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69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0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22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93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5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99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16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5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75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5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33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5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7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4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92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2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AC4181-E20B-4D47-9295-A819E5700B2A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7544C-4916-461C-8535-BBF25A1A5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09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C72C1-A472-44D3-BCB6-554ADC0BC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524" y="941768"/>
            <a:ext cx="5379010" cy="1315090"/>
          </a:xfrm>
        </p:spPr>
        <p:txBody>
          <a:bodyPr/>
          <a:lstStyle/>
          <a:p>
            <a:r>
              <a:rPr lang="fr-FR" dirty="0"/>
              <a:t>Tech-Deals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5CE8E7-C31C-4171-A7F0-7FCEA516D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9208" y="5903650"/>
            <a:ext cx="2772792" cy="954350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/>
              <a:t>Abdelssalam</a:t>
            </a:r>
            <a:r>
              <a:rPr lang="fr-FR" dirty="0"/>
              <a:t> </a:t>
            </a:r>
            <a:r>
              <a:rPr lang="fr-FR" dirty="0" err="1"/>
              <a:t>benharira</a:t>
            </a:r>
            <a:endParaRPr lang="fr-FR" dirty="0"/>
          </a:p>
          <a:p>
            <a:r>
              <a:rPr lang="fr-FR" dirty="0"/>
              <a:t>Maxence </a:t>
            </a:r>
            <a:r>
              <a:rPr lang="fr-FR" dirty="0" err="1"/>
              <a:t>colmant</a:t>
            </a:r>
            <a:endParaRPr lang="fr-FR" dirty="0"/>
          </a:p>
          <a:p>
            <a:r>
              <a:rPr lang="fr-FR" dirty="0"/>
              <a:t>Laurent </a:t>
            </a:r>
            <a:r>
              <a:rPr lang="fr-FR" dirty="0" err="1"/>
              <a:t>panek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87C9EE-A197-45EA-993F-1B87FB66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66" y="5248632"/>
            <a:ext cx="3181526" cy="11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8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9841-E0A1-43CA-951F-1005F66B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8D447-B9A7-4269-9DE8-DA5BAA69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fr-FR" dirty="0"/>
              <a:t>Le secteur </a:t>
            </a:r>
          </a:p>
          <a:p>
            <a:r>
              <a:rPr lang="fr-FR" dirty="0"/>
              <a:t>Le problème 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La solution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49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064D4-0440-45CC-993B-3FAE55FC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secteur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1853E-EDB9-4B21-8C86-E79E91B3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651" y="2541191"/>
            <a:ext cx="4320944" cy="191762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matériel informatique et Tech   :</a:t>
            </a:r>
          </a:p>
          <a:p>
            <a:pPr>
              <a:buFontTx/>
              <a:buChar char="-"/>
            </a:pPr>
            <a:r>
              <a:rPr lang="fr-FR" dirty="0" err="1"/>
              <a:t>Grosbill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LDLC</a:t>
            </a:r>
          </a:p>
          <a:p>
            <a:pPr>
              <a:buFontTx/>
              <a:buChar char="-"/>
            </a:pPr>
            <a:r>
              <a:rPr lang="fr-FR" dirty="0"/>
              <a:t>MATERIEL.NET</a:t>
            </a:r>
          </a:p>
        </p:txBody>
      </p:sp>
    </p:spTree>
    <p:extLst>
      <p:ext uri="{BB962C8B-B14F-4D97-AF65-F5344CB8AC3E}">
        <p14:creationId xmlns:p14="http://schemas.microsoft.com/office/powerpoint/2010/main" val="192077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B22F5-2A31-4020-8E15-AE33BBB6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problème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122D0-9B36-4214-802D-AE706F624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320701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Beaucoup d’articles et très peu d’aide dans le choix des composants </a:t>
            </a:r>
          </a:p>
        </p:txBody>
      </p:sp>
    </p:spTree>
    <p:extLst>
      <p:ext uri="{BB962C8B-B14F-4D97-AF65-F5344CB8AC3E}">
        <p14:creationId xmlns:p14="http://schemas.microsoft.com/office/powerpoint/2010/main" val="5138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99576-146B-455E-B604-D03E167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utilisateurs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C5780-76A0-4FE4-BCC9-9987FD13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Petites et moyennes entreprise </a:t>
            </a:r>
          </a:p>
          <a:p>
            <a:r>
              <a:rPr lang="fr-FR" dirty="0"/>
              <a:t>Particuliers </a:t>
            </a:r>
          </a:p>
        </p:txBody>
      </p:sp>
    </p:spTree>
    <p:extLst>
      <p:ext uri="{BB962C8B-B14F-4D97-AF65-F5344CB8AC3E}">
        <p14:creationId xmlns:p14="http://schemas.microsoft.com/office/powerpoint/2010/main" val="89983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33BA3-31EE-4BAB-8673-B899F7E1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solution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382C0-11E6-490F-A5C9-D375AA32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TOP 1 » des produit de chaque catégories dans une certaine gamme de prix</a:t>
            </a:r>
          </a:p>
          <a:p>
            <a:r>
              <a:rPr lang="fr-FR" dirty="0"/>
              <a:t> évaluation à partir des benchmark , prix , nombre d’acheteurs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24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53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Tech-Deals </vt:lpstr>
      <vt:lpstr>Plan </vt:lpstr>
      <vt:lpstr>Le secteur </vt:lpstr>
      <vt:lpstr>Le problème </vt:lpstr>
      <vt:lpstr>Les utilisateurs </vt:lpstr>
      <vt:lpstr>La 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Tech-Deals</dc:title>
  <dc:creator>COLMANT Maxence</dc:creator>
  <cp:lastModifiedBy>COLMANT Maxence</cp:lastModifiedBy>
  <cp:revision>9</cp:revision>
  <dcterms:created xsi:type="dcterms:W3CDTF">2017-12-01T13:44:41Z</dcterms:created>
  <dcterms:modified xsi:type="dcterms:W3CDTF">2017-12-01T14:54:02Z</dcterms:modified>
</cp:coreProperties>
</file>