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A79CEF-7B2A-488A-AEAB-EF206767C022}">
  <a:tblStyle styleId="{F6A79CEF-7B2A-488A-AEAB-EF206767C022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Evaluation de performance de prédiction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Nombre de routes modifiées: 10 812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Indicateur global de performance:</a:t>
            </a:r>
          </a:p>
        </p:txBody>
      </p:sp>
      <p:pic>
        <p:nvPicPr>
          <p:cNvPr descr="plot.png" id="87" name="Shape 87"/>
          <p:cNvPicPr preferRelativeResize="0"/>
          <p:nvPr/>
        </p:nvPicPr>
        <p:blipFill rotWithShape="1">
          <a:blip r:embed="rId3">
            <a:alphaModFix/>
          </a:blip>
          <a:srcRect b="51883" l="17285" r="12504" t="0"/>
          <a:stretch/>
        </p:blipFill>
        <p:spPr>
          <a:xfrm>
            <a:off x="2268624" y="2870975"/>
            <a:ext cx="3895450" cy="19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013350" y="2216250"/>
            <a:ext cx="3150600" cy="16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Sous-évaluations:</a:t>
            </a:r>
            <a:r>
              <a:rPr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valeur prédite inférieure de 15% à la valeur importée (pour les routes &gt; 5000 pax)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Bonnes performances: </a:t>
            </a:r>
            <a:r>
              <a:rPr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valeur prédite dans les 15% de la valeur importée, ou route &lt; 5000 pax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b="1"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Sur-évaluations: </a:t>
            </a:r>
            <a:r>
              <a:rPr lang="f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valeur prédite supérieure de 15% à la valeur importée (pour les routes &gt; 5000 pax)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Prédictions sur-évaluées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6" y="1550600"/>
            <a:ext cx="4455449" cy="272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Shape 95"/>
          <p:cNvGraphicFramePr/>
          <p:nvPr/>
        </p:nvGraphicFramePr>
        <p:xfrm>
          <a:off x="3205360" y="1434494"/>
          <a:ext cx="2999999" cy="3000000"/>
        </p:xfrm>
        <a:graphic>
          <a:graphicData uri="http://schemas.openxmlformats.org/drawingml/2006/table">
            <a:tbl>
              <a:tblPr>
                <a:noFill/>
                <a:tableStyleId>{F6A79CEF-7B2A-488A-AEAB-EF206767C022}</a:tableStyleId>
              </a:tblPr>
              <a:tblGrid>
                <a:gridCol w="719875"/>
                <a:gridCol w="892150"/>
                <a:gridCol w="760400"/>
                <a:gridCol w="817175"/>
                <a:gridCol w="614225"/>
                <a:gridCol w="1823125"/>
              </a:tblGrid>
              <a:tr h="2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Destination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" sz="1000"/>
                        <a:t>Prédiction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" sz="1000"/>
                        <a:t>Import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" sz="1000"/>
                        <a:t>7429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" sz="1000"/>
                        <a:t>1623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3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14785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429330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140811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3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" sz="1000"/>
                        <a:t>98421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" sz="1000"/>
                        <a:t>23459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  <a:tr h="3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99"/>
                    </a:solidFill>
                  </a:tcPr>
                </a:tc>
              </a:tr>
              <a:tr h="30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f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8418" y="1724314"/>
            <a:ext cx="851100" cy="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2200" y="1715314"/>
            <a:ext cx="3273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8418" y="2064689"/>
            <a:ext cx="851100" cy="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2200" y="2055689"/>
            <a:ext cx="3273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8418" y="2405064"/>
            <a:ext cx="851100" cy="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2200" y="2396064"/>
            <a:ext cx="3273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8418" y="2745439"/>
            <a:ext cx="851100" cy="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2200" y="2736439"/>
            <a:ext cx="3273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6">
            <a:alphaModFix/>
          </a:blip>
          <a:srcRect b="20164" l="11674" r="12366" t="23932"/>
          <a:stretch/>
        </p:blipFill>
        <p:spPr>
          <a:xfrm>
            <a:off x="7049599" y="1731595"/>
            <a:ext cx="517850" cy="2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6">
            <a:alphaModFix/>
          </a:blip>
          <a:srcRect b="20164" l="11674" r="12366" t="23932"/>
          <a:stretch/>
        </p:blipFill>
        <p:spPr>
          <a:xfrm>
            <a:off x="7049599" y="2086525"/>
            <a:ext cx="517850" cy="27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7">
            <a:alphaModFix/>
          </a:blip>
          <a:srcRect b="18648" l="11817" r="13388" t="24218"/>
          <a:stretch/>
        </p:blipFill>
        <p:spPr>
          <a:xfrm>
            <a:off x="7049600" y="2405075"/>
            <a:ext cx="517850" cy="35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20164" l="11674" r="12366" t="23932"/>
          <a:stretch/>
        </p:blipFill>
        <p:spPr>
          <a:xfrm>
            <a:off x="7049599" y="2804695"/>
            <a:ext cx="517850" cy="2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