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8" r:id="rId5"/>
    <p:sldId id="263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89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48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5298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644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985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09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86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08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69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33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00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40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29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50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02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54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79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B1CC777-C5EA-8D28-8F86-53BB2064C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8840" y="4491234"/>
            <a:ext cx="7580243" cy="428019"/>
          </a:xfrm>
        </p:spPr>
        <p:txBody>
          <a:bodyPr>
            <a:normAutofit fontScale="92500"/>
          </a:bodyPr>
          <a:lstStyle/>
          <a:p>
            <a:pPr algn="ctr"/>
            <a:r>
              <a:rPr lang="fr-FR" sz="2400" dirty="0">
                <a:solidFill>
                  <a:srgbClr val="271A3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2400" b="0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ociété financière spécialisée dans l'investissement </a:t>
            </a:r>
            <a:endParaRPr lang="fr-F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Accueil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EB23090-4312-29F3-D50D-37F7C63E4CBC}"/>
              </a:ext>
            </a:extLst>
          </p:cNvPr>
          <p:cNvSpPr txBox="1">
            <a:spLocks/>
          </p:cNvSpPr>
          <p:nvPr/>
        </p:nvSpPr>
        <p:spPr>
          <a:xfrm>
            <a:off x="2194684" y="1414680"/>
            <a:ext cx="9488557" cy="946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8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Algo Invest &amp; Trade</a:t>
            </a:r>
            <a:endParaRPr lang="fr-FR"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01B96E8-3D6F-638E-3061-3A7AFBD03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CCA634E-8987-8CA4-B053-61F68D91BD2C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30746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7" y="4526410"/>
            <a:ext cx="148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Brute force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4509E66-DA5A-EF27-297D-05B2BE4F62B3}"/>
              </a:ext>
            </a:extLst>
          </p:cNvPr>
          <p:cNvSpPr txBox="1">
            <a:spLocks/>
          </p:cNvSpPr>
          <p:nvPr/>
        </p:nvSpPr>
        <p:spPr>
          <a:xfrm>
            <a:off x="2194684" y="933767"/>
            <a:ext cx="9488557" cy="961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8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Analyse brute force</a:t>
            </a:r>
            <a:endParaRPr lang="fr-FR"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F308324-664E-F7B6-51FA-876D0046D047}"/>
              </a:ext>
            </a:extLst>
          </p:cNvPr>
          <p:cNvSpPr txBox="1"/>
          <p:nvPr/>
        </p:nvSpPr>
        <p:spPr>
          <a:xfrm>
            <a:off x="2194684" y="2864416"/>
            <a:ext cx="98382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La solution d’analyse proposée consiste à ajouter et calculer le coût de l’intégralité des actions dans une liste temporaire, à partir du premier élément. 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Si le coût d’investissement de cette liste est supérieur au coût maximum, on supprime le dernier élément. On (re)test le coût de la liste restante, à chaque suppression, tant que le coût est supérieur, on supprime le dernier etc…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Quand la liste est inférieure au maximum, on ajoute la liste restante à une liste finale, on vide la liste temporaire avant de recommencer l’opération à partir du deuxième élément. Etc…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À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la fin, dans la liste finale, il y a les meilleures possibilités, inférieur au maximum d’investissement.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2BEF15-031A-FE0A-25B0-B8BCCEEF7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844888C-0221-BF99-7A55-3011711F00E1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5595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Résultat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22053C6-1243-EBBB-CB98-3A6D438CF960}"/>
              </a:ext>
            </a:extLst>
          </p:cNvPr>
          <p:cNvSpPr txBox="1"/>
          <p:nvPr/>
        </p:nvSpPr>
        <p:spPr>
          <a:xfrm>
            <a:off x="2935356" y="403329"/>
            <a:ext cx="9256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[['Action-1'], ['Action-2'], ['Action-3'], ['Action-4'], ['Action-5'], ['Action-6'], ['Action-7’]]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de la liste : 750€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2CDDFBF-FA05-3F0F-CF22-FE5C8D993438}"/>
              </a:ext>
            </a:extLst>
          </p:cNvPr>
          <p:cNvSpPr txBox="1"/>
          <p:nvPr/>
        </p:nvSpPr>
        <p:spPr>
          <a:xfrm>
            <a:off x="10895527" y="6142237"/>
            <a:ext cx="99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…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090400-44EC-A50C-DBF7-FCD65418D117}"/>
              </a:ext>
            </a:extLst>
          </p:cNvPr>
          <p:cNvSpPr txBox="1"/>
          <p:nvPr/>
        </p:nvSpPr>
        <p:spPr>
          <a:xfrm>
            <a:off x="2935356" y="1414669"/>
            <a:ext cx="9256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[['Action-1'], ['Action-2'], ['Action-3'], ['Action-4'], ['Action-5'], ['Action-6’]]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de la liste : 600€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9527203-5196-DBCD-821A-A6E5BD1F82B0}"/>
              </a:ext>
            </a:extLst>
          </p:cNvPr>
          <p:cNvSpPr txBox="1"/>
          <p:nvPr/>
        </p:nvSpPr>
        <p:spPr>
          <a:xfrm>
            <a:off x="2935356" y="2426009"/>
            <a:ext cx="9256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[['Action-1'], ['Action-2'], ['Action-3'], ['Action-4'], ['Action-5’]]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de la liste : 550€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B40196B-50B7-6A7B-E390-FA8D8B552C93}"/>
              </a:ext>
            </a:extLst>
          </p:cNvPr>
          <p:cNvSpPr txBox="1"/>
          <p:nvPr/>
        </p:nvSpPr>
        <p:spPr>
          <a:xfrm>
            <a:off x="2935356" y="3437349"/>
            <a:ext cx="9256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[['Action-1'], ['Action-2'], ['Action-3'], ['Action-4']]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de la liste : 480€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1BAC915-881C-FD8E-42EC-FE9C1578B9D8}"/>
              </a:ext>
            </a:extLst>
          </p:cNvPr>
          <p:cNvSpPr txBox="1"/>
          <p:nvPr/>
        </p:nvSpPr>
        <p:spPr>
          <a:xfrm>
            <a:off x="2935356" y="4603354"/>
            <a:ext cx="9256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[['Action-2'], ['Action-3'], ['Action-4'], ['Action-5'], ['Action-6'], ['Action-7’]]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de la liste : 720€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1CC2420-F9A1-37A0-7200-D31DCE039FA8}"/>
              </a:ext>
            </a:extLst>
          </p:cNvPr>
          <p:cNvSpPr txBox="1"/>
          <p:nvPr/>
        </p:nvSpPr>
        <p:spPr>
          <a:xfrm>
            <a:off x="2935356" y="5557462"/>
            <a:ext cx="9256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[['Action-2'], ['Action-3'], ['Action-4'], ['Action-5'], ['Action-6’]]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de la liste : 650€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B4B513-E836-DEB4-DBF3-A68A0B490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367FBE5-BD0F-EA56-1BCF-2AD3ECC513D5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73726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174E6BF-669D-A386-E700-ECE3EE158792}"/>
              </a:ext>
            </a:extLst>
          </p:cNvPr>
          <p:cNvSpPr txBox="1"/>
          <p:nvPr/>
        </p:nvSpPr>
        <p:spPr>
          <a:xfrm>
            <a:off x="2834425" y="462169"/>
            <a:ext cx="4892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			Coût	|	Performance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1 -&gt; 		468		|		83.81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2 -&gt; 		484		|		86.66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3 -&gt; 		476		|		77.94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4 -&gt; 		494 	|		72.74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5 -&gt; 		498		|		65.34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6 -&gt; 		388		|		55.44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7 -&gt; 		354		|		46.26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8 -&gt; 		316		|		37.52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9 -&gt; 		266		|		30.02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10 -&gt; 		224		|		22.88 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11 -&gt; 		176		|		16.64 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45A86E9-68D7-AFCE-0D2E-1B3FB073770D}"/>
              </a:ext>
            </a:extLst>
          </p:cNvPr>
          <p:cNvSpPr txBox="1"/>
          <p:nvPr/>
        </p:nvSpPr>
        <p:spPr>
          <a:xfrm>
            <a:off x="7958071" y="197346"/>
            <a:ext cx="423392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Il en ressort 11 de listes.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Pour le fichier « action » en exemple, et pour un investissement maximum de 500€, il y a: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- 11 listes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- 498€ est la plus chère, mais 	pas la plus rentable.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- 86,66€ est le meilleur profit 	sur les 2 dernières années.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Plusieurs des 11 listes qui ressortent, sont toutes très valable.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Cependant il faut les comparer pour avoir, la certitude, de la plus rentable.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Car, il semblerait que ce soit la seconde liste qui soit la plus attractive.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B692CEC-018C-16FF-35F6-14611E4C7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B13B785-A248-6AAB-00FA-3B3000908F6A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277615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7492F7-C1FB-6E53-371D-4A117A8EF19F}"/>
              </a:ext>
            </a:extLst>
          </p:cNvPr>
          <p:cNvSpPr txBox="1"/>
          <p:nvPr/>
        </p:nvSpPr>
        <p:spPr>
          <a:xfrm>
            <a:off x="2194684" y="4387910"/>
            <a:ext cx="983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Toutes les listes d’actions sont comparées les unes aux autres. Nous gardons la plus rentable d’entre toutes qui est en même temps, la plus accessible.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477DFDC-07DF-0EA6-57E2-D9079C26513D}"/>
              </a:ext>
            </a:extLst>
          </p:cNvPr>
          <p:cNvSpPr txBox="1">
            <a:spLocks/>
          </p:cNvSpPr>
          <p:nvPr/>
        </p:nvSpPr>
        <p:spPr>
          <a:xfrm>
            <a:off x="2194684" y="1405365"/>
            <a:ext cx="9488557" cy="961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8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Trie des résultats</a:t>
            </a:r>
            <a:endParaRPr lang="fr-FR"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EF4E7B9-EF1D-EC3E-BB95-9190EB4F0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73E898C-0E33-E329-1705-3409EE065E25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397552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Accueil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F371A6-A234-0546-4F14-73555CD02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9273CCA-4DB9-55E6-162E-D47B68D43CEE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403015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Accueil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E242A4-FC53-2CD9-8FB5-7FD20AE84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558453E-A912-282E-E22B-7920F9F32CA5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342192932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436</TotalTime>
  <Words>614</Words>
  <Application>Microsoft Office PowerPoint</Application>
  <PresentationFormat>Grand écran</PresentationFormat>
  <Paragraphs>71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Pristina</vt:lpstr>
      <vt:lpstr>Verdana</vt:lpstr>
      <vt:lpstr>Wingdings 3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 Invest &amp; Trade</dc:title>
  <dc:creator>LAURENT JOURON</dc:creator>
  <cp:lastModifiedBy>LAURENT JOURON</cp:lastModifiedBy>
  <cp:revision>19</cp:revision>
  <dcterms:created xsi:type="dcterms:W3CDTF">2022-10-29T08:13:04Z</dcterms:created>
  <dcterms:modified xsi:type="dcterms:W3CDTF">2022-11-08T18:30:59Z</dcterms:modified>
</cp:coreProperties>
</file>