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840" y="4491234"/>
            <a:ext cx="7580243" cy="428019"/>
          </a:xfrm>
        </p:spPr>
        <p:txBody>
          <a:bodyPr>
            <a:normAutofit fontScale="925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1414680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2027A6-BDE9-5F7F-6C2C-7E9B4B23820B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D30DC33-D4B7-5BCA-390C-4F28DBB1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684" y="1414669"/>
            <a:ext cx="9488557" cy="946254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fichier .CSV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B01CDE-C8BD-ACF7-2532-746BD63DE820}"/>
              </a:ext>
            </a:extLst>
          </p:cNvPr>
          <p:cNvSpPr txBox="1"/>
          <p:nvPr/>
        </p:nvSpPr>
        <p:spPr>
          <a:xfrm>
            <a:off x="2194684" y="4110911"/>
            <a:ext cx="9838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 format .csv (comma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separated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values) est un fichier dont les éléments sont séparés par des virgules.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utiliser ces données, on doit les transformer en un tableau que va pouvoir lire un programme.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64FB02-9CB0-A0D7-FE7D-073BF194245C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0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77F35F-0EB6-A27D-0B95-E9A5FD2CB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3" y="746846"/>
            <a:ext cx="1685925" cy="5364308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EA0FE67-83B3-54D8-92B0-9031481E5202}"/>
              </a:ext>
            </a:extLst>
          </p:cNvPr>
          <p:cNvSpPr/>
          <p:nvPr/>
        </p:nvSpPr>
        <p:spPr>
          <a:xfrm>
            <a:off x="5606792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EBE78-281E-C2C6-1443-E42922A10BB6}"/>
              </a:ext>
            </a:extLst>
          </p:cNvPr>
          <p:cNvSpPr txBox="1"/>
          <p:nvPr/>
        </p:nvSpPr>
        <p:spPr>
          <a:xfrm>
            <a:off x="7532367" y="878360"/>
            <a:ext cx="27380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[['Action', ‘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', ‘¨Profit’],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['Action-1', '20.0', '5.0’],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['Action-2', '30.0', '10.0’],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['Action-3', '50.0', '15.0’],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['Action-4', '70.0', '20.0’],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['Action-5', '60.0', '17.0’],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['Action-6', '80.0', '25.0’],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['Action-7', '22.0', '7.0’],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['Action-8', '26.0', '11.0’],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['Action-9', '48.0', '13.0’],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['Action-10', '34.0', '27.0’],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['Action-11', '42.0', '17.0’],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['Action-12', '110.0', '9.0’],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['Action-13', '38.0', '23.0’],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['Action-14', '14.0', '1.0’],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['Action-15', '18.0', '3.0’],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['Action-16', '8.0', '8.0’],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['Action-17', '4.0', '12.0’],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['Action-18', '10.0', '14.0’],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['Action-19', '24.0', '21.0’],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['Action-20', '114.0', '18.0’]]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29A3CD-A0FF-540B-AC58-B9AEE86365BB}"/>
              </a:ext>
            </a:extLst>
          </p:cNvPr>
          <p:cNvSpPr txBox="1"/>
          <p:nvPr/>
        </p:nvSpPr>
        <p:spPr>
          <a:xfrm>
            <a:off x="2973702" y="6114636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Fichier .csv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C94CA2-62F7-15F6-C4CF-51A6E9562E2A}"/>
              </a:ext>
            </a:extLst>
          </p:cNvPr>
          <p:cNvSpPr txBox="1"/>
          <p:nvPr/>
        </p:nvSpPr>
        <p:spPr>
          <a:xfrm>
            <a:off x="7532364" y="6114636"/>
            <a:ext cx="273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informatique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BF19615-8AB4-61A5-3D25-F3C7681FA658}"/>
              </a:ext>
            </a:extLst>
          </p:cNvPr>
          <p:cNvSpPr/>
          <p:nvPr/>
        </p:nvSpPr>
        <p:spPr>
          <a:xfrm>
            <a:off x="5606792" y="61111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295913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calcul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AA9B750-7937-9223-1D78-8BFB938DEFE9}"/>
              </a:ext>
            </a:extLst>
          </p:cNvPr>
          <p:cNvSpPr txBox="1">
            <a:spLocks/>
          </p:cNvSpPr>
          <p:nvPr/>
        </p:nvSpPr>
        <p:spPr>
          <a:xfrm>
            <a:off x="2369550" y="1420915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Calcul de la performance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BDE81D-0DCC-EDFE-0DC1-85361FCAA385}"/>
              </a:ext>
            </a:extLst>
          </p:cNvPr>
          <p:cNvSpPr txBox="1"/>
          <p:nvPr/>
        </p:nvSpPr>
        <p:spPr>
          <a:xfrm>
            <a:off x="2194683" y="3543662"/>
            <a:ext cx="9838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Une fois que la liste de données est utilisable, il faut calculer et ajouter la performance de chaque élément. Ce sont ces performances qui indiquent la rentabilité des actions.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Nous avons, le coût d’investissement de chaque action, le pourcentage de profit sur les 2 dernières années, il suffit de faire le calcul (pourcentage / 100 * coûts).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À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la lecture du fichier, tous les éléments sont des « chaînes de caractères », Il faut modifier tous les nombres, en chiffre réel, et supprimer les entêtes pour faire les calculs.</a:t>
            </a:r>
          </a:p>
        </p:txBody>
      </p:sp>
    </p:spTree>
    <p:extLst>
      <p:ext uri="{BB962C8B-B14F-4D97-AF65-F5344CB8AC3E}">
        <p14:creationId xmlns:p14="http://schemas.microsoft.com/office/powerpoint/2010/main" val="223471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4A48520-7696-BD96-B701-9C46E289209D}"/>
              </a:ext>
            </a:extLst>
          </p:cNvPr>
          <p:cNvSpPr/>
          <p:nvPr/>
        </p:nvSpPr>
        <p:spPr>
          <a:xfrm>
            <a:off x="5996986" y="31866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91832F-6AEF-1372-1F22-A95D48FF7B1F}"/>
              </a:ext>
            </a:extLst>
          </p:cNvPr>
          <p:cNvSpPr txBox="1"/>
          <p:nvPr/>
        </p:nvSpPr>
        <p:spPr>
          <a:xfrm>
            <a:off x="7532367" y="1228397"/>
            <a:ext cx="33245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[['Action-1', 20.0, 5.0, 1.0], ['Action-2', 30.0, 10.0, 3.0], ['Action-3', 50.0, 15.0, 7.5], ['Action-4', 70.0, 20.0, 14.0], ['Action-5', 60.0, 17.0, 10.2], ['Action-6', 80.0, 25.0, 20.0], ['Action-7', 22.0, 7.0, 1.54], ['Action-8', 26.0, 11.0, 2.86], ['Action-9', 48.0, 13.0, 6.24], ['Action-10', 34.0, 27.0, 9.18], ['Action-11', 42.0, 17.0, 7.14], ['Action-12', 110.0, 9.0, 9.9], ['Action-13', 38.0, 23.0, 8.74], ['Action-14', 14.0, 1.0, 0.14], ['Action-15', 18.0, 3.0, 0.54], ['Action-16', 8.0, 8.0, 0.64], ['Action-17', 4.0, 12.0, 0.48], ['Action-18', 10.0, 14.0, 1.4], ['Action-19', 24.0, 21.0, 5.04], ['Action-20', 114.0, 18.0, 20.52]]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0A643C-5524-1646-1A6B-6131080D001B}"/>
              </a:ext>
            </a:extLst>
          </p:cNvPr>
          <p:cNvSpPr txBox="1"/>
          <p:nvPr/>
        </p:nvSpPr>
        <p:spPr>
          <a:xfrm>
            <a:off x="2701949" y="5872320"/>
            <a:ext cx="273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informatique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BDB51F6-9DD6-9C2B-636E-567E83D3F544}"/>
              </a:ext>
            </a:extLst>
          </p:cNvPr>
          <p:cNvSpPr/>
          <p:nvPr/>
        </p:nvSpPr>
        <p:spPr>
          <a:xfrm>
            <a:off x="5996986" y="58146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A94B42-6FFA-C60C-7EEC-3E50E84B4723}"/>
              </a:ext>
            </a:extLst>
          </p:cNvPr>
          <p:cNvSpPr txBox="1"/>
          <p:nvPr/>
        </p:nvSpPr>
        <p:spPr>
          <a:xfrm>
            <a:off x="2701948" y="1120676"/>
            <a:ext cx="27380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[['Action', ‘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', ‘¨Profit’],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['Action-1', '20.0', '5.0’],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['Action-2', '30.0', '10.0’],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['Action-3', '50.0', '15.0’],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['Action-4', '70.0', '20.0’],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['Action-5', '60.0', '17.0’],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['Action-6', '80.0', '25.0’],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['Action-7', '22.0', '7.0’],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['Action-8', '26.0', '11.0’],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['Action-9', '48.0', '13.0’],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['Action-10', '34.0', '27.0’],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['Action-11', '42.0', '17.0’],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['Action-12', '110.0', '9.0’],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['Action-13', '38.0', '23.0’],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['Action-14', '14.0', '1.0’],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['Action-15', '18.0', '3.0’],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['Action-16', '8.0', '8.0’],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['Action-17', '4.0', '12.0’],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['Action-18', '10.0', '14.0’],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['Action-19', '24.0', '21.0’],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['Action-20', '114.0', '18.0’]]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400862-D479-0B7F-EA8C-7CAA62449F3E}"/>
              </a:ext>
            </a:extLst>
          </p:cNvPr>
          <p:cNvSpPr txBox="1"/>
          <p:nvPr/>
        </p:nvSpPr>
        <p:spPr>
          <a:xfrm>
            <a:off x="7532367" y="5872320"/>
            <a:ext cx="318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avec performance</a:t>
            </a:r>
          </a:p>
        </p:txBody>
      </p:sp>
    </p:spTree>
    <p:extLst>
      <p:ext uri="{BB962C8B-B14F-4D97-AF65-F5344CB8AC3E}">
        <p14:creationId xmlns:p14="http://schemas.microsoft.com/office/powerpoint/2010/main" val="291491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AA9B750-7937-9223-1D78-8BFB938DEFE9}"/>
              </a:ext>
            </a:extLst>
          </p:cNvPr>
          <p:cNvSpPr txBox="1">
            <a:spLocks/>
          </p:cNvSpPr>
          <p:nvPr/>
        </p:nvSpPr>
        <p:spPr>
          <a:xfrm>
            <a:off x="2194684" y="1405365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sur les performances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BDE81D-0DCC-EDFE-0DC1-85361FCAA385}"/>
              </a:ext>
            </a:extLst>
          </p:cNvPr>
          <p:cNvSpPr txBox="1"/>
          <p:nvPr/>
        </p:nvSpPr>
        <p:spPr>
          <a:xfrm>
            <a:off x="2194684" y="4110911"/>
            <a:ext cx="9838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Afin d’avoir les actions les plus rentables en premier, il faut trier les actions de façon décroissantes sur les performances.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On obtient les actions les plus rentables en premier.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Cette opération n’est pas indispensable, mais logique selon moi.</a:t>
            </a:r>
          </a:p>
        </p:txBody>
      </p:sp>
    </p:spTree>
    <p:extLst>
      <p:ext uri="{BB962C8B-B14F-4D97-AF65-F5344CB8AC3E}">
        <p14:creationId xmlns:p14="http://schemas.microsoft.com/office/powerpoint/2010/main" val="336446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4707F978-BD66-ADB9-C10A-1800BFB862E9}"/>
              </a:ext>
            </a:extLst>
          </p:cNvPr>
          <p:cNvSpPr/>
          <p:nvPr/>
        </p:nvSpPr>
        <p:spPr>
          <a:xfrm>
            <a:off x="6461525" y="31866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9AEC14-7027-A38F-D3D4-B95129BCC21F}"/>
              </a:ext>
            </a:extLst>
          </p:cNvPr>
          <p:cNvSpPr txBox="1"/>
          <p:nvPr/>
        </p:nvSpPr>
        <p:spPr>
          <a:xfrm>
            <a:off x="8124795" y="1228397"/>
            <a:ext cx="33410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[['Action-20', 114.0, 18.0, 20.52],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['Action-6', 80.0, 25.0, 20.0], ['Action-4', 70.0, 20.0, 14.0], ['Action-5', 60.0, 17.0, 10.2], ['Action-12', 110.0, 9.0, 9.9], ['Action-10', 34.0, 27.0, 9.18], ['Action-13', 38.0, 23.0, 8.74], ['Action-3', 50.0, 15.0, 7.5],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['Action-11', 42.0, 17.0, 7.14], ['Action-9', 48.0, 13.0, 6.24], ['Action-19', 24.0, 21.0, 5.04], ['Action-2', 30.0, 10.0, 3.0],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['Action-8', 26.0, 11.0, 2.86], ['Action-7', 22.0, 7.0, 1.54],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['Action-18', 10.0, 14.0, 1.4], ['Action-1', 20.0, 5.0, 1.0],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['Action-16', 8.0, 8.0, 0.64], 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['Action-15', 18.0, 3.0, 0.54], ['Action-17', 4.0, 12.0, 0.48], ['Action-14', 14.0, 1.0, 0.14]]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0217605-373B-4D35-8E6B-ECFCECD97AFC}"/>
              </a:ext>
            </a:extLst>
          </p:cNvPr>
          <p:cNvSpPr/>
          <p:nvPr/>
        </p:nvSpPr>
        <p:spPr>
          <a:xfrm>
            <a:off x="6461525" y="58146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1CAAA4-8408-336F-964B-947F173B75EF}"/>
              </a:ext>
            </a:extLst>
          </p:cNvPr>
          <p:cNvSpPr txBox="1"/>
          <p:nvPr/>
        </p:nvSpPr>
        <p:spPr>
          <a:xfrm>
            <a:off x="8124794" y="5872320"/>
            <a:ext cx="33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Trie selon performances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CF6916-DCC4-9258-E984-2D728CC367DF}"/>
              </a:ext>
            </a:extLst>
          </p:cNvPr>
          <p:cNvSpPr txBox="1"/>
          <p:nvPr/>
        </p:nvSpPr>
        <p:spPr>
          <a:xfrm>
            <a:off x="2601274" y="1120676"/>
            <a:ext cx="31753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[['Action-1', 20.0, 5.0, 1.0], ['Action-2', 30.0, 10.0, 3.0], ['Action-3', 50.0, 15.0, 7.5], ['Action-4', 70.0, 20.0, 14.0], ['Action-5', 60.0, 17.0, 10.2], ['Action-6', 80.0, 25.0, 20.0], ['Action-7', 22.0, 7.0, 1.54], ['Action-8', 26.0, 11.0, 2.86], ['Action-9', 48.0, 13.0, 6.24], ['Action-10', 34.0, 27.0, 9.18], ['Action-11', 42.0, 17.0, 7.14], ['Action-12', 110.0, 9.0, 9.9], ['Action-13', 38.0, 23.0, 8.74], ['Action-14', 14.0, 1.0, 0.14], ['Action-15', 18.0, 3.0, 0.54], ['Action-16', 8.0, 8.0, 0.64], ['Action-17', 4.0, 12.0, 0.48], ['Action-18', 10.0, 14.0, 1.4], ['Action-19', 24.0, 21.0, 5.04], ['Action-20', 114.0, 18.0, 20.52]]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70612A-97CE-650F-7C47-0E65D274738F}"/>
              </a:ext>
            </a:extLst>
          </p:cNvPr>
          <p:cNvSpPr txBox="1"/>
          <p:nvPr/>
        </p:nvSpPr>
        <p:spPr>
          <a:xfrm>
            <a:off x="2565389" y="5872320"/>
            <a:ext cx="301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avec performances</a:t>
            </a:r>
          </a:p>
        </p:txBody>
      </p:sp>
    </p:spTree>
    <p:extLst>
      <p:ext uri="{BB962C8B-B14F-4D97-AF65-F5344CB8AC3E}">
        <p14:creationId xmlns:p14="http://schemas.microsoft.com/office/powerpoint/2010/main" val="59977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2194684" y="1405365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des données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308324-664E-F7B6-51FA-876D0046D047}"/>
              </a:ext>
            </a:extLst>
          </p:cNvPr>
          <p:cNvSpPr txBox="1"/>
          <p:nvPr/>
        </p:nvSpPr>
        <p:spPr>
          <a:xfrm>
            <a:off x="2194684" y="4387910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À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partir du moment où toutes les données sont dans le logiciel, Il est possible de les manipuler, pour analyser les meilleurs résultats.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</TotalTime>
  <Words>1120</Words>
  <Application>Microsoft Office PowerPoint</Application>
  <PresentationFormat>Grand écran</PresentationFormat>
  <Paragraphs>91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Verdana</vt:lpstr>
      <vt:lpstr>Wingdings 3</vt:lpstr>
      <vt:lpstr>Brin</vt:lpstr>
      <vt:lpstr>Présentation PowerPoint</vt:lpstr>
      <vt:lpstr>Lecture fichier .CSV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14</cp:revision>
  <dcterms:created xsi:type="dcterms:W3CDTF">2022-10-29T08:13:04Z</dcterms:created>
  <dcterms:modified xsi:type="dcterms:W3CDTF">2022-11-03T16:13:08Z</dcterms:modified>
</cp:coreProperties>
</file>