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8" r:id="rId5"/>
    <p:sldId id="263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9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29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4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98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8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0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40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0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0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F4C3-B122-458C-AF99-BE53E3DBA8EF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7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1CC777-C5EA-8D28-8F86-53BB2064C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8840" y="4491234"/>
            <a:ext cx="7580243" cy="428019"/>
          </a:xfrm>
        </p:spPr>
        <p:txBody>
          <a:bodyPr>
            <a:normAutofit fontScale="92500"/>
          </a:bodyPr>
          <a:lstStyle/>
          <a:p>
            <a:pPr algn="ctr"/>
            <a:r>
              <a:rPr lang="fr-FR" sz="2400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2400" b="0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ociété financière spécialisée dans l'investissement </a:t>
            </a:r>
            <a:endParaRPr lang="fr-F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B23090-4312-29F3-D50D-37F7C63E4CBC}"/>
              </a:ext>
            </a:extLst>
          </p:cNvPr>
          <p:cNvSpPr txBox="1">
            <a:spLocks/>
          </p:cNvSpPr>
          <p:nvPr/>
        </p:nvSpPr>
        <p:spPr>
          <a:xfrm>
            <a:off x="2194684" y="1414680"/>
            <a:ext cx="9488557" cy="946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 Invest &amp; Trade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7" y="4526410"/>
            <a:ext cx="148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Brute force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2194684" y="933767"/>
            <a:ext cx="9488557" cy="961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Analyse brute force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308324-664E-F7B6-51FA-876D0046D047}"/>
              </a:ext>
            </a:extLst>
          </p:cNvPr>
          <p:cNvSpPr txBox="1"/>
          <p:nvPr/>
        </p:nvSpPr>
        <p:spPr>
          <a:xfrm>
            <a:off x="2194684" y="2864416"/>
            <a:ext cx="98382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La solution d’analyse proposée consiste à ajouter et calculer le coût de l’intégralité des actions dans une liste temporaire, à partir du premier élément. 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Si le coût d’investissement de cette liste est supérieur au coût maximum, on supprime le dernier élément. On (re)test le coût de la liste restante, à chaque suppression, tant que le coût est supérieur, on supprime le dernier etc…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Quand la liste est inférieure au maximum, on ajoute la liste restante à une liste finale, on vide la liste temporaire avant de recommencer l’opération à partir du deuxième élément. Etc…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À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la fin, dans la liste finale, il y a les meilleures possibilités, inférieur au maximum d’investissement.</a:t>
            </a:r>
          </a:p>
        </p:txBody>
      </p:sp>
    </p:spTree>
    <p:extLst>
      <p:ext uri="{BB962C8B-B14F-4D97-AF65-F5344CB8AC3E}">
        <p14:creationId xmlns:p14="http://schemas.microsoft.com/office/powerpoint/2010/main" val="5595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2053C6-1243-EBBB-CB98-3A6D438CF960}"/>
              </a:ext>
            </a:extLst>
          </p:cNvPr>
          <p:cNvSpPr txBox="1"/>
          <p:nvPr/>
        </p:nvSpPr>
        <p:spPr>
          <a:xfrm>
            <a:off x="2935356" y="403329"/>
            <a:ext cx="925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[['Action-1'], ['Action-2'], ['Action-3'], ['Action-4'], ['Action-5'], ['Action-6'], ['Action-7’]]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de la liste : 750€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CDDFBF-FA05-3F0F-CF22-FE5C8D993438}"/>
              </a:ext>
            </a:extLst>
          </p:cNvPr>
          <p:cNvSpPr txBox="1"/>
          <p:nvPr/>
        </p:nvSpPr>
        <p:spPr>
          <a:xfrm>
            <a:off x="10895527" y="6142237"/>
            <a:ext cx="9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…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090400-44EC-A50C-DBF7-FCD65418D117}"/>
              </a:ext>
            </a:extLst>
          </p:cNvPr>
          <p:cNvSpPr txBox="1"/>
          <p:nvPr/>
        </p:nvSpPr>
        <p:spPr>
          <a:xfrm>
            <a:off x="2935356" y="1414669"/>
            <a:ext cx="925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[['Action-1'], ['Action-2'], ['Action-3'], ['Action-4'], ['Action-5'], ['Action-6’]]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de la liste : 600€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527203-5196-DBCD-821A-A6E5BD1F82B0}"/>
              </a:ext>
            </a:extLst>
          </p:cNvPr>
          <p:cNvSpPr txBox="1"/>
          <p:nvPr/>
        </p:nvSpPr>
        <p:spPr>
          <a:xfrm>
            <a:off x="2935356" y="2426009"/>
            <a:ext cx="925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[['Action-1'], ['Action-2'], ['Action-3'], ['Action-4'], ['Action-5’]]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de la liste : 550€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40196B-50B7-6A7B-E390-FA8D8B552C93}"/>
              </a:ext>
            </a:extLst>
          </p:cNvPr>
          <p:cNvSpPr txBox="1"/>
          <p:nvPr/>
        </p:nvSpPr>
        <p:spPr>
          <a:xfrm>
            <a:off x="2935356" y="3437349"/>
            <a:ext cx="925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[['Action-1'], ['Action-2'], ['Action-3'], ['Action-4']]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de la liste : 480€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BAC915-881C-FD8E-42EC-FE9C1578B9D8}"/>
              </a:ext>
            </a:extLst>
          </p:cNvPr>
          <p:cNvSpPr txBox="1"/>
          <p:nvPr/>
        </p:nvSpPr>
        <p:spPr>
          <a:xfrm>
            <a:off x="2935356" y="4603354"/>
            <a:ext cx="925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[['Action-2'], ['Action-3'], ['Action-4'], ['Action-5'], ['Action-6'], ['Action-7’]]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de la liste : 720€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CC2420-F9A1-37A0-7200-D31DCE039FA8}"/>
              </a:ext>
            </a:extLst>
          </p:cNvPr>
          <p:cNvSpPr txBox="1"/>
          <p:nvPr/>
        </p:nvSpPr>
        <p:spPr>
          <a:xfrm>
            <a:off x="2935356" y="5557462"/>
            <a:ext cx="925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[['Action-2'], ['Action-3'], ['Action-4'], ['Action-5'], ['Action-6’]]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de la liste : 650€</a:t>
            </a:r>
          </a:p>
        </p:txBody>
      </p:sp>
    </p:spTree>
    <p:extLst>
      <p:ext uri="{BB962C8B-B14F-4D97-AF65-F5344CB8AC3E}">
        <p14:creationId xmlns:p14="http://schemas.microsoft.com/office/powerpoint/2010/main" val="7372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174E6BF-669D-A386-E700-ECE3EE158792}"/>
              </a:ext>
            </a:extLst>
          </p:cNvPr>
          <p:cNvSpPr txBox="1"/>
          <p:nvPr/>
        </p:nvSpPr>
        <p:spPr>
          <a:xfrm>
            <a:off x="2834425" y="462169"/>
            <a:ext cx="4892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			Coût	|	Performance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1 -&gt; 		468		|		83.81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2 -&gt; 		484		|		86.66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3 -&gt; 		476		|		77.94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4 -&gt; 		494 	|		72.74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5 -&gt; 		498		|		65.34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6 -&gt; 		388		|		55.44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7 -&gt; 		354		|		46.26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8 -&gt; 		316		|		37.52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9 -&gt; 		266		|		30.02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10 -&gt; 		224		|		22.88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11 -&gt; 		176		|		16.64 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5A86E9-68D7-AFCE-0D2E-1B3FB073770D}"/>
              </a:ext>
            </a:extLst>
          </p:cNvPr>
          <p:cNvSpPr txBox="1"/>
          <p:nvPr/>
        </p:nvSpPr>
        <p:spPr>
          <a:xfrm>
            <a:off x="7958071" y="197346"/>
            <a:ext cx="423392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en ressort 11 de listes.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le fichier « action » en exemple, et pour un investissement maximum de 500€, il y a: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- 11 listes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- 498€ est la plus chère, mais 	pas la plus rentable.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- 86,66€ est le meilleur profit 	sur les 2 dernières années.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Plusieurs des 11 listes qui ressortent, sont toutes très valable.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Cependant il faut les comparer pour avoir, la certitude, de la plus rentable.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Car, il semblerait que ce soit la seconde liste qui soit la plus attractive.</a:t>
            </a:r>
          </a:p>
        </p:txBody>
      </p:sp>
    </p:spTree>
    <p:extLst>
      <p:ext uri="{BB962C8B-B14F-4D97-AF65-F5344CB8AC3E}">
        <p14:creationId xmlns:p14="http://schemas.microsoft.com/office/powerpoint/2010/main" val="277615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7492F7-C1FB-6E53-371D-4A117A8EF19F}"/>
              </a:ext>
            </a:extLst>
          </p:cNvPr>
          <p:cNvSpPr txBox="1"/>
          <p:nvPr/>
        </p:nvSpPr>
        <p:spPr>
          <a:xfrm>
            <a:off x="2194684" y="4387910"/>
            <a:ext cx="98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Toutes les listes d’actions sont comparées les unes aux autres. Nous gardons la plus rentable d’entre toutes qui est en même temps, la plus accessible.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477DFDC-07DF-0EA6-57E2-D9079C26513D}"/>
              </a:ext>
            </a:extLst>
          </p:cNvPr>
          <p:cNvSpPr txBox="1">
            <a:spLocks/>
          </p:cNvSpPr>
          <p:nvPr/>
        </p:nvSpPr>
        <p:spPr>
          <a:xfrm>
            <a:off x="2194684" y="1405365"/>
            <a:ext cx="9488557" cy="961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Trie des résultats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2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5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2932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436</TotalTime>
  <Words>593</Words>
  <Application>Microsoft Office PowerPoint</Application>
  <PresentationFormat>Grand écran</PresentationFormat>
  <Paragraphs>64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Verdana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Invest &amp; Trade</dc:title>
  <dc:creator>LAURENT JOURON</dc:creator>
  <cp:lastModifiedBy>LAURENT JOURON</cp:lastModifiedBy>
  <cp:revision>18</cp:revision>
  <dcterms:created xsi:type="dcterms:W3CDTF">2022-10-29T08:13:04Z</dcterms:created>
  <dcterms:modified xsi:type="dcterms:W3CDTF">2022-11-03T17:15:30Z</dcterms:modified>
</cp:coreProperties>
</file>