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194D"/>
    <a:srgbClr val="D83950"/>
    <a:srgbClr val="7A9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18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826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668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r>
                        <a:rPr lang="fr-FR" sz="1200" b="1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n°1 de « page de connexion »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47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- Création d’un compte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sng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sng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sng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Basse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sng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Très basse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- Deux jours</a:t>
                      </a: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07441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-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Utilisateur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-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Créer un compte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        -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Pourvoir accéder à l’application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3672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il est indispensable pour se connecté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veux travailler les cours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c’est un élément primordial pour commencer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3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8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6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8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3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58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1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31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6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8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46547"/>
              </p:ext>
            </p:extLst>
          </p:nvPr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5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4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0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09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3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92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5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950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5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6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0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9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7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700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487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4719002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4720511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7041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Référence de l’us :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2058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Titre de l’us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Priorité :</a:t>
                      </a:r>
                      <a:endParaRPr lang="fr-FR" sz="1600" b="1" i="0" u="sng" kern="1200" dirty="0">
                        <a:solidFill>
                          <a:srgbClr val="62194D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haute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Haute</a:t>
                      </a:r>
                      <a:endParaRPr lang="fr-FR" sz="1100" b="0" i="1" strike="noStrike" dirty="0">
                        <a:solidFill>
                          <a:schemeClr val="accent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chemeClr val="accent4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Moyenne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00B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Basse</a:t>
                      </a:r>
                      <a:endParaRPr lang="fr-FR" sz="1100" b="0" i="1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i="1" strike="noStrike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Très basse</a:t>
                      </a:r>
                      <a:endParaRPr lang="fr-FR" sz="1100" b="0" i="1" strike="noStrike" dirty="0">
                        <a:solidFill>
                          <a:srgbClr val="92D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1" i="1" dirty="0">
                          <a:effectLst/>
                        </a:rPr>
                        <a:t> 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62194D"/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  <a:r>
                        <a:rPr lang="fr-FR" sz="1200" b="1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Estimation :</a:t>
                      </a:r>
                      <a:endParaRPr lang="fr-FR" sz="1600" b="1" u="sng" kern="1200" dirty="0">
                        <a:solidFill>
                          <a:srgbClr val="62194D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91769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En tant que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Je souhaite 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          </a:t>
                      </a:r>
                      <a:r>
                        <a:rPr lang="fr-FR" sz="1200" b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Afin de :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62194D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rgbClr val="62194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4874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i="1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 </a:t>
                      </a:r>
                      <a:r>
                        <a:rPr lang="fr-FR" sz="1600" b="1" i="0" u="sng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Critères d’acceptation 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Étant donné qu’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u="none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Lorsque,</a:t>
                      </a:r>
                      <a:r>
                        <a:rPr lang="fr-FR" sz="1600" b="1" i="0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i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     </a:t>
                      </a:r>
                      <a:r>
                        <a:rPr lang="fr-FR" sz="1200" b="1" i="0" kern="1200" dirty="0">
                          <a:solidFill>
                            <a:srgbClr val="62194D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Alors,</a:t>
                      </a:r>
                      <a:r>
                        <a:rPr lang="fr-FR" sz="1200" b="1" i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 </a:t>
                      </a: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839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63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1611</Words>
  <Application>Microsoft Office PowerPoint</Application>
  <PresentationFormat>Grand écran</PresentationFormat>
  <Paragraphs>814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LAURENT JOURON</cp:lastModifiedBy>
  <cp:revision>6</cp:revision>
  <dcterms:created xsi:type="dcterms:W3CDTF">2020-04-18T08:38:37Z</dcterms:created>
  <dcterms:modified xsi:type="dcterms:W3CDTF">2021-11-18T19:11:13Z</dcterms:modified>
</cp:coreProperties>
</file>