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7" r:id="rId11"/>
    <p:sldId id="298" r:id="rId12"/>
    <p:sldId id="299" r:id="rId13"/>
    <p:sldId id="328" r:id="rId14"/>
    <p:sldId id="300" r:id="rId15"/>
    <p:sldId id="301" r:id="rId16"/>
    <p:sldId id="304" r:id="rId17"/>
    <p:sldId id="329" r:id="rId18"/>
    <p:sldId id="305" r:id="rId19"/>
    <p:sldId id="30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E4D"/>
    <a:srgbClr val="D8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C2E5B-9D54-4555-9072-586245C6E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3D281-C9C7-4219-93ED-D660B3BF1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6D3FA-0161-469E-BB46-37AF0D59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0E96-53F6-49B4-8EBA-FA111E8A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78869-E608-4B6F-8BB6-CFB3959E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31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EC63C-982F-4E4E-81ED-0043FAF7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05BD4-2571-4A33-AEC3-4F0825E66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9CF796-50A3-47D1-BE99-1ECD8CCA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56068-A94B-47FE-A34A-8A8BD1B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10314-297F-4237-8235-36590DC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27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70FF38-11A9-40DC-AF2D-15CE0A759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92D5D6-7A60-4F1D-9388-F14DEBFC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3C26E-6148-4917-BC16-0BFBE838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F4284-89ED-4FDE-9FE6-CBAD7ECF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E32CD-763C-4AA1-8AC7-23B6748D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4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DACE2-F4B0-4A4F-BBE7-C863FDDF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10772-DD7C-44C7-BF65-2C52AA89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23ECF-4597-4954-ADF2-1A102E6C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CF870-5916-456F-BF2C-64BE5B95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FC9B0-FBFC-4656-8B42-FFE2D64E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48FE3-7A37-4F43-A51E-9FFEC01E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27966C-EE6B-49DD-971A-A0CE809B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C6B6-E35B-44A0-89C9-141180CD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98CA1-3DBC-4B42-9B1C-47C24B49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60191-F5CF-4BC4-B635-3017DFB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E18A1-3E2D-4AAD-A81F-C68CE90B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0AC13-7EE0-41DE-BA42-0018EC605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6C1C4D-6486-4942-8CC3-40389B78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2B87B9-2E17-4921-BF2E-C6012FF5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2055BA-E863-493D-B62E-DDECB75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EC2F4-6425-4544-BE68-AEA9238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14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1E802-CD55-460E-A473-E3921E41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42E193-426C-4BA9-9F97-EBD99261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3F5818-872D-4E6E-9C80-64B52089A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4906BA-2A67-4EA2-BE54-141B9560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BD2FFA-3879-4E46-80CB-946745141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51FA95-A5C8-411C-8229-C72CDB6A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EFEDD4-160D-4352-8791-3CA84A03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E918A4-9DBB-4AE8-AF45-37D40D97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5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3299F-FFC9-430B-89BF-12064806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766E9-BA9C-4C69-A64E-6A134C7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2E5E5B-DD05-4EC6-897D-7CBA1422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FF18B0-456C-4B53-B716-A1414613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30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6CE144-6DC6-4894-89EF-B14F23D3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254BF-2594-478E-BFDC-13A1F0E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C1DDA-51E6-45A7-9F4B-8268BA2B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4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CBE9-2F49-4320-9124-F98E74DF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A5314-31AA-4292-B1D9-917F9FE0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73C10-2190-422E-9BDC-052F5876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4192CF-D956-46F1-B6E6-5BCA2276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33542B-C1D9-4487-B601-A5272DFD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25E74-564D-45AD-AF6F-BE01C28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26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3EB04-1126-4E1A-AEA7-83892CF9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7EAE48-5B39-4921-B9A7-0D9A4E608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0D14E1-0BC3-42A6-83EE-8F6D7851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664710-1FF5-4A5C-B59A-4FF72813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BA2B06-0130-4B42-86B8-2807CD6E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862C4-EFE4-41DF-9BAC-0EF48464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15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8591DF-0515-4B80-AC69-29C75F5A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B98AE-6EFC-4DA7-9C69-D7154ED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F5527-8DC5-4AB3-8825-D53531D51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CA90-9467-4DC0-9E89-509E412DC4E7}" type="datetimeFigureOut">
              <a:rPr lang="fr-FR" smtClean="0"/>
              <a:t>03/12/2021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5D455-F074-4C6E-A218-020937F5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04B71-EC14-424F-ABB5-D9471586E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3DA6-D587-48EA-A5EE-1E35008D51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6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18E59-982E-46AC-BD87-5828700E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28" y="2182019"/>
            <a:ext cx="10622334" cy="1246981"/>
          </a:xfrm>
        </p:spPr>
        <p:txBody>
          <a:bodyPr>
            <a:noAutofit/>
          </a:bodyPr>
          <a:lstStyle/>
          <a:p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</a:rPr>
              <a:t>User stories</a:t>
            </a:r>
            <a:br>
              <a:rPr lang="fr-FR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sz="4000" dirty="0">
                <a:latin typeface="Verdana" panose="020B0604030504040204" pitchFamily="34" charset="0"/>
                <a:ea typeface="Verdana" panose="020B0604030504040204" pitchFamily="34" charset="0"/>
              </a:rPr>
              <a:t>avec critère d’acceptation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E9155-3A98-4BBF-91F6-2801BBEC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3704"/>
            <a:ext cx="9144000" cy="964095"/>
          </a:xfrm>
        </p:spPr>
        <p:txBody>
          <a:bodyPr/>
          <a:lstStyle/>
          <a:p>
            <a:r>
              <a:rPr lang="fr-FR" sz="6000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Learn@home</a:t>
            </a:r>
            <a:endParaRPr lang="fr-FR" sz="6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F2A8F1-1DD6-4CAA-90BB-55DAE34F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7" y="369892"/>
            <a:ext cx="2540131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4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Calendrier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rendez-vous à venir soient affichés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mon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le tableau de bord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voit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nombre de rendez-vous à venir.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 pastilles de couleurs permettent de savoir le genre de rendez-vous (chat, préparation, évènement)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mets à jour en temps réel.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permet d’avoir accès directement au calendrier.</a:t>
            </a:r>
          </a:p>
        </p:txBody>
      </p:sp>
    </p:spTree>
    <p:extLst>
      <p:ext uri="{BB962C8B-B14F-4D97-AF65-F5344CB8AC3E}">
        <p14:creationId xmlns:p14="http://schemas.microsoft.com/office/powerpoint/2010/main" val="124709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2.4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tâches à réaliser soient affichées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Avancer dans mon travail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le tableau de bord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affiche le nombre de tâches à réaliser.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le détails des tâches en temps réel.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permet d’avoir accès directement aux tâches.</a:t>
            </a:r>
          </a:p>
        </p:txBody>
      </p:sp>
    </p:spTree>
    <p:extLst>
      <p:ext uri="{BB962C8B-B14F-4D97-AF65-F5344CB8AC3E}">
        <p14:creationId xmlns:p14="http://schemas.microsoft.com/office/powerpoint/2010/main" val="17072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3.0.0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 messages soient envoyés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D’échanger avec mes interlocuteurs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page chat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permet d’ajouter un contact.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Possibilité de naviguer sur plusieurs onglets qui représentent différents contacts.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Lors de l’activation d’un onglet, celui-ci devient gris et la photo de profil change pour visualiser le contact avec qui l’utilisateur échange.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y a la photo du profil de l’utilisateur que reçoit son interlocuteur.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Une zone de saisie de texte permet d’écrire un message.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activant la touche envoyer, le système envoi en temps réel le message.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3.0.1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 messages soient envoyés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D’échanger avec mes interlocuteurs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page chat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automatiquement la date et l’heure de l’envoi.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Tant que l’historique n’est pas supprimer, il reste visible.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voir l’historique il faut </a:t>
            </a:r>
            <a:r>
              <a:rPr lang="fr-FR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scoller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bouton « Retour » envoi à l’accueil.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5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3.1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Ajout de 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Ajouter un contact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Discuter avec un nouvel interlocuteur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page de chat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Quand j’active la touche « ajout de contact » le système me demande de saisir une adresse mail.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saisi une adresse mail valide.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J’active « ajouter aux contacts »  et le système envoi une invitation au contact.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Une fois le contact ajouté à ma liste, le système me renvoi à la page de chat.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le contact accepte l’invitation, il est automatiquement ajouter à la liste.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activant la touche « Retour » j’arrive sur la première page de chat sans envoyer d’invitation.</a:t>
            </a:r>
          </a:p>
        </p:txBody>
      </p:sp>
    </p:spTree>
    <p:extLst>
      <p:ext uri="{BB962C8B-B14F-4D97-AF65-F5344CB8AC3E}">
        <p14:creationId xmlns:p14="http://schemas.microsoft.com/office/powerpoint/2010/main" val="156869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4.0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Calendrier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Voir les rendez-vous à venir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mon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0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le calendrier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calendrier du mois en cours s’affiche.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 pastilles de couleurs m’indique les dates et style de rendez-vous.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cliquant sur les pastilles le système m’affiche le détails de ce rendez-vous.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navigue d’un mois à l’autre.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peux ajouter un rendez-vous ou une activité.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me demande d’écrire une note, de la valider et me confirma le prise de note par un message.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enregistre la note et me retourne au calendrier.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bouton « quitter » me retourne au tableau de bord.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5.0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 élève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Élève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Prendre en compte les actions a réaliser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mes devoirs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gestion des tâches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les devoirs que mon tuteur m’a préparé.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Chaque bouton est actif vers les devoirs.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vois l’annotation que mon tuteur m’a mis à disposition lors de l’envoi du cours.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je le souhaite je peux m’ajouter des tâches personnelles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Lors de la validation de ces tâches, un message me confirme la prise de note.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Cette tâche s’ajoute au calendrier.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bouton « Retour » me renvoi au tableau de bord.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6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5.1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tâches Tuteur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Prendre en compte les actions a réaliser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mes devoirs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gestion des tâches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les élèves que je suis.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Chaque bouton est actif vers l’ajout de devoir. A l’envoi, l’élève reçoit en temps réel ce devoir.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besoin, j’ajoute des tâches personnelles à mon planning.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Lors de la validation de ces tâches, un message me confirme la prise de note.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Cette tâche s’ajoute au calendrier.</a:t>
            </a:r>
          </a:p>
          <a:p>
            <a:pPr marL="28575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peux ajouter le suivi d’un nouvel un élève, en saisissant son adresse dans la zone prévue.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bouton « Retour » me renvoi au tableau de bord.</a:t>
            </a:r>
          </a:p>
          <a:p>
            <a:pPr marL="28575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2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1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18E59-982E-46AC-BD87-5828700E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681" y="369902"/>
            <a:ext cx="8238565" cy="1270065"/>
          </a:xfrm>
        </p:spPr>
        <p:txBody>
          <a:bodyPr>
            <a:noAutofit/>
          </a:bodyPr>
          <a:lstStyle/>
          <a:p>
            <a:r>
              <a:rPr lang="fr-FR" sz="4400" dirty="0">
                <a:latin typeface="Verdana" panose="020B0604030504040204" pitchFamily="34" charset="0"/>
                <a:ea typeface="Verdana" panose="020B0604030504040204" pitchFamily="34" charset="0"/>
              </a:rPr>
              <a:t>Description de l’application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F2A8F1-1DD6-4CAA-90BB-55DAE34F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7" y="369902"/>
            <a:ext cx="2540131" cy="12700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5F0203-C7BD-4749-8D93-3466DEE32E71}"/>
              </a:ext>
            </a:extLst>
          </p:cNvPr>
          <p:cNvSpPr/>
          <p:nvPr/>
        </p:nvSpPr>
        <p:spPr>
          <a:xfrm>
            <a:off x="2561768" y="2087269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Pouvoir se connecter partout où il y a une connexion.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60E06-9342-4968-AAB7-6ECA977E331E}"/>
              </a:ext>
            </a:extLst>
          </p:cNvPr>
          <p:cNvSpPr/>
          <p:nvPr/>
        </p:nvSpPr>
        <p:spPr>
          <a:xfrm>
            <a:off x="842300" y="2384909"/>
            <a:ext cx="1719470" cy="621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AA194-7CDC-488B-B873-2C76D1475C05}"/>
              </a:ext>
            </a:extLst>
          </p:cNvPr>
          <p:cNvSpPr/>
          <p:nvPr/>
        </p:nvSpPr>
        <p:spPr>
          <a:xfrm>
            <a:off x="842300" y="3006134"/>
            <a:ext cx="1719471" cy="317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Quand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4CED5-3513-4B98-BDED-7560C9BD73F4}"/>
              </a:ext>
            </a:extLst>
          </p:cNvPr>
          <p:cNvSpPr/>
          <p:nvPr/>
        </p:nvSpPr>
        <p:spPr>
          <a:xfrm>
            <a:off x="2561768" y="3006134"/>
            <a:ext cx="8998224" cy="315192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connecter où on veut et aussi souvent que l’on peut.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2BA456-471E-4905-9F95-01F611EA8FCE}"/>
              </a:ext>
            </a:extLst>
          </p:cNvPr>
          <p:cNvSpPr/>
          <p:nvPr/>
        </p:nvSpPr>
        <p:spPr>
          <a:xfrm>
            <a:off x="842298" y="2087268"/>
            <a:ext cx="1719470" cy="297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Où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4790A7-F046-474B-A1E4-08117C4B7D91}"/>
              </a:ext>
            </a:extLst>
          </p:cNvPr>
          <p:cNvSpPr/>
          <p:nvPr/>
        </p:nvSpPr>
        <p:spPr>
          <a:xfrm>
            <a:off x="2561770" y="2391785"/>
            <a:ext cx="8998224" cy="6143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 un téléphone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 un ordinateur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D6EF5-9197-4307-B4E1-5AB867D2D31E}"/>
              </a:ext>
            </a:extLst>
          </p:cNvPr>
          <p:cNvSpPr/>
          <p:nvPr/>
        </p:nvSpPr>
        <p:spPr>
          <a:xfrm>
            <a:off x="842299" y="3321327"/>
            <a:ext cx="1719471" cy="607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Utilisateurs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51251A-695B-4664-8205-ABDEE6441B8F}"/>
              </a:ext>
            </a:extLst>
          </p:cNvPr>
          <p:cNvSpPr/>
          <p:nvPr/>
        </p:nvSpPr>
        <p:spPr>
          <a:xfrm>
            <a:off x="2561769" y="3324929"/>
            <a:ext cx="8998224" cy="60139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Tuteur bénévole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Élève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A40AA9-A9DF-49BF-B1A4-66D65A638B45}"/>
              </a:ext>
            </a:extLst>
          </p:cNvPr>
          <p:cNvSpPr/>
          <p:nvPr/>
        </p:nvSpPr>
        <p:spPr>
          <a:xfrm>
            <a:off x="2561769" y="3928799"/>
            <a:ext cx="8998224" cy="120176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Enseigner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Communiquer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Gérer son temps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03C89-B1D3-49EF-B13C-2E516467E05C}"/>
              </a:ext>
            </a:extLst>
          </p:cNvPr>
          <p:cNvSpPr/>
          <p:nvPr/>
        </p:nvSpPr>
        <p:spPr>
          <a:xfrm>
            <a:off x="842298" y="3926323"/>
            <a:ext cx="1719471" cy="1207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Dans quel but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B271AB-EBD6-4577-8B07-89B08B49B68A}"/>
              </a:ext>
            </a:extLst>
          </p:cNvPr>
          <p:cNvSpPr/>
          <p:nvPr/>
        </p:nvSpPr>
        <p:spPr>
          <a:xfrm>
            <a:off x="842297" y="5133838"/>
            <a:ext cx="1719471" cy="314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Pourquoi 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EA612B-B455-4B7A-8326-DC6E5C6BE1F0}"/>
              </a:ext>
            </a:extLst>
          </p:cNvPr>
          <p:cNvSpPr/>
          <p:nvPr/>
        </p:nvSpPr>
        <p:spPr>
          <a:xfrm>
            <a:off x="2561768" y="5133837"/>
            <a:ext cx="8998224" cy="31079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Progresser et rattraper le retard scolaire.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EE808F-5DA5-4383-B4E5-B375CEC8AABB}"/>
              </a:ext>
            </a:extLst>
          </p:cNvPr>
          <p:cNvSpPr/>
          <p:nvPr/>
        </p:nvSpPr>
        <p:spPr>
          <a:xfrm>
            <a:off x="2561768" y="5447907"/>
            <a:ext cx="8998224" cy="319591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Méthode qualitative.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ACB99E-3D5D-4DBE-9C1A-64642161316F}"/>
              </a:ext>
            </a:extLst>
          </p:cNvPr>
          <p:cNvSpPr/>
          <p:nvPr/>
        </p:nvSpPr>
        <p:spPr>
          <a:xfrm>
            <a:off x="842297" y="5444634"/>
            <a:ext cx="1719471" cy="322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Méthode :</a:t>
            </a:r>
          </a:p>
        </p:txBody>
      </p:sp>
    </p:spTree>
    <p:extLst>
      <p:ext uri="{BB962C8B-B14F-4D97-AF65-F5344CB8AC3E}">
        <p14:creationId xmlns:p14="http://schemas.microsoft.com/office/powerpoint/2010/main" val="207769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 de connexion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1.0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 connecter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 connecter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Accéder à mon compte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la page de connexion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 système demande à l’utilisateur de renseigner son email, son mot de passe puis de valider.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l’un des deux champs est vide, le système l’indique à l’utilisateur.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l’email est introuvable, le système indique un message et propose de s’inscrire.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le mot de passe ne correspond pas à l’adresse mail, le système vide le champ du mot de passe et affiche une erreur.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 l’association est validée, le système ouvre le tableau de bord.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 de connexion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Créer un compte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Créer un compte utilisateur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D’utiliser l’application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la page de connexion sans compte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active le bouton de création de compte, le système l’envoi vers le formulaire de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création de compte.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est invité à remplir les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champs email,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 de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passe, à confirmer son mot de passe et à sélectionner son statuts (élève ou tuteur).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compte n’existe pas, que les champs sont correctement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remplis, le système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valide et créer le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compte.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le compte existe ou que les champs ne sont pas correctement remplis, un message d’erreur s’affiche et propose une redirection.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annule, le système le ramène à la page d’initialisation de l’application.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2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 de connexion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1.2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 de passe oublié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  <a:endParaRPr lang="fr-F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Récupérer mon compte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Pouvoir me connecter à mon profil à l’oublie de mon mot de passe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la page de connexion il a un compte mais n’a plus le mot de passe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AC0238-EE27-482B-AE9F-14B7649212A2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active le lien mot de passe oublié, le système propose de saisir l’email de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l’utilisateur.</a:t>
            </a:r>
          </a:p>
          <a:p>
            <a:pPr marL="28575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demande à l’utilisateur de saisir son adresse mail.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validation, un message s’affiche et un mail de récupération est envoyé à l’adresse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indiquée.</a:t>
            </a:r>
            <a:endParaRPr lang="fr-FR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annule,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l’envoi à la page d’accueil.</a:t>
            </a:r>
          </a:p>
        </p:txBody>
      </p:sp>
    </p:spTree>
    <p:extLst>
      <p:ext uri="{BB962C8B-B14F-4D97-AF65-F5344CB8AC3E}">
        <p14:creationId xmlns:p14="http://schemas.microsoft.com/office/powerpoint/2010/main" val="271724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Aperçu global de mon compte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  <a:endParaRPr lang="fr-F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Avoir une aperçue globale de toutes les informations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M’organiser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le tableau de bord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voit en temps réel le nombre de chat reçu.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nombre de rendez-vous à venir et à quoi ils correspondent (chat, évènement à venir, tâches à préparer).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voit le nombre de tâches à réaliser.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affiche les informations </a:t>
            </a: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enregistrées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 l’utilisateur (prénom, nom, photo).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active le bouton paramètres pour modifier ses informations.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activant le bouton « Quitter » le système retourne à l’accueil.</a:t>
            </a:r>
          </a:p>
        </p:txBody>
      </p:sp>
    </p:spTree>
    <p:extLst>
      <p:ext uri="{BB962C8B-B14F-4D97-AF65-F5344CB8AC3E}">
        <p14:creationId xmlns:p14="http://schemas.microsoft.com/office/powerpoint/2010/main" val="11156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Modification de paramètres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Modifier les informations de mon profil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Mettre à jour les changements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paramètres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propose de modifier l’image du profil.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champs à saisir complètent les informations du profil.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activation de la touche « valide » les changements sont enregistrés et retour au tableau de bord.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activation de la touche « retour » profil inchangé et retour au tableau de bord.</a:t>
            </a:r>
          </a:p>
        </p:txBody>
      </p:sp>
    </p:spTree>
    <p:extLst>
      <p:ext uri="{BB962C8B-B14F-4D97-AF65-F5344CB8AC3E}">
        <p14:creationId xmlns:p14="http://schemas.microsoft.com/office/powerpoint/2010/main" val="41836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Modification d’image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Modifier l’image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Changer l’allure de mon profil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arrive sur ajout de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présente un accès au dossier contenant les images.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Sélection de la nouvelle image de profil.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Modification de l’image à la validation ou en activant celle-ci.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 Retour » renvoi à la page paramètre.</a:t>
            </a:r>
          </a:p>
        </p:txBody>
      </p:sp>
    </p:spTree>
    <p:extLst>
      <p:ext uri="{BB962C8B-B14F-4D97-AF65-F5344CB8AC3E}">
        <p14:creationId xmlns:p14="http://schemas.microsoft.com/office/powerpoint/2010/main" val="284229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34E8-DF86-4293-BEEA-E71F8030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2540131" cy="127006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D18C2-2057-44F5-9235-DBB222106735}"/>
              </a:ext>
            </a:extLst>
          </p:cNvPr>
          <p:cNvSpPr/>
          <p:nvPr/>
        </p:nvSpPr>
        <p:spPr>
          <a:xfrm>
            <a:off x="3843130" y="365126"/>
            <a:ext cx="7712765" cy="6545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Tableau de bord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03E42-38F2-48C5-9345-D74CB6AC3AB8}"/>
              </a:ext>
            </a:extLst>
          </p:cNvPr>
          <p:cNvSpPr/>
          <p:nvPr/>
        </p:nvSpPr>
        <p:spPr>
          <a:xfrm>
            <a:off x="3843130" y="1019658"/>
            <a:ext cx="3392556" cy="615534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ID 2.2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C462-938E-4CB9-8EFC-AA518AABFD91}"/>
              </a:ext>
            </a:extLst>
          </p:cNvPr>
          <p:cNvSpPr/>
          <p:nvPr/>
        </p:nvSpPr>
        <p:spPr>
          <a:xfrm>
            <a:off x="7235685" y="1019658"/>
            <a:ext cx="4320209" cy="615533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D6121-14CC-41F1-B5D2-A33EE57320D3}"/>
              </a:ext>
            </a:extLst>
          </p:cNvPr>
          <p:cNvSpPr/>
          <p:nvPr/>
        </p:nvSpPr>
        <p:spPr>
          <a:xfrm>
            <a:off x="838200" y="2031306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BF4B4-DF3F-4322-B9BA-EB23214A851A}"/>
              </a:ext>
            </a:extLst>
          </p:cNvPr>
          <p:cNvSpPr/>
          <p:nvPr/>
        </p:nvSpPr>
        <p:spPr>
          <a:xfrm>
            <a:off x="838201" y="2548140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tant que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EA557-17E7-4F0C-BD49-2DAACD17D373}"/>
              </a:ext>
            </a:extLst>
          </p:cNvPr>
          <p:cNvSpPr/>
          <p:nvPr/>
        </p:nvSpPr>
        <p:spPr>
          <a:xfrm>
            <a:off x="2557671" y="2548140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0A143-333F-429F-90F2-28EBF9E48225}"/>
              </a:ext>
            </a:extLst>
          </p:cNvPr>
          <p:cNvSpPr/>
          <p:nvPr/>
        </p:nvSpPr>
        <p:spPr>
          <a:xfrm>
            <a:off x="838201" y="2849217"/>
            <a:ext cx="1719470" cy="30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veux que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3A8F7-0B46-418A-832C-7C72A32DDB40}"/>
              </a:ext>
            </a:extLst>
          </p:cNvPr>
          <p:cNvSpPr/>
          <p:nvPr/>
        </p:nvSpPr>
        <p:spPr>
          <a:xfrm>
            <a:off x="838200" y="3150294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Afin de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0FC57-38A5-4282-9D07-86AB43DD2111}"/>
              </a:ext>
            </a:extLst>
          </p:cNvPr>
          <p:cNvSpPr/>
          <p:nvPr/>
        </p:nvSpPr>
        <p:spPr>
          <a:xfrm>
            <a:off x="2557671" y="2849216"/>
            <a:ext cx="8998224" cy="301077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nombre de messages reçu s’affiche et accéder au chat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F19B1-66E4-49B4-8600-7451821AD70F}"/>
              </a:ext>
            </a:extLst>
          </p:cNvPr>
          <p:cNvSpPr/>
          <p:nvPr/>
        </p:nvSpPr>
        <p:spPr>
          <a:xfrm>
            <a:off x="2557670" y="3150293"/>
            <a:ext cx="8998224" cy="310795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D’en être informer et d’y avoir accès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24C39-1BDA-45EA-97B9-3DCF074F5E5F}"/>
              </a:ext>
            </a:extLst>
          </p:cNvPr>
          <p:cNvSpPr/>
          <p:nvPr/>
        </p:nvSpPr>
        <p:spPr>
          <a:xfrm>
            <a:off x="838200" y="3793027"/>
            <a:ext cx="10717694" cy="5168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Critères d’acceptation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A5872A-6F61-4990-826D-27E591C9AACF}"/>
              </a:ext>
            </a:extLst>
          </p:cNvPr>
          <p:cNvSpPr/>
          <p:nvPr/>
        </p:nvSpPr>
        <p:spPr>
          <a:xfrm>
            <a:off x="838200" y="4309861"/>
            <a:ext cx="1719471" cy="3107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rgbClr val="7A1E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Démarrage</a:t>
            </a:r>
            <a:endParaRPr lang="fr-FR" sz="1400" dirty="0">
              <a:solidFill>
                <a:srgbClr val="7A1E4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5AF4D-B15C-40A3-BD58-B6092F440D4B}"/>
              </a:ext>
            </a:extLst>
          </p:cNvPr>
          <p:cNvSpPr/>
          <p:nvPr/>
        </p:nvSpPr>
        <p:spPr>
          <a:xfrm>
            <a:off x="2557671" y="4309861"/>
            <a:ext cx="8998224" cy="31514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J’arrive sur la page du tableau de bord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89B17-5E91-4418-9BBB-CE0A5C10A79C}"/>
              </a:ext>
            </a:extLst>
          </p:cNvPr>
          <p:cNvSpPr/>
          <p:nvPr/>
        </p:nvSpPr>
        <p:spPr>
          <a:xfrm>
            <a:off x="838200" y="4620656"/>
            <a:ext cx="10717694" cy="1872218"/>
          </a:xfrm>
          <a:prstGeom prst="rect">
            <a:avLst/>
          </a:prstGeom>
          <a:noFill/>
          <a:ln>
            <a:solidFill>
              <a:srgbClr val="7A1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L’utilisateur voit en temps réel le nombre </a:t>
            </a: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chat en attente.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mets à jour le nombre de chat en temps réel.</a:t>
            </a:r>
          </a:p>
          <a:p>
            <a:pPr marL="285750" lvl="0" indent="-285750" fontAlgn="base"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système permet d’avoir accès directement au chat.</a:t>
            </a:r>
          </a:p>
        </p:txBody>
      </p:sp>
    </p:spTree>
    <p:extLst>
      <p:ext uri="{BB962C8B-B14F-4D97-AF65-F5344CB8AC3E}">
        <p14:creationId xmlns:p14="http://schemas.microsoft.com/office/powerpoint/2010/main" val="3163736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1757</Words>
  <Application>Microsoft Office PowerPoint</Application>
  <PresentationFormat>Grand écran</PresentationFormat>
  <Paragraphs>317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Wingdings</vt:lpstr>
      <vt:lpstr>Thème Office</vt:lpstr>
      <vt:lpstr>User stories avec critère d’acceptation</vt:lpstr>
      <vt:lpstr>Description de l’application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avec critère d’acceptation</dc:title>
  <dc:creator>LAURENT JOURON</dc:creator>
  <cp:lastModifiedBy>Laurent Jouron</cp:lastModifiedBy>
  <cp:revision>19</cp:revision>
  <dcterms:created xsi:type="dcterms:W3CDTF">2021-11-28T17:17:02Z</dcterms:created>
  <dcterms:modified xsi:type="dcterms:W3CDTF">2021-12-03T09:59:27Z</dcterms:modified>
</cp:coreProperties>
</file>