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3" r:id="rId5"/>
    <p:sldMasterId id="2147483670" r:id="rId6"/>
  </p:sldMasterIdLst>
  <p:notesMasterIdLst>
    <p:notesMasterId r:id="rId26"/>
  </p:notesMasterIdLst>
  <p:handoutMasterIdLst>
    <p:handoutMasterId r:id="rId27"/>
  </p:handoutMasterIdLst>
  <p:sldIdLst>
    <p:sldId id="290" r:id="rId7"/>
    <p:sldId id="291" r:id="rId8"/>
    <p:sldId id="274" r:id="rId9"/>
    <p:sldId id="273" r:id="rId10"/>
    <p:sldId id="277" r:id="rId11"/>
    <p:sldId id="288" r:id="rId12"/>
    <p:sldId id="289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6" r:id="rId23"/>
    <p:sldId id="287" r:id="rId24"/>
    <p:sldId id="28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5B611-0AB3-4671-910C-94893DC68C63}" v="887" dt="2020-01-14T18:34:0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5637" autoAdjust="0"/>
  </p:normalViewPr>
  <p:slideViewPr>
    <p:cSldViewPr snapToGrid="0">
      <p:cViewPr varScale="1">
        <p:scale>
          <a:sx n="83" d="100"/>
          <a:sy n="83" d="100"/>
        </p:scale>
        <p:origin x="136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LIENHARD" userId="1aab2833-c905-4ee5-87cf-1bcf4481e3d5" providerId="ADAL" clId="{55BD4082-442A-46E0-A1E6-219B0E25EAA0}"/>
    <pc:docChg chg="undo redo custSel addSld delSld modSld sldOrd delMainMaster modMainMaster">
      <pc:chgData name="Laurent LIENHARD" userId="1aab2833-c905-4ee5-87cf-1bcf4481e3d5" providerId="ADAL" clId="{55BD4082-442A-46E0-A1E6-219B0E25EAA0}" dt="2019-12-08T17:45:18.734" v="716" actId="20577"/>
      <pc:docMkLst>
        <pc:docMk/>
      </pc:docMkLst>
      <pc:sldChg chg="addSp delSp del">
        <pc:chgData name="Laurent LIENHARD" userId="1aab2833-c905-4ee5-87cf-1bcf4481e3d5" providerId="ADAL" clId="{55BD4082-442A-46E0-A1E6-219B0E25EAA0}" dt="2019-12-08T16:58:29.649" v="149" actId="47"/>
        <pc:sldMkLst>
          <pc:docMk/>
          <pc:sldMk cId="3784089036" sldId="256"/>
        </pc:sldMkLst>
        <pc:spChg chg="add del">
          <ac:chgData name="Laurent LIENHARD" userId="1aab2833-c905-4ee5-87cf-1bcf4481e3d5" providerId="ADAL" clId="{55BD4082-442A-46E0-A1E6-219B0E25EAA0}" dt="2019-12-08T16:51:09.925" v="145"/>
          <ac:spMkLst>
            <pc:docMk/>
            <pc:sldMk cId="3784089036" sldId="256"/>
            <ac:spMk id="2" creationId="{00000000-0000-0000-0000-000000000000}"/>
          </ac:spMkLst>
        </pc:spChg>
        <pc:spChg chg="add del">
          <ac:chgData name="Laurent LIENHARD" userId="1aab2833-c905-4ee5-87cf-1bcf4481e3d5" providerId="ADAL" clId="{55BD4082-442A-46E0-A1E6-219B0E25EAA0}" dt="2019-12-08T16:51:09.925" v="145"/>
          <ac:spMkLst>
            <pc:docMk/>
            <pc:sldMk cId="3784089036" sldId="256"/>
            <ac:spMk id="3" creationId="{00000000-0000-0000-0000-000000000000}"/>
          </ac:spMkLst>
        </pc:spChg>
      </pc:sldChg>
      <pc:sldChg chg="delSp modSp">
        <pc:chgData name="Laurent LIENHARD" userId="1aab2833-c905-4ee5-87cf-1bcf4481e3d5" providerId="ADAL" clId="{55BD4082-442A-46E0-A1E6-219B0E25EAA0}" dt="2019-12-08T17:43:05.729" v="691" actId="14100"/>
        <pc:sldMkLst>
          <pc:docMk/>
          <pc:sldMk cId="2692688028" sldId="260"/>
        </pc:sldMkLst>
        <pc:spChg chg="del mod">
          <ac:chgData name="Laurent LIENHARD" userId="1aab2833-c905-4ee5-87cf-1bcf4481e3d5" providerId="ADAL" clId="{55BD4082-442A-46E0-A1E6-219B0E25EAA0}" dt="2019-12-08T17:42:17.759" v="594" actId="478"/>
          <ac:spMkLst>
            <pc:docMk/>
            <pc:sldMk cId="2692688028" sldId="260"/>
            <ac:spMk id="11" creationId="{B2A12BA0-5118-4CA2-97AA-BCB16D8AE244}"/>
          </ac:spMkLst>
        </pc:spChg>
        <pc:spChg chg="mod">
          <ac:chgData name="Laurent LIENHARD" userId="1aab2833-c905-4ee5-87cf-1bcf4481e3d5" providerId="ADAL" clId="{55BD4082-442A-46E0-A1E6-219B0E25EAA0}" dt="2019-12-08T17:43:05.729" v="691" actId="14100"/>
          <ac:spMkLst>
            <pc:docMk/>
            <pc:sldMk cId="2692688028" sldId="260"/>
            <ac:spMk id="15" creationId="{7A1656E8-BE9C-48DD-B765-0A13C063D34B}"/>
          </ac:spMkLst>
        </pc:spChg>
        <pc:picChg chg="del">
          <ac:chgData name="Laurent LIENHARD" userId="1aab2833-c905-4ee5-87cf-1bcf4481e3d5" providerId="ADAL" clId="{55BD4082-442A-46E0-A1E6-219B0E25EAA0}" dt="2019-12-08T17:42:19.801" v="595" actId="478"/>
          <ac:picMkLst>
            <pc:docMk/>
            <pc:sldMk cId="2692688028" sldId="260"/>
            <ac:picMk id="3" creationId="{01E96635-AEDE-4C7F-9CEC-C7BA56E886BE}"/>
          </ac:picMkLst>
        </pc:picChg>
      </pc:sldChg>
      <pc:sldChg chg="delSp modSp add del setBg">
        <pc:chgData name="Laurent LIENHARD" userId="1aab2833-c905-4ee5-87cf-1bcf4481e3d5" providerId="ADAL" clId="{55BD4082-442A-46E0-A1E6-219B0E25EAA0}" dt="2019-12-08T17:40:11.257" v="528" actId="20577"/>
        <pc:sldMkLst>
          <pc:docMk/>
          <pc:sldMk cId="1711243966" sldId="271"/>
        </pc:sldMkLst>
        <pc:spChg chg="mod">
          <ac:chgData name="Laurent LIENHARD" userId="1aab2833-c905-4ee5-87cf-1bcf4481e3d5" providerId="ADAL" clId="{55BD4082-442A-46E0-A1E6-219B0E25EAA0}" dt="2019-12-08T17:40:11.257" v="528" actId="20577"/>
          <ac:spMkLst>
            <pc:docMk/>
            <pc:sldMk cId="1711243966" sldId="271"/>
            <ac:spMk id="2" creationId="{C4353FBB-906C-4E58-A583-DC564CEC6071}"/>
          </ac:spMkLst>
        </pc:spChg>
        <pc:spChg chg="del">
          <ac:chgData name="Laurent LIENHARD" userId="1aab2833-c905-4ee5-87cf-1bcf4481e3d5" providerId="ADAL" clId="{55BD4082-442A-46E0-A1E6-219B0E25EAA0}" dt="2019-12-08T17:39:53.882" v="500" actId="478"/>
          <ac:spMkLst>
            <pc:docMk/>
            <pc:sldMk cId="1711243966" sldId="271"/>
            <ac:spMk id="22" creationId="{3EE2498C-AD63-48D4-938D-CEE91A2D4D49}"/>
          </ac:spMkLst>
        </pc:spChg>
      </pc:sldChg>
      <pc:sldChg chg="addSp delSp modSp add del">
        <pc:chgData name="Laurent LIENHARD" userId="1aab2833-c905-4ee5-87cf-1bcf4481e3d5" providerId="ADAL" clId="{55BD4082-442A-46E0-A1E6-219B0E25EAA0}" dt="2019-12-08T17:32:43.264" v="421" actId="2696"/>
        <pc:sldMkLst>
          <pc:docMk/>
          <pc:sldMk cId="4018140354" sldId="272"/>
        </pc:sldMkLst>
        <pc:spChg chg="del mod">
          <ac:chgData name="Laurent LIENHARD" userId="1aab2833-c905-4ee5-87cf-1bcf4481e3d5" providerId="ADAL" clId="{55BD4082-442A-46E0-A1E6-219B0E25EAA0}" dt="2019-12-08T16:59:15.909" v="157" actId="478"/>
          <ac:spMkLst>
            <pc:docMk/>
            <pc:sldMk cId="4018140354" sldId="272"/>
            <ac:spMk id="2" creationId="{C4353FBB-906C-4E58-A583-DC564CEC6071}"/>
          </ac:spMkLst>
        </pc:spChg>
        <pc:spChg chg="mod">
          <ac:chgData name="Laurent LIENHARD" userId="1aab2833-c905-4ee5-87cf-1bcf4481e3d5" providerId="ADAL" clId="{55BD4082-442A-46E0-A1E6-219B0E25EAA0}" dt="2019-12-08T17:01:50.129" v="198" actId="1076"/>
          <ac:spMkLst>
            <pc:docMk/>
            <pc:sldMk cId="4018140354" sldId="272"/>
            <ac:spMk id="3" creationId="{B2F5CB28-F9C6-4035-BB5F-82ABBC0B260F}"/>
          </ac:spMkLst>
        </pc:spChg>
        <pc:spChg chg="add mod">
          <ac:chgData name="Laurent LIENHARD" userId="1aab2833-c905-4ee5-87cf-1bcf4481e3d5" providerId="ADAL" clId="{55BD4082-442A-46E0-A1E6-219B0E25EAA0}" dt="2019-12-08T17:16:25.693" v="322" actId="1076"/>
          <ac:spMkLst>
            <pc:docMk/>
            <pc:sldMk cId="4018140354" sldId="272"/>
            <ac:spMk id="5" creationId="{81E4AE3B-A773-4797-B655-61D64327BF9B}"/>
          </ac:spMkLst>
        </pc:spChg>
        <pc:spChg chg="add mod">
          <ac:chgData name="Laurent LIENHARD" userId="1aab2833-c905-4ee5-87cf-1bcf4481e3d5" providerId="ADAL" clId="{55BD4082-442A-46E0-A1E6-219B0E25EAA0}" dt="2019-12-08T17:19:52.708" v="370" actId="1076"/>
          <ac:spMkLst>
            <pc:docMk/>
            <pc:sldMk cId="4018140354" sldId="272"/>
            <ac:spMk id="6" creationId="{85ACCF0E-B552-47CA-ACB5-D290654EC121}"/>
          </ac:spMkLst>
        </pc:spChg>
        <pc:spChg chg="del mod">
          <ac:chgData name="Laurent LIENHARD" userId="1aab2833-c905-4ee5-87cf-1bcf4481e3d5" providerId="ADAL" clId="{55BD4082-442A-46E0-A1E6-219B0E25EAA0}" dt="2019-12-08T17:01:54.574" v="199" actId="478"/>
          <ac:spMkLst>
            <pc:docMk/>
            <pc:sldMk cId="4018140354" sldId="272"/>
            <ac:spMk id="22" creationId="{3EE2498C-AD63-48D4-938D-CEE91A2D4D49}"/>
          </ac:spMkLst>
        </pc:spChg>
        <pc:grpChg chg="add del mod">
          <ac:chgData name="Laurent LIENHARD" userId="1aab2833-c905-4ee5-87cf-1bcf4481e3d5" providerId="ADAL" clId="{55BD4082-442A-46E0-A1E6-219B0E25EAA0}" dt="2019-12-08T17:32:13.629" v="419" actId="478"/>
          <ac:grpSpMkLst>
            <pc:docMk/>
            <pc:sldMk cId="4018140354" sldId="272"/>
            <ac:grpSpMk id="8" creationId="{B607B90E-027A-4BDF-9FB3-0E0F1C250B6D}"/>
          </ac:grpSpMkLst>
        </pc:grp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7" creationId="{30D8A728-536E-4F5D-A3A1-48A990735BBF}"/>
          </ac:picMkLst>
        </pc:pic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1026" creationId="{C0C8F910-4F2E-417F-9746-D24C4F3FA672}"/>
          </ac:picMkLst>
        </pc:pic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1028" creationId="{AEBC08AF-6258-4E30-8239-04A15DAF2220}"/>
          </ac:picMkLst>
        </pc:picChg>
        <pc:picChg chg="add mod">
          <ac:chgData name="Laurent LIENHARD" userId="1aab2833-c905-4ee5-87cf-1bcf4481e3d5" providerId="ADAL" clId="{55BD4082-442A-46E0-A1E6-219B0E25EAA0}" dt="2019-12-08T17:31:33.381" v="416" actId="164"/>
          <ac:picMkLst>
            <pc:docMk/>
            <pc:sldMk cId="4018140354" sldId="272"/>
            <ac:picMk id="1030" creationId="{68F7B821-4083-4BAF-B556-F9ADA29D7836}"/>
          </ac:picMkLst>
        </pc:picChg>
      </pc:sldChg>
      <pc:sldChg chg="addSp delSp modSp add">
        <pc:chgData name="Laurent LIENHARD" userId="1aab2833-c905-4ee5-87cf-1bcf4481e3d5" providerId="ADAL" clId="{55BD4082-442A-46E0-A1E6-219B0E25EAA0}" dt="2019-12-08T17:27:21.040" v="397" actId="1076"/>
        <pc:sldMkLst>
          <pc:docMk/>
          <pc:sldMk cId="157771889" sldId="273"/>
        </pc:sldMkLst>
        <pc:spChg chg="mod">
          <ac:chgData name="Laurent LIENHARD" userId="1aab2833-c905-4ee5-87cf-1bcf4481e3d5" providerId="ADAL" clId="{55BD4082-442A-46E0-A1E6-219B0E25EAA0}" dt="2019-12-08T17:18:01.030" v="357" actId="20577"/>
          <ac:spMkLst>
            <pc:docMk/>
            <pc:sldMk cId="157771889" sldId="273"/>
            <ac:spMk id="5" creationId="{81E4AE3B-A773-4797-B655-61D64327BF9B}"/>
          </ac:spMkLst>
        </pc:spChg>
        <pc:spChg chg="del mod">
          <ac:chgData name="Laurent LIENHARD" userId="1aab2833-c905-4ee5-87cf-1bcf4481e3d5" providerId="ADAL" clId="{55BD4082-442A-46E0-A1E6-219B0E25EAA0}" dt="2019-12-08T17:24:38.375" v="373" actId="478"/>
          <ac:spMkLst>
            <pc:docMk/>
            <pc:sldMk cId="157771889" sldId="273"/>
            <ac:spMk id="6" creationId="{85ACCF0E-B552-47CA-ACB5-D290654EC121}"/>
          </ac:spMkLst>
        </pc:spChg>
        <pc:spChg chg="add mod">
          <ac:chgData name="Laurent LIENHARD" userId="1aab2833-c905-4ee5-87cf-1bcf4481e3d5" providerId="ADAL" clId="{55BD4082-442A-46E0-A1E6-219B0E25EAA0}" dt="2019-12-08T17:27:21.040" v="397" actId="1076"/>
          <ac:spMkLst>
            <pc:docMk/>
            <pc:sldMk cId="157771889" sldId="273"/>
            <ac:spMk id="7" creationId="{7C6D4BF1-2EAE-47EE-9A83-D1528AD21F68}"/>
          </ac:spMkLst>
        </pc:spChg>
      </pc:sldChg>
      <pc:sldChg chg="add del">
        <pc:chgData name="Laurent LIENHARD" userId="1aab2833-c905-4ee5-87cf-1bcf4481e3d5" providerId="ADAL" clId="{55BD4082-442A-46E0-A1E6-219B0E25EAA0}" dt="2019-12-08T17:17:33.142" v="328" actId="47"/>
        <pc:sldMkLst>
          <pc:docMk/>
          <pc:sldMk cId="3983077638" sldId="273"/>
        </pc:sldMkLst>
      </pc:sldChg>
      <pc:sldChg chg="addSp delSp modSp add modTransition modAnim">
        <pc:chgData name="Laurent LIENHARD" userId="1aab2833-c905-4ee5-87cf-1bcf4481e3d5" providerId="ADAL" clId="{55BD4082-442A-46E0-A1E6-219B0E25EAA0}" dt="2019-12-08T17:41:46.768" v="551"/>
        <pc:sldMkLst>
          <pc:docMk/>
          <pc:sldMk cId="2276702627" sldId="274"/>
        </pc:sldMkLst>
        <pc:spChg chg="add mod">
          <ac:chgData name="Laurent LIENHARD" userId="1aab2833-c905-4ee5-87cf-1bcf4481e3d5" providerId="ADAL" clId="{55BD4082-442A-46E0-A1E6-219B0E25EAA0}" dt="2019-12-08T17:38:28.955" v="491" actId="1076"/>
          <ac:spMkLst>
            <pc:docMk/>
            <pc:sldMk cId="2276702627" sldId="274"/>
            <ac:spMk id="2" creationId="{6800A96D-6C68-4654-BA1D-E8AE338DE657}"/>
          </ac:spMkLst>
        </pc:spChg>
        <pc:spChg chg="add mod">
          <ac:chgData name="Laurent LIENHARD" userId="1aab2833-c905-4ee5-87cf-1bcf4481e3d5" providerId="ADAL" clId="{55BD4082-442A-46E0-A1E6-219B0E25EAA0}" dt="2019-12-08T17:38:22.473" v="490" actId="1076"/>
          <ac:spMkLst>
            <pc:docMk/>
            <pc:sldMk cId="2276702627" sldId="274"/>
            <ac:spMk id="9" creationId="{A52E1488-988B-4BA1-AF2D-C18058C56CDE}"/>
          </ac:spMkLst>
        </pc:spChg>
        <pc:spChg chg="add mod">
          <ac:chgData name="Laurent LIENHARD" userId="1aab2833-c905-4ee5-87cf-1bcf4481e3d5" providerId="ADAL" clId="{55BD4082-442A-46E0-A1E6-219B0E25EAA0}" dt="2019-12-08T17:38:43.946" v="496" actId="1076"/>
          <ac:spMkLst>
            <pc:docMk/>
            <pc:sldMk cId="2276702627" sldId="274"/>
            <ac:spMk id="10" creationId="{088BB11B-E41D-4127-80F8-BB271D6644C1}"/>
          </ac:spMkLst>
        </pc:spChg>
        <pc:spChg chg="add mod">
          <ac:chgData name="Laurent LIENHARD" userId="1aab2833-c905-4ee5-87cf-1bcf4481e3d5" providerId="ADAL" clId="{55BD4082-442A-46E0-A1E6-219B0E25EAA0}" dt="2019-12-08T17:41:17.874" v="548" actId="1076"/>
          <ac:spMkLst>
            <pc:docMk/>
            <pc:sldMk cId="2276702627" sldId="274"/>
            <ac:spMk id="11" creationId="{534785F7-2173-49F5-BFE3-F5F87A5AE304}"/>
          </ac:spMkLst>
        </pc:spChg>
        <pc:grpChg chg="mod">
          <ac:chgData name="Laurent LIENHARD" userId="1aab2833-c905-4ee5-87cf-1bcf4481e3d5" providerId="ADAL" clId="{55BD4082-442A-46E0-A1E6-219B0E25EAA0}" dt="2019-12-08T17:35:33.906" v="482" actId="164"/>
          <ac:grpSpMkLst>
            <pc:docMk/>
            <pc:sldMk cId="2276702627" sldId="274"/>
            <ac:grpSpMk id="8" creationId="{B607B90E-027A-4BDF-9FB3-0E0F1C250B6D}"/>
          </ac:grpSpMkLst>
        </pc:grpChg>
        <pc:grpChg chg="add mod">
          <ac:chgData name="Laurent LIENHARD" userId="1aab2833-c905-4ee5-87cf-1bcf4481e3d5" providerId="ADAL" clId="{55BD4082-442A-46E0-A1E6-219B0E25EAA0}" dt="2019-12-08T17:41:42.286" v="549" actId="164"/>
          <ac:grpSpMkLst>
            <pc:docMk/>
            <pc:sldMk cId="2276702627" sldId="274"/>
            <ac:grpSpMk id="12" creationId="{DF79A383-7130-422E-B057-7CCFFF754D77}"/>
          </ac:grpSpMkLst>
        </pc:grpChg>
        <pc:grpChg chg="add mod">
          <ac:chgData name="Laurent LIENHARD" userId="1aab2833-c905-4ee5-87cf-1bcf4481e3d5" providerId="ADAL" clId="{55BD4082-442A-46E0-A1E6-219B0E25EAA0}" dt="2019-12-08T17:41:42.286" v="549" actId="164"/>
          <ac:grpSpMkLst>
            <pc:docMk/>
            <pc:sldMk cId="2276702627" sldId="274"/>
            <ac:grpSpMk id="13" creationId="{7793ED46-7D74-45BD-A8B7-2F2786D31CF1}"/>
          </ac:grpSpMkLst>
        </pc:grpChg>
        <pc:picChg chg="del">
          <ac:chgData name="Laurent LIENHARD" userId="1aab2833-c905-4ee5-87cf-1bcf4481e3d5" providerId="ADAL" clId="{55BD4082-442A-46E0-A1E6-219B0E25EAA0}" dt="2019-12-08T17:40:55.245" v="543" actId="478"/>
          <ac:picMkLst>
            <pc:docMk/>
            <pc:sldMk cId="2276702627" sldId="274"/>
            <ac:picMk id="7" creationId="{30D8A728-536E-4F5D-A3A1-48A990735BBF}"/>
          </ac:picMkLst>
        </pc:picChg>
        <pc:picChg chg="add mod">
          <ac:chgData name="Laurent LIENHARD" userId="1aab2833-c905-4ee5-87cf-1bcf4481e3d5" providerId="ADAL" clId="{55BD4082-442A-46E0-A1E6-219B0E25EAA0}" dt="2019-12-08T17:41:42.286" v="549" actId="164"/>
          <ac:picMkLst>
            <pc:docMk/>
            <pc:sldMk cId="2276702627" sldId="274"/>
            <ac:picMk id="16" creationId="{CC8EE15A-3831-4339-9B65-B2A5F88831C4}"/>
          </ac:picMkLst>
        </pc:picChg>
      </pc:sldChg>
      <pc:sldChg chg="modSp add ord">
        <pc:chgData name="Laurent LIENHARD" userId="1aab2833-c905-4ee5-87cf-1bcf4481e3d5" providerId="ADAL" clId="{55BD4082-442A-46E0-A1E6-219B0E25EAA0}" dt="2019-12-08T17:45:18.734" v="716" actId="20577"/>
        <pc:sldMkLst>
          <pc:docMk/>
          <pc:sldMk cId="3084087651" sldId="276"/>
        </pc:sldMkLst>
        <pc:spChg chg="mod">
          <ac:chgData name="Laurent LIENHARD" userId="1aab2833-c905-4ee5-87cf-1bcf4481e3d5" providerId="ADAL" clId="{55BD4082-442A-46E0-A1E6-219B0E25EAA0}" dt="2019-12-08T17:45:18.734" v="716" actId="20577"/>
          <ac:spMkLst>
            <pc:docMk/>
            <pc:sldMk cId="3084087651" sldId="276"/>
            <ac:spMk id="15" creationId="{7A1656E8-BE9C-48DD-B765-0A13C063D34B}"/>
          </ac:spMkLst>
        </pc:spChg>
      </pc:sldChg>
      <pc:sldChg chg="del">
        <pc:chgData name="Laurent LIENHARD" userId="1aab2833-c905-4ee5-87cf-1bcf4481e3d5" providerId="ADAL" clId="{55BD4082-442A-46E0-A1E6-219B0E25EAA0}" dt="2019-12-08T17:17:25.439" v="326" actId="47"/>
        <pc:sldMkLst>
          <pc:docMk/>
          <pc:sldMk cId="4024953641" sldId="288"/>
        </pc:sldMkLst>
      </pc:sldChg>
      <pc:sldMasterChg chg="addSp delSp modSp mod setBg delSldLayout">
        <pc:chgData name="Laurent LIENHARD" userId="1aab2833-c905-4ee5-87cf-1bcf4481e3d5" providerId="ADAL" clId="{55BD4082-442A-46E0-A1E6-219B0E25EAA0}" dt="2019-12-08T16:46:28.914" v="65"/>
        <pc:sldMasterMkLst>
          <pc:docMk/>
          <pc:sldMasterMk cId="3071127875" sldId="2147483648"/>
        </pc:sldMasterMkLst>
        <pc:spChg chg="mod">
          <ac:chgData name="Laurent LIENHARD" userId="1aab2833-c905-4ee5-87cf-1bcf4481e3d5" providerId="ADAL" clId="{55BD4082-442A-46E0-A1E6-219B0E25EAA0}" dt="2019-12-08T16:43:23.420" v="4" actId="1076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Laurent LIENHARD" userId="1aab2833-c905-4ee5-87cf-1bcf4481e3d5" providerId="ADAL" clId="{55BD4082-442A-46E0-A1E6-219B0E25EAA0}" dt="2019-12-08T16:43:26.916" v="5" actId="14100"/>
          <ac:spMkLst>
            <pc:docMk/>
            <pc:sldMasterMk cId="3071127875" sldId="2147483648"/>
            <ac:spMk id="3" creationId="{00000000-0000-0000-0000-000000000000}"/>
          </ac:spMkLst>
        </pc:spChg>
        <pc:spChg chg="del">
          <ac:chgData name="Laurent LIENHARD" userId="1aab2833-c905-4ee5-87cf-1bcf4481e3d5" providerId="ADAL" clId="{55BD4082-442A-46E0-A1E6-219B0E25EAA0}" dt="2019-12-08T16:43:29.841" v="6" actId="478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Laurent LIENHARD" userId="1aab2833-c905-4ee5-87cf-1bcf4481e3d5" providerId="ADAL" clId="{55BD4082-442A-46E0-A1E6-219B0E25EAA0}" dt="2019-12-08T16:43:57.486" v="47" actId="313"/>
          <ac:spMkLst>
            <pc:docMk/>
            <pc:sldMasterMk cId="3071127875" sldId="2147483648"/>
            <ac:spMk id="5" creationId="{00000000-0000-0000-0000-000000000000}"/>
          </ac:spMkLst>
        </pc:spChg>
        <pc:spChg chg="del">
          <ac:chgData name="Laurent LIENHARD" userId="1aab2833-c905-4ee5-87cf-1bcf4481e3d5" providerId="ADAL" clId="{55BD4082-442A-46E0-A1E6-219B0E25EAA0}" dt="2019-12-08T16:43:32.878" v="7" actId="478"/>
          <ac:spMkLst>
            <pc:docMk/>
            <pc:sldMasterMk cId="3071127875" sldId="2147483648"/>
            <ac:spMk id="6" creationId="{00000000-0000-0000-0000-000000000000}"/>
          </ac:spMkLst>
        </pc:spChg>
        <pc:spChg chg="del">
          <ac:chgData name="Laurent LIENHARD" userId="1aab2833-c905-4ee5-87cf-1bcf4481e3d5" providerId="ADAL" clId="{55BD4082-442A-46E0-A1E6-219B0E25EAA0}" dt="2019-12-08T16:46:13.405" v="61"/>
          <ac:spMkLst>
            <pc:docMk/>
            <pc:sldMasterMk cId="3071127875" sldId="2147483648"/>
            <ac:spMk id="8" creationId="{FCB3205C-0193-4EB0-BC2D-DA2966FCA14A}"/>
          </ac:spMkLst>
        </pc:spChg>
        <pc:picChg chg="add mod">
          <ac:chgData name="Laurent LIENHARD" userId="1aab2833-c905-4ee5-87cf-1bcf4481e3d5" providerId="ADAL" clId="{55BD4082-442A-46E0-A1E6-219B0E25EAA0}" dt="2019-12-08T16:42:54.081" v="1" actId="1076"/>
          <ac:picMkLst>
            <pc:docMk/>
            <pc:sldMasterMk cId="3071127875" sldId="2147483648"/>
            <ac:picMk id="7" creationId="{B43FDF00-0844-4F4A-9EDD-5F196DEE53A8}"/>
          </ac:picMkLst>
        </pc:picChg>
        <pc:sldLayoutChg chg="del">
          <pc:chgData name="Laurent LIENHARD" userId="1aab2833-c905-4ee5-87cf-1bcf4481e3d5" providerId="ADAL" clId="{55BD4082-442A-46E0-A1E6-219B0E25EAA0}" dt="2019-12-08T16:44:08.940" v="48" actId="2696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Laurent LIENHARD" userId="1aab2833-c905-4ee5-87cf-1bcf4481e3d5" providerId="ADAL" clId="{55BD4082-442A-46E0-A1E6-219B0E25EAA0}" dt="2019-12-08T16:44:12.840" v="49" actId="2696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Laurent LIENHARD" userId="1aab2833-c905-4ee5-87cf-1bcf4481e3d5" providerId="ADAL" clId="{55BD4082-442A-46E0-A1E6-219B0E25EAA0}" dt="2019-12-08T16:44:13.257" v="50" actId="2696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Laurent LIENHARD" userId="1aab2833-c905-4ee5-87cf-1bcf4481e3d5" providerId="ADAL" clId="{55BD4082-442A-46E0-A1E6-219B0E25EAA0}" dt="2019-12-08T16:44:13.642" v="51" actId="2696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Laurent LIENHARD" userId="1aab2833-c905-4ee5-87cf-1bcf4481e3d5" providerId="ADAL" clId="{55BD4082-442A-46E0-A1E6-219B0E25EAA0}" dt="2019-12-08T16:44:14.043" v="52" actId="2696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Laurent LIENHARD" userId="1aab2833-c905-4ee5-87cf-1bcf4481e3d5" providerId="ADAL" clId="{55BD4082-442A-46E0-A1E6-219B0E25EAA0}" dt="2019-12-08T16:44:14.475" v="53" actId="2696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Laurent LIENHARD" userId="1aab2833-c905-4ee5-87cf-1bcf4481e3d5" providerId="ADAL" clId="{55BD4082-442A-46E0-A1E6-219B0E25EAA0}" dt="2019-12-08T16:44:14.883" v="54" actId="2696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Laurent LIENHARD" userId="1aab2833-c905-4ee5-87cf-1bcf4481e3d5" providerId="ADAL" clId="{55BD4082-442A-46E0-A1E6-219B0E25EAA0}" dt="2019-12-08T16:44:15.230" v="55" actId="2696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Laurent LIENHARD" userId="1aab2833-c905-4ee5-87cf-1bcf4481e3d5" providerId="ADAL" clId="{55BD4082-442A-46E0-A1E6-219B0E25EAA0}" dt="2019-12-08T16:44:15.636" v="56" actId="2696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Laurent LIENHARD" userId="1aab2833-c905-4ee5-87cf-1bcf4481e3d5" providerId="ADAL" clId="{55BD4082-442A-46E0-A1E6-219B0E25EAA0}" dt="2019-12-08T16:44:16.187" v="57" actId="269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Sp modSp">
        <pc:chgData name="Laurent LIENHARD" userId="1aab2833-c905-4ee5-87cf-1bcf4481e3d5" providerId="ADAL" clId="{55BD4082-442A-46E0-A1E6-219B0E25EAA0}" dt="2019-12-08T16:44:23.832" v="58"/>
        <pc:sldMasterMkLst>
          <pc:docMk/>
          <pc:sldMasterMk cId="662127628" sldId="2147483650"/>
        </pc:sldMasterMkLst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2" creationId="{3F5D1B65-5F76-41DA-BFC4-0829657E9E08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3" creationId="{18085BD7-1941-49E9-8742-C8B2A85AED72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4" creationId="{1981E2C2-8653-4C0E-8422-9BA4D9C2444E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5" creationId="{B939C0F8-9C52-478F-8BAF-D6A01243B6C4}"/>
          </ac:spMkLst>
        </pc:spChg>
        <pc:spChg chg="add mod">
          <ac:chgData name="Laurent LIENHARD" userId="1aab2833-c905-4ee5-87cf-1bcf4481e3d5" providerId="ADAL" clId="{55BD4082-442A-46E0-A1E6-219B0E25EAA0}" dt="2019-12-08T16:44:23.832" v="58"/>
          <ac:spMkLst>
            <pc:docMk/>
            <pc:sldMasterMk cId="662127628" sldId="2147483650"/>
            <ac:spMk id="6" creationId="{8B9F467F-9D39-43C4-A827-5AC404F5138D}"/>
          </ac:spMkLst>
        </pc:spChg>
      </pc:sldMasterChg>
      <pc:sldMasterChg chg="addSp delSp modSp addSldLayout delSldLayout modSldLayout">
        <pc:chgData name="Laurent LIENHARD" userId="1aab2833-c905-4ee5-87cf-1bcf4481e3d5" providerId="ADAL" clId="{55BD4082-442A-46E0-A1E6-219B0E25EAA0}" dt="2019-12-08T16:58:32.028" v="150" actId="47"/>
        <pc:sldMasterMkLst>
          <pc:docMk/>
          <pc:sldMasterMk cId="2227499653" sldId="2147483650"/>
        </pc:sldMasterMkLst>
        <pc:spChg chg="del">
          <ac:chgData name="Laurent LIENHARD" userId="1aab2833-c905-4ee5-87cf-1bcf4481e3d5" providerId="ADAL" clId="{55BD4082-442A-46E0-A1E6-219B0E25EAA0}" dt="2019-12-08T16:48:22.834" v="83" actId="478"/>
          <ac:spMkLst>
            <pc:docMk/>
            <pc:sldMasterMk cId="2227499653" sldId="2147483650"/>
            <ac:spMk id="7" creationId="{DF606EF7-93AD-419B-BC3B-3E1D4ACAEC2B}"/>
          </ac:spMkLst>
        </pc:spChg>
        <pc:spChg chg="del">
          <ac:chgData name="Laurent LIENHARD" userId="1aab2833-c905-4ee5-87cf-1bcf4481e3d5" providerId="ADAL" clId="{55BD4082-442A-46E0-A1E6-219B0E25EAA0}" dt="2019-12-08T16:48:27.566" v="84" actId="478"/>
          <ac:spMkLst>
            <pc:docMk/>
            <pc:sldMasterMk cId="2227499653" sldId="2147483650"/>
            <ac:spMk id="8" creationId="{1F7CD06D-2DAE-44A3-8358-740087E65B79}"/>
          </ac:spMkLst>
        </pc:spChg>
        <pc:spChg chg="del">
          <ac:chgData name="Laurent LIENHARD" userId="1aab2833-c905-4ee5-87cf-1bcf4481e3d5" providerId="ADAL" clId="{55BD4082-442A-46E0-A1E6-219B0E25EAA0}" dt="2019-12-08T16:48:31.305" v="85" actId="478"/>
          <ac:spMkLst>
            <pc:docMk/>
            <pc:sldMasterMk cId="2227499653" sldId="2147483650"/>
            <ac:spMk id="9" creationId="{F3388AFF-A8C0-4671-88A9-71290DFD8F8E}"/>
          </ac:spMkLst>
        </pc:spChg>
        <pc:spChg chg="del mod">
          <ac:chgData name="Laurent LIENHARD" userId="1aab2833-c905-4ee5-87cf-1bcf4481e3d5" providerId="ADAL" clId="{55BD4082-442A-46E0-A1E6-219B0E25EAA0}" dt="2019-12-08T16:53:45.721" v="146" actId="478"/>
          <ac:spMkLst>
            <pc:docMk/>
            <pc:sldMasterMk cId="2227499653" sldId="2147483650"/>
            <ac:spMk id="10" creationId="{6DEA0688-3098-4D91-BFC3-E2855C112347}"/>
          </ac:spMkLst>
        </pc:spChg>
        <pc:picChg chg="add mod">
          <ac:chgData name="Laurent LIENHARD" userId="1aab2833-c905-4ee5-87cf-1bcf4481e3d5" providerId="ADAL" clId="{55BD4082-442A-46E0-A1E6-219B0E25EAA0}" dt="2019-12-08T16:49:44.307" v="137" actId="1076"/>
          <ac:picMkLst>
            <pc:docMk/>
            <pc:sldMasterMk cId="2227499653" sldId="2147483650"/>
            <ac:picMk id="18" creationId="{887E6BEE-6131-475D-9AAE-794F06024512}"/>
          </ac:picMkLst>
        </pc:picChg>
        <pc:sldLayoutChg chg="delSp modSp">
          <pc:chgData name="Laurent LIENHARD" userId="1aab2833-c905-4ee5-87cf-1bcf4481e3d5" providerId="ADAL" clId="{55BD4082-442A-46E0-A1E6-219B0E25EAA0}" dt="2019-12-08T16:50:23.384" v="143" actId="478"/>
          <pc:sldLayoutMkLst>
            <pc:docMk/>
            <pc:sldMasterMk cId="2227499653" sldId="2147483650"/>
            <pc:sldLayoutMk cId="451623427" sldId="2147483651"/>
          </pc:sldLayoutMkLst>
          <pc:spChg chg="del">
            <ac:chgData name="Laurent LIENHARD" userId="1aab2833-c905-4ee5-87cf-1bcf4481e3d5" providerId="ADAL" clId="{55BD4082-442A-46E0-A1E6-219B0E25EAA0}" dt="2019-12-08T16:49:56.044" v="138" actId="478"/>
            <ac:spMkLst>
              <pc:docMk/>
              <pc:sldMasterMk cId="2227499653" sldId="2147483650"/>
              <pc:sldLayoutMk cId="451623427" sldId="2147483651"/>
              <ac:spMk id="2" creationId="{00000000-0000-0000-0000-000000000000}"/>
            </ac:spMkLst>
          </pc:spChg>
          <pc:spChg chg="del">
            <ac:chgData name="Laurent LIENHARD" userId="1aab2833-c905-4ee5-87cf-1bcf4481e3d5" providerId="ADAL" clId="{55BD4082-442A-46E0-A1E6-219B0E25EAA0}" dt="2019-12-08T16:49:58.516" v="139" actId="478"/>
            <ac:spMkLst>
              <pc:docMk/>
              <pc:sldMasterMk cId="2227499653" sldId="2147483650"/>
              <pc:sldLayoutMk cId="451623427" sldId="2147483651"/>
              <ac:spMk id="3" creationId="{00000000-0000-0000-0000-000000000000}"/>
            </ac:spMkLst>
          </pc:spChg>
          <pc:spChg chg="del mod">
            <ac:chgData name="Laurent LIENHARD" userId="1aab2833-c905-4ee5-87cf-1bcf4481e3d5" providerId="ADAL" clId="{55BD4082-442A-46E0-A1E6-219B0E25EAA0}" dt="2019-12-08T16:50:15.987" v="141" actId="478"/>
            <ac:spMkLst>
              <pc:docMk/>
              <pc:sldMasterMk cId="2227499653" sldId="2147483650"/>
              <pc:sldLayoutMk cId="451623427" sldId="2147483651"/>
              <ac:spMk id="4" creationId="{00000000-0000-0000-0000-000000000000}"/>
            </ac:spMkLst>
          </pc:spChg>
          <pc:spChg chg="del">
            <ac:chgData name="Laurent LIENHARD" userId="1aab2833-c905-4ee5-87cf-1bcf4481e3d5" providerId="ADAL" clId="{55BD4082-442A-46E0-A1E6-219B0E25EAA0}" dt="2019-12-08T16:50:23.384" v="143" actId="478"/>
            <ac:spMkLst>
              <pc:docMk/>
              <pc:sldMasterMk cId="2227499653" sldId="2147483650"/>
              <pc:sldLayoutMk cId="451623427" sldId="2147483651"/>
              <ac:spMk id="5" creationId="{00000000-0000-0000-0000-000000000000}"/>
            </ac:spMkLst>
          </pc:spChg>
          <pc:spChg chg="del">
            <ac:chgData name="Laurent LIENHARD" userId="1aab2833-c905-4ee5-87cf-1bcf4481e3d5" providerId="ADAL" clId="{55BD4082-442A-46E0-A1E6-219B0E25EAA0}" dt="2019-12-08T16:50:18.597" v="142" actId="478"/>
            <ac:spMkLst>
              <pc:docMk/>
              <pc:sldMasterMk cId="2227499653" sldId="2147483650"/>
              <pc:sldLayoutMk cId="451623427" sldId="2147483651"/>
              <ac:spMk id="6" creationId="{00000000-0000-0000-0000-000000000000}"/>
            </ac:spMkLst>
          </pc:spChg>
        </pc:sldLayoutChg>
        <pc:sldLayoutChg chg="del">
          <pc:chgData name="Laurent LIENHARD" userId="1aab2833-c905-4ee5-87cf-1bcf4481e3d5" providerId="ADAL" clId="{55BD4082-442A-46E0-A1E6-219B0E25EAA0}" dt="2019-12-08T16:58:32.028" v="150" actId="47"/>
          <pc:sldLayoutMkLst>
            <pc:docMk/>
            <pc:sldMasterMk cId="2227499653" sldId="2147483650"/>
            <pc:sldLayoutMk cId="567197133" sldId="2147483652"/>
          </pc:sldLayoutMkLst>
        </pc:sldLayoutChg>
        <pc:sldLayoutChg chg="del">
          <pc:chgData name="Laurent LIENHARD" userId="1aab2833-c905-4ee5-87cf-1bcf4481e3d5" providerId="ADAL" clId="{55BD4082-442A-46E0-A1E6-219B0E25EAA0}" dt="2019-12-08T16:47:26.284" v="66" actId="2696"/>
          <pc:sldLayoutMkLst>
            <pc:docMk/>
            <pc:sldMasterMk cId="2227499653" sldId="2147483650"/>
            <pc:sldLayoutMk cId="894485604" sldId="2147483652"/>
          </pc:sldLayoutMkLst>
        </pc:sldLayoutChg>
        <pc:sldLayoutChg chg="new del mod">
          <pc:chgData name="Laurent LIENHARD" userId="1aab2833-c905-4ee5-87cf-1bcf4481e3d5" providerId="ADAL" clId="{55BD4082-442A-46E0-A1E6-219B0E25EAA0}" dt="2019-12-08T16:49:25.504" v="135" actId="2696"/>
          <pc:sldLayoutMkLst>
            <pc:docMk/>
            <pc:sldMasterMk cId="2227499653" sldId="2147483650"/>
            <pc:sldLayoutMk cId="4239444981" sldId="2147483652"/>
          </pc:sldLayoutMkLst>
        </pc:sldLayoutChg>
        <pc:sldLayoutChg chg="del">
          <pc:chgData name="Laurent LIENHARD" userId="1aab2833-c905-4ee5-87cf-1bcf4481e3d5" providerId="ADAL" clId="{55BD4082-442A-46E0-A1E6-219B0E25EAA0}" dt="2019-12-08T16:47:26.474" v="67" actId="2696"/>
          <pc:sldLayoutMkLst>
            <pc:docMk/>
            <pc:sldMasterMk cId="2227499653" sldId="2147483650"/>
            <pc:sldLayoutMk cId="3340366186" sldId="2147483653"/>
          </pc:sldLayoutMkLst>
        </pc:sldLayoutChg>
        <pc:sldLayoutChg chg="del">
          <pc:chgData name="Laurent LIENHARD" userId="1aab2833-c905-4ee5-87cf-1bcf4481e3d5" providerId="ADAL" clId="{55BD4082-442A-46E0-A1E6-219B0E25EAA0}" dt="2019-12-08T16:47:26.639" v="68" actId="2696"/>
          <pc:sldLayoutMkLst>
            <pc:docMk/>
            <pc:sldMasterMk cId="2227499653" sldId="2147483650"/>
            <pc:sldLayoutMk cId="1338973424" sldId="2147483654"/>
          </pc:sldLayoutMkLst>
        </pc:sldLayoutChg>
        <pc:sldLayoutChg chg="del">
          <pc:chgData name="Laurent LIENHARD" userId="1aab2833-c905-4ee5-87cf-1bcf4481e3d5" providerId="ADAL" clId="{55BD4082-442A-46E0-A1E6-219B0E25EAA0}" dt="2019-12-08T16:47:26.794" v="69" actId="2696"/>
          <pc:sldLayoutMkLst>
            <pc:docMk/>
            <pc:sldMasterMk cId="2227499653" sldId="2147483650"/>
            <pc:sldLayoutMk cId="1383516330" sldId="2147483655"/>
          </pc:sldLayoutMkLst>
        </pc:sldLayoutChg>
        <pc:sldLayoutChg chg="del">
          <pc:chgData name="Laurent LIENHARD" userId="1aab2833-c905-4ee5-87cf-1bcf4481e3d5" providerId="ADAL" clId="{55BD4082-442A-46E0-A1E6-219B0E25EAA0}" dt="2019-12-08T16:47:26.923" v="70" actId="2696"/>
          <pc:sldLayoutMkLst>
            <pc:docMk/>
            <pc:sldMasterMk cId="2227499653" sldId="2147483650"/>
            <pc:sldLayoutMk cId="3799599783" sldId="2147483656"/>
          </pc:sldLayoutMkLst>
        </pc:sldLayoutChg>
        <pc:sldLayoutChg chg="del">
          <pc:chgData name="Laurent LIENHARD" userId="1aab2833-c905-4ee5-87cf-1bcf4481e3d5" providerId="ADAL" clId="{55BD4082-442A-46E0-A1E6-219B0E25EAA0}" dt="2019-12-08T16:47:27.089" v="71" actId="2696"/>
          <pc:sldLayoutMkLst>
            <pc:docMk/>
            <pc:sldMasterMk cId="2227499653" sldId="2147483650"/>
            <pc:sldLayoutMk cId="2138398651" sldId="2147483657"/>
          </pc:sldLayoutMkLst>
        </pc:sldLayoutChg>
        <pc:sldLayoutChg chg="del">
          <pc:chgData name="Laurent LIENHARD" userId="1aab2833-c905-4ee5-87cf-1bcf4481e3d5" providerId="ADAL" clId="{55BD4082-442A-46E0-A1E6-219B0E25EAA0}" dt="2019-12-08T16:47:27.229" v="72" actId="2696"/>
          <pc:sldLayoutMkLst>
            <pc:docMk/>
            <pc:sldMasterMk cId="2227499653" sldId="2147483650"/>
            <pc:sldLayoutMk cId="185122318" sldId="2147483658"/>
          </pc:sldLayoutMkLst>
        </pc:sldLayoutChg>
        <pc:sldLayoutChg chg="del">
          <pc:chgData name="Laurent LIENHARD" userId="1aab2833-c905-4ee5-87cf-1bcf4481e3d5" providerId="ADAL" clId="{55BD4082-442A-46E0-A1E6-219B0E25EAA0}" dt="2019-12-08T16:47:27.374" v="73" actId="2696"/>
          <pc:sldLayoutMkLst>
            <pc:docMk/>
            <pc:sldMasterMk cId="2227499653" sldId="2147483650"/>
            <pc:sldLayoutMk cId="3836457256" sldId="2147483659"/>
          </pc:sldLayoutMkLst>
        </pc:sldLayoutChg>
        <pc:sldLayoutChg chg="del">
          <pc:chgData name="Laurent LIENHARD" userId="1aab2833-c905-4ee5-87cf-1bcf4481e3d5" providerId="ADAL" clId="{55BD4082-442A-46E0-A1E6-219B0E25EAA0}" dt="2019-12-08T16:47:27.523" v="74" actId="2696"/>
          <pc:sldLayoutMkLst>
            <pc:docMk/>
            <pc:sldMasterMk cId="2227499653" sldId="2147483650"/>
            <pc:sldLayoutMk cId="840127330" sldId="2147483660"/>
          </pc:sldLayoutMkLst>
        </pc:sldLayoutChg>
        <pc:sldLayoutChg chg="del">
          <pc:chgData name="Laurent LIENHARD" userId="1aab2833-c905-4ee5-87cf-1bcf4481e3d5" providerId="ADAL" clId="{55BD4082-442A-46E0-A1E6-219B0E25EAA0}" dt="2019-12-08T16:47:27.679" v="75" actId="2696"/>
          <pc:sldLayoutMkLst>
            <pc:docMk/>
            <pc:sldMasterMk cId="2227499653" sldId="2147483650"/>
            <pc:sldLayoutMk cId="103325030" sldId="2147483661"/>
          </pc:sldLayoutMkLst>
        </pc:sldLayoutChg>
        <pc:sldLayoutChg chg="del">
          <pc:chgData name="Laurent LIENHARD" userId="1aab2833-c905-4ee5-87cf-1bcf4481e3d5" providerId="ADAL" clId="{55BD4082-442A-46E0-A1E6-219B0E25EAA0}" dt="2019-12-08T16:47:27.813" v="76" actId="2696"/>
          <pc:sldLayoutMkLst>
            <pc:docMk/>
            <pc:sldMasterMk cId="2227499653" sldId="2147483650"/>
            <pc:sldLayoutMk cId="731122540" sldId="2147483662"/>
          </pc:sldLayoutMkLst>
        </pc:sldLayoutChg>
        <pc:sldLayoutChg chg="del">
          <pc:chgData name="Laurent LIENHARD" userId="1aab2833-c905-4ee5-87cf-1bcf4481e3d5" providerId="ADAL" clId="{55BD4082-442A-46E0-A1E6-219B0E25EAA0}" dt="2019-12-08T16:47:27.967" v="77" actId="2696"/>
          <pc:sldLayoutMkLst>
            <pc:docMk/>
            <pc:sldMasterMk cId="2227499653" sldId="2147483650"/>
            <pc:sldLayoutMk cId="3237424670" sldId="2147483663"/>
          </pc:sldLayoutMkLst>
        </pc:sldLayoutChg>
        <pc:sldLayoutChg chg="del">
          <pc:chgData name="Laurent LIENHARD" userId="1aab2833-c905-4ee5-87cf-1bcf4481e3d5" providerId="ADAL" clId="{55BD4082-442A-46E0-A1E6-219B0E25EAA0}" dt="2019-12-08T16:47:28.130" v="78" actId="2696"/>
          <pc:sldLayoutMkLst>
            <pc:docMk/>
            <pc:sldMasterMk cId="2227499653" sldId="2147483650"/>
            <pc:sldLayoutMk cId="3853004853" sldId="2147483664"/>
          </pc:sldLayoutMkLst>
        </pc:sldLayoutChg>
        <pc:sldLayoutChg chg="del">
          <pc:chgData name="Laurent LIENHARD" userId="1aab2833-c905-4ee5-87cf-1bcf4481e3d5" providerId="ADAL" clId="{55BD4082-442A-46E0-A1E6-219B0E25EAA0}" dt="2019-12-08T16:47:28.284" v="79" actId="2696"/>
          <pc:sldLayoutMkLst>
            <pc:docMk/>
            <pc:sldMasterMk cId="2227499653" sldId="2147483650"/>
            <pc:sldLayoutMk cId="177321116" sldId="2147483665"/>
          </pc:sldLayoutMkLst>
        </pc:sldLayoutChg>
        <pc:sldLayoutChg chg="del">
          <pc:chgData name="Laurent LIENHARD" userId="1aab2833-c905-4ee5-87cf-1bcf4481e3d5" providerId="ADAL" clId="{55BD4082-442A-46E0-A1E6-219B0E25EAA0}" dt="2019-12-08T16:47:28.431" v="80" actId="2696"/>
          <pc:sldLayoutMkLst>
            <pc:docMk/>
            <pc:sldMasterMk cId="2227499653" sldId="2147483650"/>
            <pc:sldLayoutMk cId="768729862" sldId="2147483666"/>
          </pc:sldLayoutMkLst>
        </pc:sldLayoutChg>
      </pc:sldMasterChg>
      <pc:sldMasterChg chg="addSp modSp">
        <pc:chgData name="Laurent LIENHARD" userId="1aab2833-c905-4ee5-87cf-1bcf4481e3d5" providerId="ADAL" clId="{55BD4082-442A-46E0-A1E6-219B0E25EAA0}" dt="2019-12-08T16:44:44.562" v="59"/>
        <pc:sldMasterMkLst>
          <pc:docMk/>
          <pc:sldMasterMk cId="3354089155" sldId="2147483650"/>
        </pc:sldMasterMkLst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2" creationId="{4853E902-A8A0-4DAA-A342-C8B17AB71FF2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3" creationId="{11C9F6CF-B13F-441D-B332-23FDFBCBCA58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4" creationId="{E09CD385-55C9-4743-8A10-6E8B516A4572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5" creationId="{F795D6A7-98B9-4CF1-829E-8D0B6553D268}"/>
          </ac:spMkLst>
        </pc:spChg>
        <pc:spChg chg="add mod">
          <ac:chgData name="Laurent LIENHARD" userId="1aab2833-c905-4ee5-87cf-1bcf4481e3d5" providerId="ADAL" clId="{55BD4082-442A-46E0-A1E6-219B0E25EAA0}" dt="2019-12-08T16:44:44.562" v="59"/>
          <ac:spMkLst>
            <pc:docMk/>
            <pc:sldMasterMk cId="3354089155" sldId="2147483650"/>
            <ac:spMk id="6" creationId="{7A4651C8-A30B-47BA-A236-91F3785BB2B0}"/>
          </ac:spMkLst>
        </pc:spChg>
      </pc:sldMasterChg>
      <pc:sldMasterChg chg="addSp">
        <pc:chgData name="Laurent LIENHARD" userId="1aab2833-c905-4ee5-87cf-1bcf4481e3d5" providerId="ADAL" clId="{55BD4082-442A-46E0-A1E6-219B0E25EAA0}" dt="2019-12-08T16:51:03.755" v="144"/>
        <pc:sldMasterMkLst>
          <pc:docMk/>
          <pc:sldMasterMk cId="4035378636" sldId="2147483652"/>
        </pc:sldMasterMkLst>
        <pc:picChg chg="add">
          <ac:chgData name="Laurent LIENHARD" userId="1aab2833-c905-4ee5-87cf-1bcf4481e3d5" providerId="ADAL" clId="{55BD4082-442A-46E0-A1E6-219B0E25EAA0}" dt="2019-12-08T16:51:03.755" v="144"/>
          <ac:picMkLst>
            <pc:docMk/>
            <pc:sldMasterMk cId="4035378636" sldId="2147483652"/>
            <ac:picMk id="13" creationId="{CD8B98A6-013B-448D-8EA5-E4FD5E8B0DBF}"/>
          </ac:picMkLst>
        </pc:picChg>
      </pc:sldMasterChg>
      <pc:sldMasterChg chg="del delSldLayout">
        <pc:chgData name="Laurent LIENHARD" userId="1aab2833-c905-4ee5-87cf-1bcf4481e3d5" providerId="ADAL" clId="{55BD4082-442A-46E0-A1E6-219B0E25EAA0}" dt="2019-12-08T17:17:25.439" v="326" actId="47"/>
        <pc:sldMasterMkLst>
          <pc:docMk/>
          <pc:sldMasterMk cId="4020037014" sldId="2147483670"/>
        </pc:sldMasterMkLst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107291547" sldId="2147483671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36338747" sldId="2147483672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91890181" sldId="2147483673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4104222040" sldId="2147483674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1410381" sldId="2147483675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434650949" sldId="2147483676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923317140" sldId="2147483677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628546374" sldId="2147483678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992965825" sldId="2147483679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58041922" sldId="2147483680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68664267" sldId="2147483681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433957370" sldId="2147483682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106471732" sldId="2147483683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050529868" sldId="2147483684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3205229116" sldId="2147483685"/>
          </pc:sldLayoutMkLst>
        </pc:sldLayoutChg>
        <pc:sldLayoutChg chg="del">
          <pc:chgData name="Laurent LIENHARD" userId="1aab2833-c905-4ee5-87cf-1bcf4481e3d5" providerId="ADAL" clId="{55BD4082-442A-46E0-A1E6-219B0E25EAA0}" dt="2019-12-08T17:17:25.439" v="326" actId="47"/>
          <pc:sldLayoutMkLst>
            <pc:docMk/>
            <pc:sldMasterMk cId="4020037014" sldId="2147483670"/>
            <pc:sldLayoutMk cId="2791022043" sldId="2147483686"/>
          </pc:sldLayoutMkLst>
        </pc:sldLayoutChg>
      </pc:sldMasterChg>
    </pc:docChg>
  </pc:docChgLst>
  <pc:docChgLst>
    <pc:chgData name="Laurent LIENHARD" userId="1aab2833-c905-4ee5-87cf-1bcf4481e3d5" providerId="ADAL" clId="{6B85B611-0AB3-4671-910C-94893DC68C63}"/>
    <pc:docChg chg="undo custSel mod addSld delSld modSld sldOrd">
      <pc:chgData name="Laurent LIENHARD" userId="1aab2833-c905-4ee5-87cf-1bcf4481e3d5" providerId="ADAL" clId="{6B85B611-0AB3-4671-910C-94893DC68C63}" dt="2020-01-14T18:43:41.227" v="6397" actId="20577"/>
      <pc:docMkLst>
        <pc:docMk/>
      </pc:docMkLst>
      <pc:sldChg chg="del">
        <pc:chgData name="Laurent LIENHARD" userId="1aab2833-c905-4ee5-87cf-1bcf4481e3d5" providerId="ADAL" clId="{6B85B611-0AB3-4671-910C-94893DC68C63}" dt="2019-12-09T09:19:57.845" v="38" actId="2696"/>
        <pc:sldMkLst>
          <pc:docMk/>
          <pc:sldMk cId="2692688028" sldId="260"/>
        </pc:sldMkLst>
      </pc:sldChg>
      <pc:sldChg chg="modSp del modNotesTx">
        <pc:chgData name="Laurent LIENHARD" userId="1aab2833-c905-4ee5-87cf-1bcf4481e3d5" providerId="ADAL" clId="{6B85B611-0AB3-4671-910C-94893DC68C63}" dt="2020-01-13T17:48:31.863" v="4789" actId="2696"/>
        <pc:sldMkLst>
          <pc:docMk/>
          <pc:sldMk cId="1711243966" sldId="271"/>
        </pc:sldMkLst>
        <pc:spChg chg="mod">
          <ac:chgData name="Laurent LIENHARD" userId="1aab2833-c905-4ee5-87cf-1bcf4481e3d5" providerId="ADAL" clId="{6B85B611-0AB3-4671-910C-94893DC68C63}" dt="2019-12-09T09:19:06.654" v="37" actId="20577"/>
          <ac:spMkLst>
            <pc:docMk/>
            <pc:sldMk cId="1711243966" sldId="271"/>
            <ac:spMk id="2" creationId="{C4353FBB-906C-4E58-A583-DC564CEC6071}"/>
          </ac:spMkLst>
        </pc:spChg>
      </pc:sldChg>
      <pc:sldChg chg="modSp mod modNotesTx">
        <pc:chgData name="Laurent LIENHARD" userId="1aab2833-c905-4ee5-87cf-1bcf4481e3d5" providerId="ADAL" clId="{6B85B611-0AB3-4671-910C-94893DC68C63}" dt="2020-01-14T18:27:53.976" v="6026" actId="20577"/>
        <pc:sldMkLst>
          <pc:docMk/>
          <pc:sldMk cId="157771889" sldId="273"/>
        </pc:sldMkLst>
        <pc:spChg chg="mod">
          <ac:chgData name="Laurent LIENHARD" userId="1aab2833-c905-4ee5-87cf-1bcf4481e3d5" providerId="ADAL" clId="{6B85B611-0AB3-4671-910C-94893DC68C63}" dt="2020-01-14T06:41:06.197" v="4869" actId="6549"/>
          <ac:spMkLst>
            <pc:docMk/>
            <pc:sldMk cId="157771889" sldId="273"/>
            <ac:spMk id="7" creationId="{7C6D4BF1-2EAE-47EE-9A83-D1528AD21F68}"/>
          </ac:spMkLst>
        </pc:spChg>
      </pc:sldChg>
      <pc:sldChg chg="modNotesTx">
        <pc:chgData name="Laurent LIENHARD" userId="1aab2833-c905-4ee5-87cf-1bcf4481e3d5" providerId="ADAL" clId="{6B85B611-0AB3-4671-910C-94893DC68C63}" dt="2020-01-14T18:26:13.105" v="5929" actId="20577"/>
        <pc:sldMkLst>
          <pc:docMk/>
          <pc:sldMk cId="2276702627" sldId="274"/>
        </pc:sldMkLst>
      </pc:sldChg>
      <pc:sldChg chg="modSp modAnim">
        <pc:chgData name="Laurent LIENHARD" userId="1aab2833-c905-4ee5-87cf-1bcf4481e3d5" providerId="ADAL" clId="{6B85B611-0AB3-4671-910C-94893DC68C63}" dt="2019-12-09T12:41:24.872" v="3095" actId="20577"/>
        <pc:sldMkLst>
          <pc:docMk/>
          <pc:sldMk cId="853394293" sldId="275"/>
        </pc:sldMkLst>
        <pc:spChg chg="mod">
          <ac:chgData name="Laurent LIENHARD" userId="1aab2833-c905-4ee5-87cf-1bcf4481e3d5" providerId="ADAL" clId="{6B85B611-0AB3-4671-910C-94893DC68C63}" dt="2019-12-09T12:41:24.872" v="3095" actId="20577"/>
          <ac:spMkLst>
            <pc:docMk/>
            <pc:sldMk cId="853394293" sldId="275"/>
            <ac:spMk id="3" creationId="{EEF7D76D-25E1-44AB-8BC5-5CEB4DD23FEC}"/>
          </ac:spMkLst>
        </pc:spChg>
      </pc:sldChg>
      <pc:sldChg chg="addSp delSp modSp modAnim modNotesTx">
        <pc:chgData name="Laurent LIENHARD" userId="1aab2833-c905-4ee5-87cf-1bcf4481e3d5" providerId="ADAL" clId="{6B85B611-0AB3-4671-910C-94893DC68C63}" dt="2020-01-14T16:57:56.377" v="5774" actId="5793"/>
        <pc:sldMkLst>
          <pc:docMk/>
          <pc:sldMk cId="3084087651" sldId="276"/>
        </pc:sldMkLst>
        <pc:spChg chg="add mod">
          <ac:chgData name="Laurent LIENHARD" userId="1aab2833-c905-4ee5-87cf-1bcf4481e3d5" providerId="ADAL" clId="{6B85B611-0AB3-4671-910C-94893DC68C63}" dt="2019-12-09T11:45:00.948" v="1295" actId="313"/>
          <ac:spMkLst>
            <pc:docMk/>
            <pc:sldMk cId="3084087651" sldId="276"/>
            <ac:spMk id="2" creationId="{933DCED4-34C8-42F8-B33C-B49DC55B060A}"/>
          </ac:spMkLst>
        </pc:spChg>
        <pc:spChg chg="add del mod">
          <ac:chgData name="Laurent LIENHARD" userId="1aab2833-c905-4ee5-87cf-1bcf4481e3d5" providerId="ADAL" clId="{6B85B611-0AB3-4671-910C-94893DC68C63}" dt="2019-12-09T11:36:15.506" v="949"/>
          <ac:spMkLst>
            <pc:docMk/>
            <pc:sldMk cId="3084087651" sldId="276"/>
            <ac:spMk id="3" creationId="{447DFB9F-A2B2-4D26-ACBB-43E1C0A8FBC2}"/>
          </ac:spMkLst>
        </pc:spChg>
        <pc:spChg chg="add mod">
          <ac:chgData name="Laurent LIENHARD" userId="1aab2833-c905-4ee5-87cf-1bcf4481e3d5" providerId="ADAL" clId="{6B85B611-0AB3-4671-910C-94893DC68C63}" dt="2019-12-09T11:46:43.649" v="1300" actId="790"/>
          <ac:spMkLst>
            <pc:docMk/>
            <pc:sldMk cId="3084087651" sldId="276"/>
            <ac:spMk id="6" creationId="{2EB029BB-9EF2-4D1A-9734-A1EEA1D0B34C}"/>
          </ac:spMkLst>
        </pc:spChg>
        <pc:spChg chg="add mod">
          <ac:chgData name="Laurent LIENHARD" userId="1aab2833-c905-4ee5-87cf-1bcf4481e3d5" providerId="ADAL" clId="{6B85B611-0AB3-4671-910C-94893DC68C63}" dt="2019-12-09T11:42:40.334" v="1288" actId="5793"/>
          <ac:spMkLst>
            <pc:docMk/>
            <pc:sldMk cId="3084087651" sldId="276"/>
            <ac:spMk id="7" creationId="{5DADA26D-2444-40D6-BE14-30CB4B140F67}"/>
          </ac:spMkLst>
        </pc:spChg>
        <pc:spChg chg="mod">
          <ac:chgData name="Laurent LIENHARD" userId="1aab2833-c905-4ee5-87cf-1bcf4481e3d5" providerId="ADAL" clId="{6B85B611-0AB3-4671-910C-94893DC68C63}" dt="2019-12-09T11:44:55.895" v="1294" actId="790"/>
          <ac:spMkLst>
            <pc:docMk/>
            <pc:sldMk cId="3084087651" sldId="276"/>
            <ac:spMk id="15" creationId="{7A1656E8-BE9C-48DD-B765-0A13C063D34B}"/>
          </ac:spMkLst>
        </pc:spChg>
      </pc:sldChg>
      <pc:sldChg chg="modSp mod ord modNotesTx">
        <pc:chgData name="Laurent LIENHARD" userId="1aab2833-c905-4ee5-87cf-1bcf4481e3d5" providerId="ADAL" clId="{6B85B611-0AB3-4671-910C-94893DC68C63}" dt="2020-01-14T16:43:45.754" v="5192" actId="20577"/>
        <pc:sldMkLst>
          <pc:docMk/>
          <pc:sldMk cId="1670200355" sldId="277"/>
        </pc:sldMkLst>
        <pc:spChg chg="mod">
          <ac:chgData name="Laurent LIENHARD" userId="1aab2833-c905-4ee5-87cf-1bcf4481e3d5" providerId="ADAL" clId="{6B85B611-0AB3-4671-910C-94893DC68C63}" dt="2020-01-14T16:43:45.754" v="5192" actId="20577"/>
          <ac:spMkLst>
            <pc:docMk/>
            <pc:sldMk cId="1670200355" sldId="277"/>
            <ac:spMk id="11" creationId="{B2A12BA0-5118-4CA2-97AA-BCB16D8AE244}"/>
          </ac:spMkLst>
        </pc:spChg>
        <pc:picChg chg="mod">
          <ac:chgData name="Laurent LIENHARD" userId="1aab2833-c905-4ee5-87cf-1bcf4481e3d5" providerId="ADAL" clId="{6B85B611-0AB3-4671-910C-94893DC68C63}" dt="2020-01-14T16:43:37.225" v="5185" actId="1076"/>
          <ac:picMkLst>
            <pc:docMk/>
            <pc:sldMk cId="1670200355" sldId="277"/>
            <ac:picMk id="3" creationId="{01E96635-AEDE-4C7F-9CEC-C7BA56E886BE}"/>
          </ac:picMkLst>
        </pc:picChg>
      </pc:sldChg>
      <pc:sldChg chg="delSp modSp add delAnim modAnim modNotesTx">
        <pc:chgData name="Laurent LIENHARD" userId="1aab2833-c905-4ee5-87cf-1bcf4481e3d5" providerId="ADAL" clId="{6B85B611-0AB3-4671-910C-94893DC68C63}" dt="2019-12-29T10:14:23.895" v="3546" actId="20577"/>
        <pc:sldMkLst>
          <pc:docMk/>
          <pc:sldMk cId="3325927409" sldId="278"/>
        </pc:sldMkLst>
        <pc:spChg chg="mod">
          <ac:chgData name="Laurent LIENHARD" userId="1aab2833-c905-4ee5-87cf-1bcf4481e3d5" providerId="ADAL" clId="{6B85B611-0AB3-4671-910C-94893DC68C63}" dt="2019-12-29T10:14:23.895" v="3546" actId="20577"/>
          <ac:spMkLst>
            <pc:docMk/>
            <pc:sldMk cId="3325927409" sldId="278"/>
            <ac:spMk id="2" creationId="{933DCED4-34C8-42F8-B33C-B49DC55B060A}"/>
          </ac:spMkLst>
        </pc:spChg>
        <pc:spChg chg="del">
          <ac:chgData name="Laurent LIENHARD" userId="1aab2833-c905-4ee5-87cf-1bcf4481e3d5" providerId="ADAL" clId="{6B85B611-0AB3-4671-910C-94893DC68C63}" dt="2019-12-09T11:51:09.933" v="1361" actId="478"/>
          <ac:spMkLst>
            <pc:docMk/>
            <pc:sldMk cId="3325927409" sldId="278"/>
            <ac:spMk id="6" creationId="{2EB029BB-9EF2-4D1A-9734-A1EEA1D0B34C}"/>
          </ac:spMkLst>
        </pc:spChg>
        <pc:spChg chg="del">
          <ac:chgData name="Laurent LIENHARD" userId="1aab2833-c905-4ee5-87cf-1bcf4481e3d5" providerId="ADAL" clId="{6B85B611-0AB3-4671-910C-94893DC68C63}" dt="2019-12-09T11:51:08.107" v="1360" actId="478"/>
          <ac:spMkLst>
            <pc:docMk/>
            <pc:sldMk cId="3325927409" sldId="278"/>
            <ac:spMk id="7" creationId="{5DADA26D-2444-40D6-BE14-30CB4B140F67}"/>
          </ac:spMkLst>
        </pc:spChg>
        <pc:spChg chg="mod">
          <ac:chgData name="Laurent LIENHARD" userId="1aab2833-c905-4ee5-87cf-1bcf4481e3d5" providerId="ADAL" clId="{6B85B611-0AB3-4671-910C-94893DC68C63}" dt="2019-12-09T11:50:59.222" v="1359" actId="33524"/>
          <ac:spMkLst>
            <pc:docMk/>
            <pc:sldMk cId="3325927409" sldId="278"/>
            <ac:spMk id="15" creationId="{7A1656E8-BE9C-48DD-B765-0A13C063D34B}"/>
          </ac:spMkLst>
        </pc:spChg>
      </pc:sldChg>
      <pc:sldChg chg="addSp delSp modSp add modTransition modAnim modNotesTx">
        <pc:chgData name="Laurent LIENHARD" userId="1aab2833-c905-4ee5-87cf-1bcf4481e3d5" providerId="ADAL" clId="{6B85B611-0AB3-4671-910C-94893DC68C63}" dt="2019-12-09T12:11:15.135" v="2148" actId="164"/>
        <pc:sldMkLst>
          <pc:docMk/>
          <pc:sldMk cId="1349539746" sldId="279"/>
        </pc:sldMkLst>
        <pc:spChg chg="mod">
          <ac:chgData name="Laurent LIENHARD" userId="1aab2833-c905-4ee5-87cf-1bcf4481e3d5" providerId="ADAL" clId="{6B85B611-0AB3-4671-910C-94893DC68C63}" dt="2019-12-09T12:06:43.133" v="2079" actId="6549"/>
          <ac:spMkLst>
            <pc:docMk/>
            <pc:sldMk cId="1349539746" sldId="279"/>
            <ac:spMk id="2" creationId="{933DCED4-34C8-42F8-B33C-B49DC55B060A}"/>
          </ac:spMkLst>
        </pc:spChg>
        <pc:spChg chg="add del mod">
          <ac:chgData name="Laurent LIENHARD" userId="1aab2833-c905-4ee5-87cf-1bcf4481e3d5" providerId="ADAL" clId="{6B85B611-0AB3-4671-910C-94893DC68C63}" dt="2019-12-09T12:09:19.901" v="2123" actId="478"/>
          <ac:spMkLst>
            <pc:docMk/>
            <pc:sldMk cId="1349539746" sldId="279"/>
            <ac:spMk id="3" creationId="{465BDE8B-B985-440B-BD48-C72B8E4F786B}"/>
          </ac:spMkLst>
        </pc:spChg>
        <pc:spChg chg="add mod">
          <ac:chgData name="Laurent LIENHARD" userId="1aab2833-c905-4ee5-87cf-1bcf4481e3d5" providerId="ADAL" clId="{6B85B611-0AB3-4671-910C-94893DC68C63}" dt="2019-12-09T12:11:15.135" v="2148" actId="164"/>
          <ac:spMkLst>
            <pc:docMk/>
            <pc:sldMk cId="1349539746" sldId="279"/>
            <ac:spMk id="4" creationId="{8CA2C041-1413-4E2F-B50D-C937CDF1844E}"/>
          </ac:spMkLst>
        </pc:spChg>
        <pc:spChg chg="add mod">
          <ac:chgData name="Laurent LIENHARD" userId="1aab2833-c905-4ee5-87cf-1bcf4481e3d5" providerId="ADAL" clId="{6B85B611-0AB3-4671-910C-94893DC68C63}" dt="2019-12-09T12:11:15.135" v="2148" actId="164"/>
          <ac:spMkLst>
            <pc:docMk/>
            <pc:sldMk cId="1349539746" sldId="279"/>
            <ac:spMk id="5" creationId="{26FDE0C0-CDEE-4493-9510-8465FD9574BB}"/>
          </ac:spMkLst>
        </pc:spChg>
        <pc:grpChg chg="add mod">
          <ac:chgData name="Laurent LIENHARD" userId="1aab2833-c905-4ee5-87cf-1bcf4481e3d5" providerId="ADAL" clId="{6B85B611-0AB3-4671-910C-94893DC68C63}" dt="2019-12-09T12:11:15.135" v="2148" actId="164"/>
          <ac:grpSpMkLst>
            <pc:docMk/>
            <pc:sldMk cId="1349539746" sldId="279"/>
            <ac:grpSpMk id="6" creationId="{998782D0-F813-4B95-99E5-4023FDADC2DC}"/>
          </ac:grpSpMkLst>
        </pc:grpChg>
      </pc:sldChg>
      <pc:sldChg chg="addSp delSp modSp add mod delAnim modAnim modNotesTx">
        <pc:chgData name="Laurent LIENHARD" userId="1aab2833-c905-4ee5-87cf-1bcf4481e3d5" providerId="ADAL" clId="{6B85B611-0AB3-4671-910C-94893DC68C63}" dt="2020-01-14T17:00:09.095" v="5785" actId="20577"/>
        <pc:sldMkLst>
          <pc:docMk/>
          <pc:sldMk cId="2644481972" sldId="280"/>
        </pc:sldMkLst>
        <pc:spChg chg="mod">
          <ac:chgData name="Laurent LIENHARD" userId="1aab2833-c905-4ee5-87cf-1bcf4481e3d5" providerId="ADAL" clId="{6B85B611-0AB3-4671-910C-94893DC68C63}" dt="2019-12-09T12:19:14.418" v="2182" actId="1076"/>
          <ac:spMkLst>
            <pc:docMk/>
            <pc:sldMk cId="2644481972" sldId="280"/>
            <ac:spMk id="2" creationId="{933DCED4-34C8-42F8-B33C-B49DC55B060A}"/>
          </ac:spMkLst>
        </pc:spChg>
        <pc:spChg chg="add mod">
          <ac:chgData name="Laurent LIENHARD" userId="1aab2833-c905-4ee5-87cf-1bcf4481e3d5" providerId="ADAL" clId="{6B85B611-0AB3-4671-910C-94893DC68C63}" dt="2019-12-09T12:17:11.964" v="2158" actId="164"/>
          <ac:spMkLst>
            <pc:docMk/>
            <pc:sldMk cId="2644481972" sldId="280"/>
            <ac:spMk id="3" creationId="{26EA24A2-64D1-44EB-9FBC-DB217D3DBCE7}"/>
          </ac:spMkLst>
        </pc:spChg>
        <pc:spChg chg="add mod">
          <ac:chgData name="Laurent LIENHARD" userId="1aab2833-c905-4ee5-87cf-1bcf4481e3d5" providerId="ADAL" clId="{6B85B611-0AB3-4671-910C-94893DC68C63}" dt="2019-12-09T12:18:33.228" v="2174" actId="255"/>
          <ac:spMkLst>
            <pc:docMk/>
            <pc:sldMk cId="2644481972" sldId="280"/>
            <ac:spMk id="7" creationId="{B2502165-C5B4-4185-AA47-A3055AA66B85}"/>
          </ac:spMkLst>
        </pc:spChg>
        <pc:spChg chg="mod">
          <ac:chgData name="Laurent LIENHARD" userId="1aab2833-c905-4ee5-87cf-1bcf4481e3d5" providerId="ADAL" clId="{6B85B611-0AB3-4671-910C-94893DC68C63}" dt="2019-12-09T12:18:16.556" v="2172" actId="14100"/>
          <ac:spMkLst>
            <pc:docMk/>
            <pc:sldMk cId="2644481972" sldId="280"/>
            <ac:spMk id="12" creationId="{7634EFF6-5642-4FDB-8B08-1E0717D1CFF7}"/>
          </ac:spMkLst>
        </pc:spChg>
        <pc:spChg chg="mod">
          <ac:chgData name="Laurent LIENHARD" userId="1aab2833-c905-4ee5-87cf-1bcf4481e3d5" providerId="ADAL" clId="{6B85B611-0AB3-4671-910C-94893DC68C63}" dt="2019-12-09T12:18:25.539" v="2173" actId="1076"/>
          <ac:spMkLst>
            <pc:docMk/>
            <pc:sldMk cId="2644481972" sldId="280"/>
            <ac:spMk id="13" creationId="{B591CEBD-6820-44E2-8135-09BCDD281238}"/>
          </ac:spMkLst>
        </pc:spChg>
        <pc:spChg chg="mod">
          <ac:chgData name="Laurent LIENHARD" userId="1aab2833-c905-4ee5-87cf-1bcf4481e3d5" providerId="ADAL" clId="{6B85B611-0AB3-4671-910C-94893DC68C63}" dt="2020-01-14T17:00:09.095" v="5785" actId="20577"/>
          <ac:spMkLst>
            <pc:docMk/>
            <pc:sldMk cId="2644481972" sldId="280"/>
            <ac:spMk id="15" creationId="{7A1656E8-BE9C-48DD-B765-0A13C063D34B}"/>
          </ac:spMkLst>
        </pc:spChg>
        <pc:spChg chg="mod">
          <ac:chgData name="Laurent LIENHARD" userId="1aab2833-c905-4ee5-87cf-1bcf4481e3d5" providerId="ADAL" clId="{6B85B611-0AB3-4671-910C-94893DC68C63}" dt="2020-01-02T13:55:38.019" v="4248" actId="1076"/>
          <ac:spMkLst>
            <pc:docMk/>
            <pc:sldMk cId="2644481972" sldId="280"/>
            <ac:spMk id="17" creationId="{45FD011C-04E4-4DEE-AC1D-B4DC8A36B6DB}"/>
          </ac:spMkLst>
        </pc:spChg>
        <pc:spChg chg="mod">
          <ac:chgData name="Laurent LIENHARD" userId="1aab2833-c905-4ee5-87cf-1bcf4481e3d5" providerId="ADAL" clId="{6B85B611-0AB3-4671-910C-94893DC68C63}" dt="2019-12-09T12:20:11.564" v="2197" actId="14100"/>
          <ac:spMkLst>
            <pc:docMk/>
            <pc:sldMk cId="2644481972" sldId="280"/>
            <ac:spMk id="19" creationId="{3BEB8958-AECE-437C-B4FE-4884BFA75399}"/>
          </ac:spMkLst>
        </pc:spChg>
        <pc:spChg chg="mod">
          <ac:chgData name="Laurent LIENHARD" userId="1aab2833-c905-4ee5-87cf-1bcf4481e3d5" providerId="ADAL" clId="{6B85B611-0AB3-4671-910C-94893DC68C63}" dt="2019-12-09T12:20:20.939" v="2199" actId="1076"/>
          <ac:spMkLst>
            <pc:docMk/>
            <pc:sldMk cId="2644481972" sldId="280"/>
            <ac:spMk id="20" creationId="{1C04F439-9E8A-479C-8A7D-C08C398F43F5}"/>
          </ac:spMkLst>
        </pc:spChg>
        <pc:grpChg chg="del">
          <ac:chgData name="Laurent LIENHARD" userId="1aab2833-c905-4ee5-87cf-1bcf4481e3d5" providerId="ADAL" clId="{6B85B611-0AB3-4671-910C-94893DC68C63}" dt="2019-12-09T12:16:04.123" v="2153" actId="478"/>
          <ac:grpSpMkLst>
            <pc:docMk/>
            <pc:sldMk cId="2644481972" sldId="280"/>
            <ac:grpSpMk id="6" creationId="{998782D0-F813-4B95-99E5-4023FDADC2DC}"/>
          </ac:grpSpMkLst>
        </pc:grpChg>
        <pc:grpChg chg="add mod">
          <ac:chgData name="Laurent LIENHARD" userId="1aab2833-c905-4ee5-87cf-1bcf4481e3d5" providerId="ADAL" clId="{6B85B611-0AB3-4671-910C-94893DC68C63}" dt="2019-12-09T12:17:16.188" v="2159" actId="14100"/>
          <ac:grpSpMkLst>
            <pc:docMk/>
            <pc:sldMk cId="2644481972" sldId="280"/>
            <ac:grpSpMk id="9" creationId="{7E1ED5EA-F999-4DDE-ACBC-549A696564D8}"/>
          </ac:grpSpMkLst>
        </pc:grpChg>
        <pc:grpChg chg="add mod">
          <ac:chgData name="Laurent LIENHARD" userId="1aab2833-c905-4ee5-87cf-1bcf4481e3d5" providerId="ADAL" clId="{6B85B611-0AB3-4671-910C-94893DC68C63}" dt="2019-12-09T12:18:12.164" v="2171" actId="14100"/>
          <ac:grpSpMkLst>
            <pc:docMk/>
            <pc:sldMk cId="2644481972" sldId="280"/>
            <ac:grpSpMk id="11" creationId="{6176EC50-0780-4EB8-8326-5AACFC2E6610}"/>
          </ac:grpSpMkLst>
        </pc:grpChg>
        <pc:grpChg chg="add mod">
          <ac:chgData name="Laurent LIENHARD" userId="1aab2833-c905-4ee5-87cf-1bcf4481e3d5" providerId="ADAL" clId="{6B85B611-0AB3-4671-910C-94893DC68C63}" dt="2019-12-09T12:19:10.316" v="2179" actId="1076"/>
          <ac:grpSpMkLst>
            <pc:docMk/>
            <pc:sldMk cId="2644481972" sldId="280"/>
            <ac:grpSpMk id="14" creationId="{F58A8E5D-3A8E-430A-BD04-3945A25B6B8B}"/>
          </ac:grpSpMkLst>
        </pc:grpChg>
        <pc:grpChg chg="add mod">
          <ac:chgData name="Laurent LIENHARD" userId="1aab2833-c905-4ee5-87cf-1bcf4481e3d5" providerId="ADAL" clId="{6B85B611-0AB3-4671-910C-94893DC68C63}" dt="2019-12-09T12:20:08.555" v="2196" actId="1076"/>
          <ac:grpSpMkLst>
            <pc:docMk/>
            <pc:sldMk cId="2644481972" sldId="280"/>
            <ac:grpSpMk id="18" creationId="{6771389C-D9AF-434A-8C59-6A3248343D37}"/>
          </ac:grpSpMkLst>
        </pc:grpChg>
      </pc:sldChg>
      <pc:sldChg chg="addSp modSp add mod modAnim modNotesTx">
        <pc:chgData name="Laurent LIENHARD" userId="1aab2833-c905-4ee5-87cf-1bcf4481e3d5" providerId="ADAL" clId="{6B85B611-0AB3-4671-910C-94893DC68C63}" dt="2020-01-14T17:00:50.298" v="5806" actId="27636"/>
        <pc:sldMkLst>
          <pc:docMk/>
          <pc:sldMk cId="4259619396" sldId="281"/>
        </pc:sldMkLst>
        <pc:spChg chg="add mod">
          <ac:chgData name="Laurent LIENHARD" userId="1aab2833-c905-4ee5-87cf-1bcf4481e3d5" providerId="ADAL" clId="{6B85B611-0AB3-4671-910C-94893DC68C63}" dt="2019-12-09T12:39:23.819" v="3046" actId="20577"/>
          <ac:spMkLst>
            <pc:docMk/>
            <pc:sldMk cId="4259619396" sldId="281"/>
            <ac:spMk id="4" creationId="{572B7167-B6F1-44D5-B3F8-365839B7196C}"/>
          </ac:spMkLst>
        </pc:spChg>
        <pc:spChg chg="mod">
          <ac:chgData name="Laurent LIENHARD" userId="1aab2833-c905-4ee5-87cf-1bcf4481e3d5" providerId="ADAL" clId="{6B85B611-0AB3-4671-910C-94893DC68C63}" dt="2019-12-09T12:28:33.261" v="2724" actId="1076"/>
          <ac:spMkLst>
            <pc:docMk/>
            <pc:sldMk cId="4259619396" sldId="281"/>
            <ac:spMk id="7" creationId="{B2502165-C5B4-4185-AA47-A3055AA66B85}"/>
          </ac:spMkLst>
        </pc:spChg>
        <pc:spChg chg="mod">
          <ac:chgData name="Laurent LIENHARD" userId="1aab2833-c905-4ee5-87cf-1bcf4481e3d5" providerId="ADAL" clId="{6B85B611-0AB3-4671-910C-94893DC68C63}" dt="2019-12-09T12:53:24.920" v="3527" actId="6549"/>
          <ac:spMkLst>
            <pc:docMk/>
            <pc:sldMk cId="4259619396" sldId="281"/>
            <ac:spMk id="13" creationId="{B591CEBD-6820-44E2-8135-09BCDD281238}"/>
          </ac:spMkLst>
        </pc:spChg>
        <pc:spChg chg="mod">
          <ac:chgData name="Laurent LIENHARD" userId="1aab2833-c905-4ee5-87cf-1bcf4481e3d5" providerId="ADAL" clId="{6B85B611-0AB3-4671-910C-94893DC68C63}" dt="2020-01-14T17:00:50.298" v="5806" actId="27636"/>
          <ac:spMkLst>
            <pc:docMk/>
            <pc:sldMk cId="4259619396" sldId="281"/>
            <ac:spMk id="15" creationId="{7A1656E8-BE9C-48DD-B765-0A13C063D34B}"/>
          </ac:spMkLst>
        </pc:spChg>
        <pc:spChg chg="mod">
          <ac:chgData name="Laurent LIENHARD" userId="1aab2833-c905-4ee5-87cf-1bcf4481e3d5" providerId="ADAL" clId="{6B85B611-0AB3-4671-910C-94893DC68C63}" dt="2019-12-09T12:29:14.735" v="2743" actId="6549"/>
          <ac:spMkLst>
            <pc:docMk/>
            <pc:sldMk cId="4259619396" sldId="281"/>
            <ac:spMk id="17" creationId="{45FD011C-04E4-4DEE-AC1D-B4DC8A36B6DB}"/>
          </ac:spMkLst>
        </pc:spChg>
        <pc:spChg chg="mod">
          <ac:chgData name="Laurent LIENHARD" userId="1aab2833-c905-4ee5-87cf-1bcf4481e3d5" providerId="ADAL" clId="{6B85B611-0AB3-4671-910C-94893DC68C63}" dt="2019-12-09T12:29:37.782" v="2769" actId="20577"/>
          <ac:spMkLst>
            <pc:docMk/>
            <pc:sldMk cId="4259619396" sldId="281"/>
            <ac:spMk id="20" creationId="{1C04F439-9E8A-479C-8A7D-C08C398F43F5}"/>
          </ac:spMkLst>
        </pc:spChg>
        <pc:grpChg chg="mod">
          <ac:chgData name="Laurent LIENHARD" userId="1aab2833-c905-4ee5-87cf-1bcf4481e3d5" providerId="ADAL" clId="{6B85B611-0AB3-4671-910C-94893DC68C63}" dt="2019-12-09T12:28:56.300" v="2727"/>
          <ac:grpSpMkLst>
            <pc:docMk/>
            <pc:sldMk cId="4259619396" sldId="281"/>
            <ac:grpSpMk id="11" creationId="{6176EC50-0780-4EB8-8326-5AACFC2E6610}"/>
          </ac:grpSpMkLst>
        </pc:grpChg>
      </pc:sldChg>
      <pc:sldChg chg="addSp delSp modSp add ord delAnim modNotesTx">
        <pc:chgData name="Laurent LIENHARD" userId="1aab2833-c905-4ee5-87cf-1bcf4481e3d5" providerId="ADAL" clId="{6B85B611-0AB3-4671-910C-94893DC68C63}" dt="2019-12-09T12:46:49.198" v="3277" actId="20577"/>
        <pc:sldMkLst>
          <pc:docMk/>
          <pc:sldMk cId="4192832985" sldId="282"/>
        </pc:sldMkLst>
        <pc:spChg chg="del mod">
          <ac:chgData name="Laurent LIENHARD" userId="1aab2833-c905-4ee5-87cf-1bcf4481e3d5" providerId="ADAL" clId="{6B85B611-0AB3-4671-910C-94893DC68C63}" dt="2019-12-09T12:41:47.910" v="3102" actId="478"/>
          <ac:spMkLst>
            <pc:docMk/>
            <pc:sldMk cId="4192832985" sldId="282"/>
            <ac:spMk id="2" creationId="{933DCED4-34C8-42F8-B33C-B49DC55B060A}"/>
          </ac:spMkLst>
        </pc:spChg>
        <pc:spChg chg="del">
          <ac:chgData name="Laurent LIENHARD" userId="1aab2833-c905-4ee5-87cf-1bcf4481e3d5" providerId="ADAL" clId="{6B85B611-0AB3-4671-910C-94893DC68C63}" dt="2019-12-09T12:41:46.026" v="3100" actId="478"/>
          <ac:spMkLst>
            <pc:docMk/>
            <pc:sldMk cId="4192832985" sldId="282"/>
            <ac:spMk id="6" creationId="{2EB029BB-9EF2-4D1A-9734-A1EEA1D0B34C}"/>
          </ac:spMkLst>
        </pc:spChg>
        <pc:spChg chg="del">
          <ac:chgData name="Laurent LIENHARD" userId="1aab2833-c905-4ee5-87cf-1bcf4481e3d5" providerId="ADAL" clId="{6B85B611-0AB3-4671-910C-94893DC68C63}" dt="2019-12-09T12:41:44.358" v="3099" actId="478"/>
          <ac:spMkLst>
            <pc:docMk/>
            <pc:sldMk cId="4192832985" sldId="282"/>
            <ac:spMk id="7" creationId="{5DADA26D-2444-40D6-BE14-30CB4B140F67}"/>
          </ac:spMkLst>
        </pc:spChg>
        <pc:spChg chg="mod">
          <ac:chgData name="Laurent LIENHARD" userId="1aab2833-c905-4ee5-87cf-1bcf4481e3d5" providerId="ADAL" clId="{6B85B611-0AB3-4671-910C-94893DC68C63}" dt="2019-12-09T12:41:59.337" v="3126" actId="27636"/>
          <ac:spMkLst>
            <pc:docMk/>
            <pc:sldMk cId="4192832985" sldId="282"/>
            <ac:spMk id="15" creationId="{7A1656E8-BE9C-48DD-B765-0A13C063D34B}"/>
          </ac:spMkLst>
        </pc:spChg>
        <pc:picChg chg="add">
          <ac:chgData name="Laurent LIENHARD" userId="1aab2833-c905-4ee5-87cf-1bcf4481e3d5" providerId="ADAL" clId="{6B85B611-0AB3-4671-910C-94893DC68C63}" dt="2019-12-09T12:46:04.912" v="3128"/>
          <ac:picMkLst>
            <pc:docMk/>
            <pc:sldMk cId="4192832985" sldId="282"/>
            <ac:picMk id="3" creationId="{57816F33-97EB-43E4-8A2B-CCA8BBAF0F2C}"/>
          </ac:picMkLst>
        </pc:picChg>
      </pc:sldChg>
      <pc:sldChg chg="addSp delSp add modNotesTx">
        <pc:chgData name="Laurent LIENHARD" userId="1aab2833-c905-4ee5-87cf-1bcf4481e3d5" providerId="ADAL" clId="{6B85B611-0AB3-4671-910C-94893DC68C63}" dt="2019-12-09T12:50:16.568" v="3434"/>
        <pc:sldMkLst>
          <pc:docMk/>
          <pc:sldMk cId="685170137" sldId="283"/>
        </pc:sldMkLst>
        <pc:picChg chg="add">
          <ac:chgData name="Laurent LIENHARD" userId="1aab2833-c905-4ee5-87cf-1bcf4481e3d5" providerId="ADAL" clId="{6B85B611-0AB3-4671-910C-94893DC68C63}" dt="2019-12-09T12:48:19.404" v="3280"/>
          <ac:picMkLst>
            <pc:docMk/>
            <pc:sldMk cId="685170137" sldId="283"/>
            <ac:picMk id="2" creationId="{3BE68DA7-B71E-4511-92DF-6FC3B160A4F1}"/>
          </ac:picMkLst>
        </pc:picChg>
        <pc:picChg chg="del">
          <ac:chgData name="Laurent LIENHARD" userId="1aab2833-c905-4ee5-87cf-1bcf4481e3d5" providerId="ADAL" clId="{6B85B611-0AB3-4671-910C-94893DC68C63}" dt="2019-12-09T12:48:19.071" v="3279" actId="478"/>
          <ac:picMkLst>
            <pc:docMk/>
            <pc:sldMk cId="685170137" sldId="283"/>
            <ac:picMk id="3" creationId="{57816F33-97EB-43E4-8A2B-CCA8BBAF0F2C}"/>
          </ac:picMkLst>
        </pc:picChg>
        <pc:picChg chg="add del">
          <ac:chgData name="Laurent LIENHARD" userId="1aab2833-c905-4ee5-87cf-1bcf4481e3d5" providerId="ADAL" clId="{6B85B611-0AB3-4671-910C-94893DC68C63}" dt="2019-12-09T12:50:16.568" v="3434"/>
          <ac:picMkLst>
            <pc:docMk/>
            <pc:sldMk cId="685170137" sldId="283"/>
            <ac:picMk id="4" creationId="{0DA90571-8E1A-46B2-8D5A-B6C384852A0E}"/>
          </ac:picMkLst>
        </pc:picChg>
      </pc:sldChg>
      <pc:sldChg chg="addSp delSp add modNotesTx">
        <pc:chgData name="Laurent LIENHARD" userId="1aab2833-c905-4ee5-87cf-1bcf4481e3d5" providerId="ADAL" clId="{6B85B611-0AB3-4671-910C-94893DC68C63}" dt="2019-12-09T12:50:51.914" v="3516" actId="20577"/>
        <pc:sldMkLst>
          <pc:docMk/>
          <pc:sldMk cId="633522769" sldId="284"/>
        </pc:sldMkLst>
        <pc:picChg chg="add">
          <ac:chgData name="Laurent LIENHARD" userId="1aab2833-c905-4ee5-87cf-1bcf4481e3d5" providerId="ADAL" clId="{6B85B611-0AB3-4671-910C-94893DC68C63}" dt="2019-12-09T12:50:23.948" v="3437"/>
          <ac:picMkLst>
            <pc:docMk/>
            <pc:sldMk cId="633522769" sldId="284"/>
            <ac:picMk id="2" creationId="{FB44BBB7-8C9A-4D41-99FA-6D73E46CF6EB}"/>
          </ac:picMkLst>
        </pc:picChg>
        <pc:picChg chg="del">
          <ac:chgData name="Laurent LIENHARD" userId="1aab2833-c905-4ee5-87cf-1bcf4481e3d5" providerId="ADAL" clId="{6B85B611-0AB3-4671-910C-94893DC68C63}" dt="2019-12-09T12:50:23.451" v="3436" actId="478"/>
          <ac:picMkLst>
            <pc:docMk/>
            <pc:sldMk cId="633522769" sldId="284"/>
            <ac:picMk id="3" creationId="{57816F33-97EB-43E4-8A2B-CCA8BBAF0F2C}"/>
          </ac:picMkLst>
        </pc:picChg>
      </pc:sldChg>
      <pc:sldChg chg="add del">
        <pc:chgData name="Laurent LIENHARD" userId="1aab2833-c905-4ee5-87cf-1bcf4481e3d5" providerId="ADAL" clId="{6B85B611-0AB3-4671-910C-94893DC68C63}" dt="2019-12-09T12:50:14.027" v="3432" actId="47"/>
        <pc:sldMkLst>
          <pc:docMk/>
          <pc:sldMk cId="3200765921" sldId="284"/>
        </pc:sldMkLst>
      </pc:sldChg>
      <pc:sldChg chg="modSp add mod ord">
        <pc:chgData name="Laurent LIENHARD" userId="1aab2833-c905-4ee5-87cf-1bcf4481e3d5" providerId="ADAL" clId="{6B85B611-0AB3-4671-910C-94893DC68C63}" dt="2020-01-14T18:32:28.265" v="6094" actId="1076"/>
        <pc:sldMkLst>
          <pc:docMk/>
          <pc:sldMk cId="3757121218" sldId="285"/>
        </pc:sldMkLst>
        <pc:spChg chg="mod">
          <ac:chgData name="Laurent LIENHARD" userId="1aab2833-c905-4ee5-87cf-1bcf4481e3d5" providerId="ADAL" clId="{6B85B611-0AB3-4671-910C-94893DC68C63}" dt="2020-01-14T18:32:28.265" v="6094" actId="1076"/>
          <ac:spMkLst>
            <pc:docMk/>
            <pc:sldMk cId="3757121218" sldId="285"/>
            <ac:spMk id="2" creationId="{C4353FBB-906C-4E58-A583-DC564CEC6071}"/>
          </ac:spMkLst>
        </pc:spChg>
      </pc:sldChg>
      <pc:sldChg chg="addSp delSp modSp modTransition modNotesTx">
        <pc:chgData name="Laurent LIENHARD" userId="1aab2833-c905-4ee5-87cf-1bcf4481e3d5" providerId="ADAL" clId="{6B85B611-0AB3-4671-910C-94893DC68C63}" dt="2020-01-02T14:36:59.440" v="4251" actId="20577"/>
        <pc:sldMkLst>
          <pc:docMk/>
          <pc:sldMk cId="1297377562" sldId="286"/>
        </pc:sldMkLst>
        <pc:spChg chg="add mod">
          <ac:chgData name="Laurent LIENHARD" userId="1aab2833-c905-4ee5-87cf-1bcf4481e3d5" providerId="ADAL" clId="{6B85B611-0AB3-4671-910C-94893DC68C63}" dt="2019-12-29T10:28:32.952" v="3839" actId="14100"/>
          <ac:spMkLst>
            <pc:docMk/>
            <pc:sldMk cId="1297377562" sldId="286"/>
            <ac:spMk id="3" creationId="{64EB64DA-5E73-4B43-9444-28630C5C435F}"/>
          </ac:spMkLst>
        </pc:spChg>
        <pc:spChg chg="add del mod">
          <ac:chgData name="Laurent LIENHARD" userId="1aab2833-c905-4ee5-87cf-1bcf4481e3d5" providerId="ADAL" clId="{6B85B611-0AB3-4671-910C-94893DC68C63}" dt="2019-12-29T10:30:44.289" v="3855" actId="478"/>
          <ac:spMkLst>
            <pc:docMk/>
            <pc:sldMk cId="1297377562" sldId="286"/>
            <ac:spMk id="5" creationId="{36546DCF-4549-49F0-9AE7-0A2C4CC7D782}"/>
          </ac:spMkLst>
        </pc:spChg>
        <pc:spChg chg="mod">
          <ac:chgData name="Laurent LIENHARD" userId="1aab2833-c905-4ee5-87cf-1bcf4481e3d5" providerId="ADAL" clId="{6B85B611-0AB3-4671-910C-94893DC68C63}" dt="2019-12-29T10:24:50.189" v="3619" actId="20577"/>
          <ac:spMkLst>
            <pc:docMk/>
            <pc:sldMk cId="1297377562" sldId="286"/>
            <ac:spMk id="15" creationId="{7A1656E8-BE9C-48DD-B765-0A13C063D34B}"/>
          </ac:spMkLst>
        </pc:spChg>
        <pc:grpChg chg="add mod">
          <ac:chgData name="Laurent LIENHARD" userId="1aab2833-c905-4ee5-87cf-1bcf4481e3d5" providerId="ADAL" clId="{6B85B611-0AB3-4671-910C-94893DC68C63}" dt="2019-12-29T10:28:54.944" v="3843" actId="164"/>
          <ac:grpSpMkLst>
            <pc:docMk/>
            <pc:sldMk cId="1297377562" sldId="286"/>
            <ac:grpSpMk id="6" creationId="{9D2BC861-A210-41AA-8FA2-A43F3C0E973A}"/>
          </ac:grpSpMkLst>
        </pc:grpChg>
        <pc:grpChg chg="add mod">
          <ac:chgData name="Laurent LIENHARD" userId="1aab2833-c905-4ee5-87cf-1bcf4481e3d5" providerId="ADAL" clId="{6B85B611-0AB3-4671-910C-94893DC68C63}" dt="2019-12-29T10:29:32.634" v="3847" actId="164"/>
          <ac:grpSpMkLst>
            <pc:docMk/>
            <pc:sldMk cId="1297377562" sldId="286"/>
            <ac:grpSpMk id="7" creationId="{237E2B5B-C924-4C09-A7DC-D587C5D0B7FE}"/>
          </ac:grpSpMkLst>
        </pc:grpChg>
        <pc:grpChg chg="add mod">
          <ac:chgData name="Laurent LIENHARD" userId="1aab2833-c905-4ee5-87cf-1bcf4481e3d5" providerId="ADAL" clId="{6B85B611-0AB3-4671-910C-94893DC68C63}" dt="2019-12-29T10:30:09.575" v="3852" actId="164"/>
          <ac:grpSpMkLst>
            <pc:docMk/>
            <pc:sldMk cId="1297377562" sldId="286"/>
            <ac:grpSpMk id="9" creationId="{7AF2B297-492C-4522-9D54-5320072AB724}"/>
          </ac:grpSpMkLst>
        </pc:grpChg>
        <pc:picChg chg="del">
          <ac:chgData name="Laurent LIENHARD" userId="1aab2833-c905-4ee5-87cf-1bcf4481e3d5" providerId="ADAL" clId="{6B85B611-0AB3-4671-910C-94893DC68C63}" dt="2019-12-29T10:24:24.246" v="3564" actId="478"/>
          <ac:picMkLst>
            <pc:docMk/>
            <pc:sldMk cId="1297377562" sldId="286"/>
            <ac:picMk id="2" creationId="{3BE68DA7-B71E-4511-92DF-6FC3B160A4F1}"/>
          </ac:picMkLst>
        </pc:picChg>
        <pc:picChg chg="add del mod">
          <ac:chgData name="Laurent LIENHARD" userId="1aab2833-c905-4ee5-87cf-1bcf4481e3d5" providerId="ADAL" clId="{6B85B611-0AB3-4671-910C-94893DC68C63}" dt="2019-12-29T10:30:45.271" v="3856" actId="478"/>
          <ac:picMkLst>
            <pc:docMk/>
            <pc:sldMk cId="1297377562" sldId="286"/>
            <ac:picMk id="4" creationId="{83D96FAD-6AB5-4AAC-BD8E-619378BE031F}"/>
          </ac:picMkLst>
        </pc:picChg>
      </pc:sldChg>
      <pc:sldChg chg="modSp modNotesTx">
        <pc:chgData name="Laurent LIENHARD" userId="1aab2833-c905-4ee5-87cf-1bcf4481e3d5" providerId="ADAL" clId="{6B85B611-0AB3-4671-910C-94893DC68C63}" dt="2020-01-14T16:52:34.982" v="5528" actId="20577"/>
        <pc:sldMkLst>
          <pc:docMk/>
          <pc:sldMk cId="2851267866" sldId="287"/>
        </pc:sldMkLst>
        <pc:spChg chg="mod">
          <ac:chgData name="Laurent LIENHARD" userId="1aab2833-c905-4ee5-87cf-1bcf4481e3d5" providerId="ADAL" clId="{6B85B611-0AB3-4671-910C-94893DC68C63}" dt="2019-12-29T10:31:39.098" v="3887" actId="20577"/>
          <ac:spMkLst>
            <pc:docMk/>
            <pc:sldMk cId="2851267866" sldId="287"/>
            <ac:spMk id="5" creationId="{36546DCF-4549-49F0-9AE7-0A2C4CC7D782}"/>
          </ac:spMkLst>
        </pc:spChg>
      </pc:sldChg>
      <pc:sldChg chg="addSp delSp modSp mod setBg delAnim modAnim delDesignElem chgLayout modNotesTx">
        <pc:chgData name="Laurent LIENHARD" userId="1aab2833-c905-4ee5-87cf-1bcf4481e3d5" providerId="ADAL" clId="{6B85B611-0AB3-4671-910C-94893DC68C63}" dt="2020-01-14T18:29:18.104" v="6092" actId="20577"/>
        <pc:sldMkLst>
          <pc:docMk/>
          <pc:sldMk cId="37148298" sldId="288"/>
        </pc:sldMkLst>
        <pc:spChg chg="add del mod ord">
          <ac:chgData name="Laurent LIENHARD" userId="1aab2833-c905-4ee5-87cf-1bcf4481e3d5" providerId="ADAL" clId="{6B85B611-0AB3-4671-910C-94893DC68C63}" dt="2020-01-13T17:38:07.016" v="4510" actId="478"/>
          <ac:spMkLst>
            <pc:docMk/>
            <pc:sldMk cId="37148298" sldId="288"/>
            <ac:spMk id="5" creationId="{74119A7D-4A83-4423-A41D-F98C3EB113A4}"/>
          </ac:spMkLst>
        </pc:spChg>
        <pc:spChg chg="add del mod ord">
          <ac:chgData name="Laurent LIENHARD" userId="1aab2833-c905-4ee5-87cf-1bcf4481e3d5" providerId="ADAL" clId="{6B85B611-0AB3-4671-910C-94893DC68C63}" dt="2020-01-13T17:38:04.017" v="4509" actId="478"/>
          <ac:spMkLst>
            <pc:docMk/>
            <pc:sldMk cId="37148298" sldId="288"/>
            <ac:spMk id="6" creationId="{0FABEACE-3165-4B59-AD18-91E81FB76581}"/>
          </ac:spMkLst>
        </pc:spChg>
        <pc:spChg chg="mod">
          <ac:chgData name="Laurent LIENHARD" userId="1aab2833-c905-4ee5-87cf-1bcf4481e3d5" providerId="ADAL" clId="{6B85B611-0AB3-4671-910C-94893DC68C63}" dt="2020-01-13T17:32:50.817" v="4253" actId="20577"/>
          <ac:spMkLst>
            <pc:docMk/>
            <pc:sldMk cId="37148298" sldId="288"/>
            <ac:spMk id="11" creationId="{B2A12BA0-5118-4CA2-97AA-BCB16D8AE244}"/>
          </ac:spMkLst>
        </pc:spChg>
        <pc:spChg chg="del mod">
          <ac:chgData name="Laurent LIENHARD" userId="1aab2833-c905-4ee5-87cf-1bcf4481e3d5" providerId="ADAL" clId="{6B85B611-0AB3-4671-910C-94893DC68C63}" dt="2020-01-13T17:33:01.077" v="4256" actId="478"/>
          <ac:spMkLst>
            <pc:docMk/>
            <pc:sldMk cId="37148298" sldId="288"/>
            <ac:spMk id="15" creationId="{7A1656E8-BE9C-48DD-B765-0A13C063D34B}"/>
          </ac:spMkLst>
        </pc:spChg>
        <pc:spChg chg="add del">
          <ac:chgData name="Laurent LIENHARD" userId="1aab2833-c905-4ee5-87cf-1bcf4481e3d5" providerId="ADAL" clId="{6B85B611-0AB3-4671-910C-94893DC68C63}" dt="2020-01-13T17:33:13.068" v="4260" actId="26606"/>
          <ac:spMkLst>
            <pc:docMk/>
            <pc:sldMk cId="37148298" sldId="288"/>
            <ac:spMk id="28" creationId="{21029ED5-F105-4DD2-99C8-1E4422817978}"/>
          </ac:spMkLst>
        </pc:spChg>
        <pc:spChg chg="add del">
          <ac:chgData name="Laurent LIENHARD" userId="1aab2833-c905-4ee5-87cf-1bcf4481e3d5" providerId="ADAL" clId="{6B85B611-0AB3-4671-910C-94893DC68C63}" dt="2020-01-13T17:33:13.068" v="4260" actId="26606"/>
          <ac:spMkLst>
            <pc:docMk/>
            <pc:sldMk cId="37148298" sldId="288"/>
            <ac:spMk id="41" creationId="{5C9652B3-A450-4ED6-8FBF-F536BA60B4D8}"/>
          </ac:spMkLst>
        </pc:spChg>
        <pc:spChg chg="add del">
          <ac:chgData name="Laurent LIENHARD" userId="1aab2833-c905-4ee5-87cf-1bcf4481e3d5" providerId="ADAL" clId="{6B85B611-0AB3-4671-910C-94893DC68C63}" dt="2020-01-13T17:37:59.375" v="4508" actId="6264"/>
          <ac:spMkLst>
            <pc:docMk/>
            <pc:sldMk cId="37148298" sldId="288"/>
            <ac:spMk id="44" creationId="{03E8462A-FEBA-4848-81CC-3F8DA3E477BE}"/>
          </ac:spMkLst>
        </pc:spChg>
        <pc:spChg chg="add del">
          <ac:chgData name="Laurent LIENHARD" userId="1aab2833-c905-4ee5-87cf-1bcf4481e3d5" providerId="ADAL" clId="{6B85B611-0AB3-4671-910C-94893DC68C63}" dt="2020-01-13T17:37:59.375" v="4508" actId="6264"/>
          <ac:spMkLst>
            <pc:docMk/>
            <pc:sldMk cId="37148298" sldId="288"/>
            <ac:spMk id="46" creationId="{7941F9B1-B01B-4A84-89D9-B169AEB4E456}"/>
          </ac:spMkLst>
        </pc:spChg>
        <pc:grpChg chg="add del">
          <ac:chgData name="Laurent LIENHARD" userId="1aab2833-c905-4ee5-87cf-1bcf4481e3d5" providerId="ADAL" clId="{6B85B611-0AB3-4671-910C-94893DC68C63}" dt="2020-01-13T17:33:13.068" v="4260" actId="26606"/>
          <ac:grpSpMkLst>
            <pc:docMk/>
            <pc:sldMk cId="37148298" sldId="288"/>
            <ac:grpSpMk id="16" creationId="{DDE8DE2B-61C1-46D5-BEB8-521321C182C4}"/>
          </ac:grpSpMkLst>
        </pc:grpChg>
        <pc:grpChg chg="add del">
          <ac:chgData name="Laurent LIENHARD" userId="1aab2833-c905-4ee5-87cf-1bcf4481e3d5" providerId="ADAL" clId="{6B85B611-0AB3-4671-910C-94893DC68C63}" dt="2020-01-13T17:33:13.068" v="4260" actId="26606"/>
          <ac:grpSpMkLst>
            <pc:docMk/>
            <pc:sldMk cId="37148298" sldId="288"/>
            <ac:grpSpMk id="30" creationId="{2D621E68-BF28-4A1C-B1A2-4E55E139E79A}"/>
          </ac:grpSpMkLst>
        </pc:grpChg>
        <pc:grpChg chg="add del">
          <ac:chgData name="Laurent LIENHARD" userId="1aab2833-c905-4ee5-87cf-1bcf4481e3d5" providerId="ADAL" clId="{6B85B611-0AB3-4671-910C-94893DC68C63}" dt="2020-01-13T17:37:59.375" v="4508" actId="6264"/>
          <ac:grpSpMkLst>
            <pc:docMk/>
            <pc:sldMk cId="37148298" sldId="288"/>
            <ac:grpSpMk id="43" creationId="{609316A9-990D-4EC3-A671-70EE5C1493A4}"/>
          </ac:grpSpMkLst>
        </pc:grpChg>
        <pc:grpChg chg="add del">
          <ac:chgData name="Laurent LIENHARD" userId="1aab2833-c905-4ee5-87cf-1bcf4481e3d5" providerId="ADAL" clId="{6B85B611-0AB3-4671-910C-94893DC68C63}" dt="2020-01-13T17:37:59.375" v="4508" actId="6264"/>
          <ac:grpSpMkLst>
            <pc:docMk/>
            <pc:sldMk cId="37148298" sldId="288"/>
            <ac:grpSpMk id="45" creationId="{2109F83F-40FE-4DB3-84CC-09FB3340D06D}"/>
          </ac:grpSpMkLst>
        </pc:grpChg>
        <pc:picChg chg="add mod ord">
          <ac:chgData name="Laurent LIENHARD" userId="1aab2833-c905-4ee5-87cf-1bcf4481e3d5" providerId="ADAL" clId="{6B85B611-0AB3-4671-910C-94893DC68C63}" dt="2020-01-13T17:44:26.945" v="4778" actId="1076"/>
          <ac:picMkLst>
            <pc:docMk/>
            <pc:sldMk cId="37148298" sldId="288"/>
            <ac:picMk id="2" creationId="{4C977418-06AE-4643-80A2-820F8F31A07D}"/>
          </ac:picMkLst>
        </pc:picChg>
        <pc:picChg chg="del">
          <ac:chgData name="Laurent LIENHARD" userId="1aab2833-c905-4ee5-87cf-1bcf4481e3d5" providerId="ADAL" clId="{6B85B611-0AB3-4671-910C-94893DC68C63}" dt="2020-01-13T17:32:52.650" v="4254" actId="478"/>
          <ac:picMkLst>
            <pc:docMk/>
            <pc:sldMk cId="37148298" sldId="288"/>
            <ac:picMk id="3" creationId="{01E96635-AEDE-4C7F-9CEC-C7BA56E886BE}"/>
          </ac:picMkLst>
        </pc:picChg>
        <pc:picChg chg="add del mod">
          <ac:chgData name="Laurent LIENHARD" userId="1aab2833-c905-4ee5-87cf-1bcf4481e3d5" providerId="ADAL" clId="{6B85B611-0AB3-4671-910C-94893DC68C63}" dt="2020-01-13T17:37:34.588" v="4484"/>
          <ac:picMkLst>
            <pc:docMk/>
            <pc:sldMk cId="37148298" sldId="288"/>
            <ac:picMk id="4" creationId="{70C690BA-0549-4A5F-AADA-32C38C69FB8A}"/>
          </ac:picMkLst>
        </pc:picChg>
        <pc:picChg chg="add del mod">
          <ac:chgData name="Laurent LIENHARD" userId="1aab2833-c905-4ee5-87cf-1bcf4481e3d5" providerId="ADAL" clId="{6B85B611-0AB3-4671-910C-94893DC68C63}" dt="2020-01-13T17:44:18.291" v="4776" actId="478"/>
          <ac:picMkLst>
            <pc:docMk/>
            <pc:sldMk cId="37148298" sldId="288"/>
            <ac:picMk id="7" creationId="{C7CA1155-8B8C-44B8-A66B-9722362A3286}"/>
          </ac:picMkLst>
        </pc:picChg>
        <pc:picChg chg="add del mod">
          <ac:chgData name="Laurent LIENHARD" userId="1aab2833-c905-4ee5-87cf-1bcf4481e3d5" providerId="ADAL" clId="{6B85B611-0AB3-4671-910C-94893DC68C63}" dt="2020-01-13T17:44:19.007" v="4777" actId="478"/>
          <ac:picMkLst>
            <pc:docMk/>
            <pc:sldMk cId="37148298" sldId="288"/>
            <ac:picMk id="9" creationId="{650704A7-0276-4BB9-B0AF-43377D66AC8D}"/>
          </ac:picMkLst>
        </pc:picChg>
      </pc:sldChg>
      <pc:sldChg chg="add del">
        <pc:chgData name="Laurent LIENHARD" userId="1aab2833-c905-4ee5-87cf-1bcf4481e3d5" providerId="ADAL" clId="{6B85B611-0AB3-4671-910C-94893DC68C63}" dt="2020-01-02T14:16:49.862" v="4250"/>
        <pc:sldMkLst>
          <pc:docMk/>
          <pc:sldMk cId="3928655385" sldId="288"/>
        </pc:sldMkLst>
      </pc:sldChg>
      <pc:sldChg chg="modAnim modNotesTx">
        <pc:chgData name="Laurent LIENHARD" userId="1aab2833-c905-4ee5-87cf-1bcf4481e3d5" providerId="ADAL" clId="{6B85B611-0AB3-4671-910C-94893DC68C63}" dt="2020-01-14T16:44:38.224" v="5209" actId="6549"/>
        <pc:sldMkLst>
          <pc:docMk/>
          <pc:sldMk cId="1437130665" sldId="289"/>
        </pc:sldMkLst>
      </pc:sldChg>
      <pc:sldChg chg="del">
        <pc:chgData name="Laurent LIENHARD" userId="1aab2833-c905-4ee5-87cf-1bcf4481e3d5" providerId="ADAL" clId="{6B85B611-0AB3-4671-910C-94893DC68C63}" dt="2020-01-13T17:46:51.075" v="4784" actId="47"/>
        <pc:sldMkLst>
          <pc:docMk/>
          <pc:sldMk cId="810087920" sldId="290"/>
        </pc:sldMkLst>
      </pc:sldChg>
      <pc:sldChg chg="del">
        <pc:chgData name="Laurent LIENHARD" userId="1aab2833-c905-4ee5-87cf-1bcf4481e3d5" providerId="ADAL" clId="{6B85B611-0AB3-4671-910C-94893DC68C63}" dt="2020-01-13T17:47:08.621" v="4785"/>
        <pc:sldMkLst>
          <pc:docMk/>
          <pc:sldMk cId="881912677" sldId="290"/>
        </pc:sldMkLst>
      </pc:sldChg>
      <pc:sldChg chg="add del setBg">
        <pc:chgData name="Laurent LIENHARD" userId="1aab2833-c905-4ee5-87cf-1bcf4481e3d5" providerId="ADAL" clId="{6B85B611-0AB3-4671-910C-94893DC68C63}" dt="2020-01-13T17:46:38.706" v="4783"/>
        <pc:sldMkLst>
          <pc:docMk/>
          <pc:sldMk cId="1834064612" sldId="290"/>
        </pc:sldMkLst>
      </pc:sldChg>
      <pc:sldChg chg="add ord modNotesTx">
        <pc:chgData name="Laurent LIENHARD" userId="1aab2833-c905-4ee5-87cf-1bcf4481e3d5" providerId="ADAL" clId="{6B85B611-0AB3-4671-910C-94893DC68C63}" dt="2020-01-14T18:43:41.227" v="6397" actId="20577"/>
        <pc:sldMkLst>
          <pc:docMk/>
          <pc:sldMk cId="2123133071" sldId="290"/>
        </pc:sldMkLst>
      </pc:sldChg>
      <pc:sldChg chg="addSp delSp modSp add mod ord modNotesTx">
        <pc:chgData name="Laurent LIENHARD" userId="1aab2833-c905-4ee5-87cf-1bcf4481e3d5" providerId="ADAL" clId="{6B85B611-0AB3-4671-910C-94893DC68C63}" dt="2020-01-14T18:24:59.984" v="5907" actId="313"/>
        <pc:sldMkLst>
          <pc:docMk/>
          <pc:sldMk cId="3658573777" sldId="291"/>
        </pc:sldMkLst>
        <pc:spChg chg="del">
          <ac:chgData name="Laurent LIENHARD" userId="1aab2833-c905-4ee5-87cf-1bcf4481e3d5" providerId="ADAL" clId="{6B85B611-0AB3-4671-910C-94893DC68C63}" dt="2020-01-14T18:22:32.920" v="5811" actId="478"/>
          <ac:spMkLst>
            <pc:docMk/>
            <pc:sldMk cId="3658573777" sldId="291"/>
            <ac:spMk id="2" creationId="{29115B17-6B98-4FF9-AC32-2703EEAE9A2B}"/>
          </ac:spMkLst>
        </pc:spChg>
        <pc:spChg chg="del">
          <ac:chgData name="Laurent LIENHARD" userId="1aab2833-c905-4ee5-87cf-1bcf4481e3d5" providerId="ADAL" clId="{6B85B611-0AB3-4671-910C-94893DC68C63}" dt="2020-01-14T18:22:29.273" v="5810" actId="478"/>
          <ac:spMkLst>
            <pc:docMk/>
            <pc:sldMk cId="3658573777" sldId="291"/>
            <ac:spMk id="3" creationId="{75052B87-6662-4B5E-B496-EA830F4724B3}"/>
          </ac:spMkLst>
        </pc:spChg>
        <pc:spChg chg="add del">
          <ac:chgData name="Laurent LIENHARD" userId="1aab2833-c905-4ee5-87cf-1bcf4481e3d5" providerId="ADAL" clId="{6B85B611-0AB3-4671-910C-94893DC68C63}" dt="2020-01-14T18:22:39.718" v="5813" actId="478"/>
          <ac:spMkLst>
            <pc:docMk/>
            <pc:sldMk cId="3658573777" sldId="291"/>
            <ac:spMk id="4" creationId="{49741A94-386B-4BE7-A117-655404BF143E}"/>
          </ac:spMkLst>
        </pc:spChg>
        <pc:picChg chg="add mod">
          <ac:chgData name="Laurent LIENHARD" userId="1aab2833-c905-4ee5-87cf-1bcf4481e3d5" providerId="ADAL" clId="{6B85B611-0AB3-4671-910C-94893DC68C63}" dt="2020-01-14T18:23:33.227" v="5816" actId="962"/>
          <ac:picMkLst>
            <pc:docMk/>
            <pc:sldMk cId="3658573777" sldId="291"/>
            <ac:picMk id="6" creationId="{06595DA9-602B-41BF-B8F9-E2FEFA2785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4C350F-F0D3-45A7-9EA7-9DC4ACFE84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D6E42E-AB86-4F8E-85D3-0359EF2759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EF916-5742-44BE-BBF1-9E3052D8B1B4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E82DC-DE5C-4490-86C9-E119859308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7D67D0-DCEB-4694-82C1-1C1AD95794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CD850-BCD9-414D-AC98-E36C87E5E2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675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8B7C-3099-4FC4-AA5D-2EA0D324C8E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910D-5F3C-47F2-93E2-6F3C989A47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4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Bienvenue</a:t>
            </a:r>
          </a:p>
          <a:p>
            <a:r>
              <a:rPr lang="fr-FR" noProof="0" dirty="0"/>
              <a:t>Premier meetup de 2020 pour le FRPSUG</a:t>
            </a:r>
          </a:p>
          <a:p>
            <a:r>
              <a:rPr lang="fr-FR" noProof="0" dirty="0"/>
              <a:t>J’aimerais vous proposer un Meetup un peu différent, plus dans l’échange donc contrairement à d’habitude si vous avez des questions n’hésiter pas à me couper via </a:t>
            </a:r>
            <a:r>
              <a:rPr lang="fr-FR" noProof="0"/>
              <a:t>le tchat</a:t>
            </a:r>
            <a:endParaRPr lang="fr-FR" noProof="0" dirty="0"/>
          </a:p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05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Par host on entend par exemple la console, ISE , Visual Studio Code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combinaisons sont dans un ordre précis. C’est dans cette ordre que les profiles PowerShell vont être lus et chargés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4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$PSHOME = Variable stockant le répertoire d’installation de PowerShell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fr-FR" noProof="0" dirty="0"/>
              <a:t>Console PowerShell ou ISE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C:\Windows\System32\WindowsPowerShell\v1.0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 PowerShell Core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C:\Program Files\PowerShell\7-preview</a:t>
            </a:r>
            <a:endParaRPr lang="fr-FR" noProof="0" dirty="0"/>
          </a:p>
          <a:p>
            <a:r>
              <a:rPr lang="fr-FR" noProof="0" dirty="0"/>
              <a:t>$HOME = Variable stockant répertoire home de l’utilisateur :</a:t>
            </a:r>
          </a:p>
          <a:p>
            <a:r>
              <a:rPr lang="fr-FR" noProof="0" dirty="0"/>
              <a:t>=&gt; C:\users\UserName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4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Pour atteindre un fichier de profile on peut utiliser la variable $Profile</a:t>
            </a:r>
          </a:p>
          <a:p>
            <a:endParaRPr lang="fr-FR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variable $Profile par défaut correspond a $</a:t>
            </a:r>
            <a:r>
              <a:rPr lang="fr-FR" dirty="0" err="1"/>
              <a:t>Profile.CurrentUserCurrentHost</a:t>
            </a:r>
            <a:endParaRPr lang="fr-FR" dirty="0"/>
          </a:p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658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Tester si le chemin vers le profile désiré existe =&gt; si non alors créer le fichier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3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Editer le fichier profile avec Notepad par exemple.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831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Attention si vous n’êtes pas admin de votre pc pour les profiles </a:t>
            </a:r>
            <a:r>
              <a:rPr lang="fr-FR" noProof="0" dirty="0" err="1"/>
              <a:t>AllUsers</a:t>
            </a:r>
            <a:r>
              <a:rPr lang="fr-FR" noProof="0" dirty="0"/>
              <a:t> il faut lancer la console en administrateur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65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/>
              <a:t>	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52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 répertoire Mes Documents contenant les répertoires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 err="1"/>
              <a:t>WindowsPowershell</a:t>
            </a:r>
            <a:r>
              <a:rPr lang="fr-FR" noProof="0" dirty="0"/>
              <a:t>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 err="1"/>
              <a:t>Powershell</a:t>
            </a:r>
            <a:r>
              <a:rPr lang="fr-FR" noProof="0" dirty="0"/>
              <a:t> (pour </a:t>
            </a:r>
            <a:r>
              <a:rPr lang="fr-FR" noProof="0" dirty="0" err="1"/>
              <a:t>Powershell</a:t>
            </a:r>
            <a:r>
              <a:rPr lang="fr-FR" noProof="0" dirty="0"/>
              <a:t> </a:t>
            </a:r>
            <a:r>
              <a:rPr lang="fr-FR" noProof="0" dirty="0" err="1"/>
              <a:t>Core</a:t>
            </a:r>
            <a:r>
              <a:rPr lang="fr-FR" noProof="0" dirty="0"/>
              <a:t>)</a:t>
            </a:r>
          </a:p>
          <a:p>
            <a:r>
              <a:rPr lang="fr-FR" noProof="0" dirty="0"/>
              <a:t>je retrouve sur chaque machine ou j’utilise les dossiers sauvegardés toutes ma configuration PowerShell.</a:t>
            </a:r>
          </a:p>
          <a:p>
            <a:endParaRPr lang="fr-FR" noProof="0" dirty="0"/>
          </a:p>
          <a:p>
            <a:r>
              <a:rPr lang="fr-FR" noProof="0" dirty="0"/>
              <a:t>Mes Documents contenant également le profile $</a:t>
            </a:r>
            <a:r>
              <a:rPr lang="fr-FR" noProof="0" dirty="0" err="1"/>
              <a:t>Profile.CurrentUserAllHosts</a:t>
            </a:r>
            <a:r>
              <a:rPr lang="fr-FR" noProof="0" dirty="0"/>
              <a:t> je retrouve également ce profile sur toutes les machines sur lesquelles j’utilise les dossiers sauvegardés OneDrive</a:t>
            </a:r>
          </a:p>
          <a:p>
            <a:endParaRPr lang="fr-FR" noProof="0" dirty="0"/>
          </a:p>
          <a:p>
            <a:r>
              <a:rPr lang="fr-FR" noProof="0" dirty="0"/>
              <a:t>Donc Sur chaque machine je retrouve tout l’environnement nécessaire et habituel pour coder.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93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Bonne et heureuse année à tous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910D-5F3C-47F2-93E2-6F3C989A47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4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Association reprise en main courant 2019 par 4 individus:  Francois-Xavier Cat / Stephane Van Gulick / Olivier Miossec / Laurent Lienhard (constituant le bureau)</a:t>
            </a:r>
          </a:p>
          <a:p>
            <a:r>
              <a:rPr lang="fr-FR" noProof="0" dirty="0"/>
              <a:t>Ne pas hésiter a contacter pour toutes questions liées à l’association : proposer un sujet de meetup ou de Lightning demos par exemple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3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err="1"/>
              <a:t>Powershell</a:t>
            </a:r>
            <a:r>
              <a:rPr lang="fr-FR" noProof="0" dirty="0"/>
              <a:t> 7 – Quoi de neuf =&gt; présenter par Francois-Xavier Cat et moi</a:t>
            </a:r>
          </a:p>
          <a:p>
            <a:r>
              <a:rPr lang="fr-FR" noProof="0" dirty="0"/>
              <a:t>Si vous avez un sujet que vous souhaitez que l’on aborde ne pas hésiter à nous contacter</a:t>
            </a:r>
          </a:p>
          <a:p>
            <a:r>
              <a:rPr lang="fr-FR" noProof="0" dirty="0"/>
              <a:t>Si vous voulez faire une présentation et que vous avez besoin de conseil =&gt; contacter 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47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Analyste-Programmeur de formation en informatique industrielle</a:t>
            </a:r>
          </a:p>
          <a:p>
            <a:r>
              <a:rPr lang="fr-FR" noProof="0" dirty="0"/>
              <a:t>Admin </a:t>
            </a:r>
            <a:r>
              <a:rPr lang="fr-FR" noProof="0" dirty="0" err="1"/>
              <a:t>sys</a:t>
            </a:r>
            <a:r>
              <a:rPr lang="fr-FR" noProof="0" dirty="0"/>
              <a:t> après être passé par toutes les étapes : </a:t>
            </a:r>
            <a:r>
              <a:rPr lang="fr-FR" noProof="0" dirty="0" err="1"/>
              <a:t>Hotliner</a:t>
            </a:r>
            <a:r>
              <a:rPr lang="fr-FR" noProof="0" dirty="0"/>
              <a:t> N0 =&gt; N1 =&gt; N2 =&gt; Admin </a:t>
            </a:r>
            <a:r>
              <a:rPr lang="fr-FR" noProof="0" dirty="0" err="1"/>
              <a:t>sys</a:t>
            </a:r>
            <a:endParaRPr lang="fr-FR" noProof="0" dirty="0"/>
          </a:p>
          <a:p>
            <a:r>
              <a:rPr lang="fr-FR" noProof="0" dirty="0"/>
              <a:t>Blogger depuis peu de temps et pas très actif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00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Remerciement au Pôle de l’habitat Social qui m’autorise à utiliser ces locaux pour </a:t>
            </a:r>
            <a:r>
              <a:rPr lang="fr-FR" noProof="0"/>
              <a:t>la présentation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81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 PHS regroupe 2 entités: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 err="1"/>
              <a:t>Ophèa</a:t>
            </a:r>
            <a:r>
              <a:rPr lang="fr-FR" noProof="0" dirty="0"/>
              <a:t> (Ex Cus Habitat) 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fr-FR" noProof="0" dirty="0"/>
              <a:t>20 000 logements sur 18 des 33 communes de l'Eurométropole de Strasbourg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noProof="0" dirty="0"/>
              <a:t>Habitation Moderne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fr-FR" dirty="0"/>
              <a:t>plus de 10 000 logements, essentiellement sur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l’Eurométropole de Strasbourg (mais pas que), </a:t>
            </a:r>
            <a:r>
              <a:rPr lang="fr-FR" dirty="0"/>
              <a:t> pour environ 23000 locataires 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52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C’est</a:t>
            </a:r>
            <a:r>
              <a:rPr lang="en-US" dirty="0"/>
              <a:t> quoi un profile =&gt; </a:t>
            </a:r>
            <a:r>
              <a:rPr lang="fr-FR" noProof="0" dirty="0"/>
              <a:t>Attention : comme il s’agit d’un script PowerShell comme les autres, il faut activer le paramètre « ExecutionPolicy » qui va bien avant de pouvoir utiliser un profile</a:t>
            </a:r>
          </a:p>
          <a:p>
            <a:endParaRPr lang="fr-FR" noProof="0" dirty="0"/>
          </a:p>
          <a:p>
            <a:r>
              <a:rPr lang="en-US" dirty="0"/>
              <a:t>A quoi ca </a:t>
            </a:r>
            <a:r>
              <a:rPr lang="fr-FR" noProof="0" dirty="0"/>
              <a:t>sert</a:t>
            </a:r>
            <a:r>
              <a:rPr lang="en-US" dirty="0"/>
              <a:t> =&gt; on </a:t>
            </a:r>
            <a:r>
              <a:rPr lang="fr-FR" noProof="0" dirty="0"/>
              <a:t>peut</a:t>
            </a:r>
            <a:r>
              <a:rPr lang="en-US" dirty="0"/>
              <a:t> </a:t>
            </a:r>
            <a:r>
              <a:rPr lang="fr-FR" noProof="0" dirty="0"/>
              <a:t>mettre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fr-FR" noProof="0" dirty="0"/>
              <a:t>avoir</a:t>
            </a:r>
            <a:r>
              <a:rPr lang="en-US" dirty="0"/>
              <a:t> dans un script Classique</a:t>
            </a:r>
          </a:p>
          <a:p>
            <a:r>
              <a:rPr lang="fr-FR" noProof="0" dirty="0"/>
              <a:t>C’est un peu comme les scripts de connexion Windows (Avant l’arrivée des GPP) que les plus anciens connaissent </a:t>
            </a:r>
            <a:r>
              <a:rPr lang="fr-FR" noProof="0" dirty="0">
                <a:sym typeface="Wingdings" panose="05000000000000000000" pitchFamily="2" charset="2"/>
              </a:rPr>
              <a:t>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E0B71-8432-4993-A328-60990DEF3EA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8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516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15CC0E0-E0D0-4C6D-BE81-8D66E344C500}" type="datetime1">
              <a:rPr lang="fr-FR" smtClean="0"/>
              <a:t>14/01/2020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8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3A3C15-1E7E-449D-8441-67FE321A0233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413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9CD8A64-EE65-4F55-A8D7-104B7EBC3672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69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9C90C2-C2F3-4181-8ED2-19F8B3B05FB8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91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DD9D9DE-AE57-4178-9D1A-6B6BBAEA300A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32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37D740-0298-42FF-853F-87CA7BE20C77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71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B38356-5D61-40FA-AB11-1965AEFEAE7B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071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EA5623-97D5-4EBD-88E9-162FD9FF46C4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5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B167C8-2E4E-4037-B5AE-AD31BBB99166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57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4EFB-F6A4-4DD4-8DDB-76BB68517EF5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00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9150E5-D6FA-4E6E-AA16-BE68C369DA44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49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66C97C-2803-493D-9EF0-E3372CFC9BDF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912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0448F5-B312-4A14-ADEF-D33E85FDA172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853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07F05F-8EC2-41BB-957E-8CFA5FBEA258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92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85BDDE-3F29-4EC8-9FA3-84C584244416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54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65F27F-8883-4A1B-9F63-F32A6BF54199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635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35ACD9-3E2E-4F8B-9FE8-13C60CBBA3B2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127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‹N°›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0A9674-7E6E-4257-A0E2-963500693F32}" type="datetime1">
              <a:rPr lang="fr-FR" smtClean="0"/>
              <a:pPr lvl="0"/>
              <a:t>14/01/2020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722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26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669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165141-F091-4E17-A320-DC89C73BB0CE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783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73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495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876142-82B7-48AC-9971-E159D32A314F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039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CC1520-E680-4D91-9B95-B66C6EC433D4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3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95BA25-24AD-46D1-A715-2C5E778998FD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41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88AD8F-53DD-4EDB-B90F-E90AE63410A8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5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6A832D-A6A2-4787-A541-C533E9A5C48E}" type="datetime1">
              <a:rPr lang="fr-FR" smtClean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6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12722B-FDBA-46ED-AEC7-23FFF203F1CF}" type="datetime1">
              <a:rPr lang="fr-FR" smtClean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3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00E2AAC-EE0D-465B-9F45-52A7A194CE26}" type="datetime1">
              <a:rPr lang="fr-FR" smtClean="0"/>
              <a:t>14/01/2020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96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3273E73-F98A-49EB-887A-A86037051BF4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87E6BEE-6131-475D-9AAE-794F060245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366" y="200658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7232059-21E0-4B05-9823-D58204CC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French PowerShell User Group</a:t>
            </a:r>
          </a:p>
        </p:txBody>
      </p:sp>
    </p:spTree>
    <p:extLst>
      <p:ext uri="{BB962C8B-B14F-4D97-AF65-F5344CB8AC3E}">
        <p14:creationId xmlns:p14="http://schemas.microsoft.com/office/powerpoint/2010/main" val="222749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3473636-AC80-498D-ADBD-12EB8A1C09E7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5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F5086F-A922-4133-99B7-FC3B77C86447}" type="datetime1">
              <a:rPr lang="fr-FR" smtClean="0"/>
              <a:pPr lvl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lack.poshcode.or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frpsug.com/" TargetMode="Externa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etup.com/fr-FR/FrenchPSUG/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linkedin.com/groups/4728360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acebook.com/frpsug/" TargetMode="External"/><Relationship Id="rId9" Type="http://schemas.openxmlformats.org/officeDocument/2006/relationships/hyperlink" Target="https://powershell.slack.com/Sla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twitter.com/IronTUX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howiautomatedthis.com/" TargetMode="External"/><Relationship Id="rId5" Type="http://schemas.openxmlformats.org/officeDocument/2006/relationships/hyperlink" Target="https://github.com/LaurentLienhard/" TargetMode="External"/><Relationship Id="rId4" Type="http://schemas.openxmlformats.org/officeDocument/2006/relationships/hyperlink" Target="https://www.linkedin.com/in/laurent-lienhard-6168052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53FBB-906C-4E58-A583-DC564CEC6071}"/>
              </a:ext>
            </a:extLst>
          </p:cNvPr>
          <p:cNvSpPr txBox="1"/>
          <p:nvPr/>
        </p:nvSpPr>
        <p:spPr>
          <a:xfrm>
            <a:off x="1508369" y="2879877"/>
            <a:ext cx="1053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Montre moi ton profile !</a:t>
            </a:r>
          </a:p>
        </p:txBody>
      </p:sp>
    </p:spTree>
    <p:extLst>
      <p:ext uri="{BB962C8B-B14F-4D97-AF65-F5344CB8AC3E}">
        <p14:creationId xmlns:p14="http://schemas.microsoft.com/office/powerpoint/2010/main" val="212313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55510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profile s’applique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l’hôte actuellement utilisé (</a:t>
            </a:r>
            <a:r>
              <a:rPr lang="fr-FR" dirty="0" err="1"/>
              <a:t>CurrentHost</a:t>
            </a:r>
            <a:r>
              <a:rPr lang="fr-FR" dirty="0"/>
              <a:t>) ou à tous les hôtes (</a:t>
            </a:r>
            <a:r>
              <a:rPr lang="fr-FR" dirty="0" err="1"/>
              <a:t>AllHosts</a:t>
            </a:r>
            <a:r>
              <a:rPr 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l’utilisateur actuellement connecté (</a:t>
            </a:r>
            <a:r>
              <a:rPr lang="fr-FR" dirty="0" err="1"/>
              <a:t>CurrentUser</a:t>
            </a:r>
            <a:r>
              <a:rPr lang="fr-FR" dirty="0"/>
              <a:t>) ou à tous les utilisateurs (</a:t>
            </a:r>
            <a:r>
              <a:rPr lang="fr-FR" dirty="0" err="1"/>
              <a:t>AllUsers</a:t>
            </a:r>
            <a:r>
              <a:rPr 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9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55510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8782D0-F813-4B95-99E5-4023FDADC2DC}"/>
              </a:ext>
            </a:extLst>
          </p:cNvPr>
          <p:cNvGrpSpPr/>
          <p:nvPr/>
        </p:nvGrpSpPr>
        <p:grpSpPr>
          <a:xfrm>
            <a:off x="4403035" y="1838739"/>
            <a:ext cx="5208104" cy="1049946"/>
            <a:chOff x="4403035" y="1838739"/>
            <a:chExt cx="5208104" cy="1049946"/>
          </a:xfrm>
        </p:grpSpPr>
        <p:sp>
          <p:nvSpPr>
            <p:cNvPr id="4" name="Flèche : bas 3">
              <a:extLst>
                <a:ext uri="{FF2B5EF4-FFF2-40B4-BE49-F238E27FC236}">
                  <a16:creationId xmlns:a16="http://schemas.microsoft.com/office/drawing/2014/main" id="{8CA2C041-1413-4E2F-B50D-C937CDF1844E}"/>
                </a:ext>
              </a:extLst>
            </p:cNvPr>
            <p:cNvSpPr/>
            <p:nvPr/>
          </p:nvSpPr>
          <p:spPr>
            <a:xfrm>
              <a:off x="4403035" y="1838739"/>
              <a:ext cx="437322" cy="10499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6FDE0C0-CDEE-4493-9510-8465FD9574BB}"/>
                </a:ext>
              </a:extLst>
            </p:cNvPr>
            <p:cNvSpPr txBox="1"/>
            <p:nvPr/>
          </p:nvSpPr>
          <p:spPr>
            <a:xfrm>
              <a:off x="4929809" y="1997765"/>
              <a:ext cx="4681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Ordre de chargement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5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55510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 : Dossiers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E1ED5EA-F999-4DDE-ACBC-549A696564D8}"/>
              </a:ext>
            </a:extLst>
          </p:cNvPr>
          <p:cNvGrpSpPr/>
          <p:nvPr/>
        </p:nvGrpSpPr>
        <p:grpSpPr>
          <a:xfrm>
            <a:off x="3190461" y="1689653"/>
            <a:ext cx="4840355" cy="323377"/>
            <a:chOff x="3190461" y="1689651"/>
            <a:chExt cx="4840355" cy="308114"/>
          </a:xfrm>
        </p:grpSpPr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26EA24A2-64D1-44EB-9FBC-DB217D3DBCE7}"/>
                </a:ext>
              </a:extLst>
            </p:cNvPr>
            <p:cNvSpPr/>
            <p:nvPr/>
          </p:nvSpPr>
          <p:spPr>
            <a:xfrm>
              <a:off x="3190461" y="1789043"/>
              <a:ext cx="2097156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502165-C5B4-4185-AA47-A3055AA66B85}"/>
                </a:ext>
              </a:extLst>
            </p:cNvPr>
            <p:cNvSpPr txBox="1"/>
            <p:nvPr/>
          </p:nvSpPr>
          <p:spPr>
            <a:xfrm>
              <a:off x="5416825" y="1689651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$PSHOME\Profile.ps1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176EC50-0780-4EB8-8326-5AACFC2E6610}"/>
              </a:ext>
            </a:extLst>
          </p:cNvPr>
          <p:cNvGrpSpPr/>
          <p:nvPr/>
        </p:nvGrpSpPr>
        <p:grpSpPr>
          <a:xfrm>
            <a:off x="3429001" y="1959761"/>
            <a:ext cx="6157762" cy="523219"/>
            <a:chOff x="3190461" y="1693039"/>
            <a:chExt cx="3860089" cy="498525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7634EFF6-5642-4FDB-8B08-1E0717D1CFF7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591CEBD-6820-44E2-8135-09BCDD281238}"/>
                </a:ext>
              </a:extLst>
            </p:cNvPr>
            <p:cNvSpPr txBox="1"/>
            <p:nvPr/>
          </p:nvSpPr>
          <p:spPr>
            <a:xfrm>
              <a:off x="4436559" y="1693039"/>
              <a:ext cx="2613991" cy="49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$PSHOME\Microsoft.PowerShell_profile.ps1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8A8E5D-3A8E-430A-BD04-3945A25B6B8B}"/>
              </a:ext>
            </a:extLst>
          </p:cNvPr>
          <p:cNvGrpSpPr/>
          <p:nvPr/>
        </p:nvGrpSpPr>
        <p:grpSpPr>
          <a:xfrm>
            <a:off x="3429001" y="2259262"/>
            <a:ext cx="6157762" cy="307777"/>
            <a:chOff x="3190461" y="1704514"/>
            <a:chExt cx="3860089" cy="293251"/>
          </a:xfrm>
        </p:grpSpPr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A19AF8D7-5A21-419D-9A5F-60457A1A9352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FD011C-04E4-4DEE-AC1D-B4DC8A36B6DB}"/>
                </a:ext>
              </a:extLst>
            </p:cNvPr>
            <p:cNvSpPr txBox="1"/>
            <p:nvPr/>
          </p:nvSpPr>
          <p:spPr>
            <a:xfrm>
              <a:off x="4436559" y="1704514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$Home\[My]Documents\PowerShell\Profile.ps1</a:t>
              </a:r>
              <a:endParaRPr lang="fr-FR" sz="1400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71389C-D9AF-434A-8C59-6A3248343D37}"/>
              </a:ext>
            </a:extLst>
          </p:cNvPr>
          <p:cNvGrpSpPr/>
          <p:nvPr/>
        </p:nvGrpSpPr>
        <p:grpSpPr>
          <a:xfrm>
            <a:off x="3760305" y="2552152"/>
            <a:ext cx="8166651" cy="307777"/>
            <a:chOff x="3190461" y="1730782"/>
            <a:chExt cx="3860088" cy="293251"/>
          </a:xfrm>
        </p:grpSpPr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3BEB8958-AECE-437C-B4FE-4884BFA75399}"/>
                </a:ext>
              </a:extLst>
            </p:cNvPr>
            <p:cNvSpPr/>
            <p:nvPr/>
          </p:nvSpPr>
          <p:spPr>
            <a:xfrm>
              <a:off x="3190461" y="1789044"/>
              <a:ext cx="721906" cy="1972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C04F439-9E8A-479C-8A7D-C08C398F43F5}"/>
                </a:ext>
              </a:extLst>
            </p:cNvPr>
            <p:cNvSpPr txBox="1"/>
            <p:nvPr/>
          </p:nvSpPr>
          <p:spPr>
            <a:xfrm>
              <a:off x="3973439" y="1730782"/>
              <a:ext cx="3077110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$Home\[My]Documents\PowerShell\Microsoft.PowerShell_profile.ps1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4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62406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de profil : Variable(s)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9947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combinaisons possibles sont donc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AllUsers</a:t>
            </a:r>
            <a:r>
              <a:rPr lang="fr-FR" dirty="0"/>
              <a:t> , </a:t>
            </a:r>
            <a:r>
              <a:rPr lang="fr-FR" dirty="0" err="1"/>
              <a:t>CurrentHost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 , </a:t>
            </a:r>
            <a:r>
              <a:rPr lang="fr-FR" dirty="0" err="1"/>
              <a:t>AllHosts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CurrentUser</a:t>
            </a:r>
            <a:r>
              <a:rPr lang="fr-FR" dirty="0"/>
              <a:t>, </a:t>
            </a:r>
            <a:r>
              <a:rPr lang="fr-FR" dirty="0" err="1"/>
              <a:t>CurrentHost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E1ED5EA-F999-4DDE-ACBC-549A696564D8}"/>
              </a:ext>
            </a:extLst>
          </p:cNvPr>
          <p:cNvGrpSpPr/>
          <p:nvPr/>
        </p:nvGrpSpPr>
        <p:grpSpPr>
          <a:xfrm>
            <a:off x="3190461" y="1689650"/>
            <a:ext cx="4840355" cy="323374"/>
            <a:chOff x="3190461" y="1689653"/>
            <a:chExt cx="4840355" cy="308112"/>
          </a:xfrm>
        </p:grpSpPr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26EA24A2-64D1-44EB-9FBC-DB217D3DBCE7}"/>
                </a:ext>
              </a:extLst>
            </p:cNvPr>
            <p:cNvSpPr/>
            <p:nvPr/>
          </p:nvSpPr>
          <p:spPr>
            <a:xfrm>
              <a:off x="3190461" y="1789043"/>
              <a:ext cx="2097156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502165-C5B4-4185-AA47-A3055AA66B85}"/>
                </a:ext>
              </a:extLst>
            </p:cNvPr>
            <p:cNvSpPr txBox="1"/>
            <p:nvPr/>
          </p:nvSpPr>
          <p:spPr>
            <a:xfrm>
              <a:off x="5416825" y="1689653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Profile.AllUsersAllHosts</a:t>
              </a:r>
              <a:endParaRPr lang="fr-FR" sz="14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176EC50-0780-4EB8-8326-5AACFC2E6610}"/>
              </a:ext>
            </a:extLst>
          </p:cNvPr>
          <p:cNvGrpSpPr/>
          <p:nvPr/>
        </p:nvGrpSpPr>
        <p:grpSpPr>
          <a:xfrm>
            <a:off x="3429001" y="1959759"/>
            <a:ext cx="6157762" cy="319820"/>
            <a:chOff x="3190461" y="1693039"/>
            <a:chExt cx="3860089" cy="304726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7634EFF6-5642-4FDB-8B08-1E0717D1CFF7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591CEBD-6820-44E2-8135-09BCDD281238}"/>
                </a:ext>
              </a:extLst>
            </p:cNvPr>
            <p:cNvSpPr txBox="1"/>
            <p:nvPr/>
          </p:nvSpPr>
          <p:spPr>
            <a:xfrm>
              <a:off x="4436559" y="1693039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Profile.AllUsersCurrentHost</a:t>
              </a:r>
              <a:endParaRPr lang="fr-FR" sz="14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8A8E5D-3A8E-430A-BD04-3945A25B6B8B}"/>
              </a:ext>
            </a:extLst>
          </p:cNvPr>
          <p:cNvGrpSpPr/>
          <p:nvPr/>
        </p:nvGrpSpPr>
        <p:grpSpPr>
          <a:xfrm>
            <a:off x="3429001" y="2259262"/>
            <a:ext cx="6157762" cy="307777"/>
            <a:chOff x="3190461" y="1704514"/>
            <a:chExt cx="3860089" cy="293251"/>
          </a:xfrm>
        </p:grpSpPr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A19AF8D7-5A21-419D-9A5F-60457A1A9352}"/>
                </a:ext>
              </a:extLst>
            </p:cNvPr>
            <p:cNvSpPr/>
            <p:nvPr/>
          </p:nvSpPr>
          <p:spPr>
            <a:xfrm>
              <a:off x="3190461" y="1789043"/>
              <a:ext cx="1165102" cy="208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FD011C-04E4-4DEE-AC1D-B4DC8A36B6DB}"/>
                </a:ext>
              </a:extLst>
            </p:cNvPr>
            <p:cNvSpPr txBox="1"/>
            <p:nvPr/>
          </p:nvSpPr>
          <p:spPr>
            <a:xfrm>
              <a:off x="4436559" y="1704514"/>
              <a:ext cx="2613991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Profile.CurrentUserAllHosts</a:t>
              </a:r>
              <a:endParaRPr lang="fr-FR" sz="1400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71389C-D9AF-434A-8C59-6A3248343D37}"/>
              </a:ext>
            </a:extLst>
          </p:cNvPr>
          <p:cNvGrpSpPr/>
          <p:nvPr/>
        </p:nvGrpSpPr>
        <p:grpSpPr>
          <a:xfrm>
            <a:off x="3760305" y="2552152"/>
            <a:ext cx="8166651" cy="307777"/>
            <a:chOff x="3190461" y="1730782"/>
            <a:chExt cx="3860088" cy="293251"/>
          </a:xfrm>
        </p:grpSpPr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3BEB8958-AECE-437C-B4FE-4884BFA75399}"/>
                </a:ext>
              </a:extLst>
            </p:cNvPr>
            <p:cNvSpPr/>
            <p:nvPr/>
          </p:nvSpPr>
          <p:spPr>
            <a:xfrm>
              <a:off x="3190461" y="1789044"/>
              <a:ext cx="721906" cy="1972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C04F439-9E8A-479C-8A7D-C08C398F43F5}"/>
                </a:ext>
              </a:extLst>
            </p:cNvPr>
            <p:cNvSpPr txBox="1"/>
            <p:nvPr/>
          </p:nvSpPr>
          <p:spPr>
            <a:xfrm>
              <a:off x="3973439" y="1730782"/>
              <a:ext cx="3077110" cy="29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$</a:t>
              </a:r>
              <a:r>
                <a:rPr lang="fr-FR" sz="1400" dirty="0" err="1"/>
                <a:t>Profile.CurrentUserCurrentHost</a:t>
              </a:r>
              <a:endParaRPr lang="fr-FR" sz="1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572B7167-B6F1-44D5-B3F8-365839B7196C}"/>
              </a:ext>
            </a:extLst>
          </p:cNvPr>
          <p:cNvSpPr txBox="1"/>
          <p:nvPr/>
        </p:nvSpPr>
        <p:spPr>
          <a:xfrm>
            <a:off x="1692965" y="3646150"/>
            <a:ext cx="88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$Profile = $</a:t>
            </a:r>
            <a:r>
              <a:rPr lang="fr-FR" dirty="0" err="1"/>
              <a:t>Profile.CurrentUserCurrentHost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6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créer</a:t>
            </a:r>
            <a:r>
              <a:rPr lang="en-US" dirty="0"/>
              <a:t>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816F33-97EB-43E4-8A2B-CCA8BBAF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40" y="1828576"/>
            <a:ext cx="999312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créer</a:t>
            </a:r>
            <a:r>
              <a:rPr lang="en-US" dirty="0"/>
              <a:t>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B44BBB7-8C9A-4D41-99FA-6D73E46C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41" y="1866682"/>
            <a:ext cx="890711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créer</a:t>
            </a:r>
            <a:r>
              <a:rPr lang="en-US" dirty="0"/>
              <a:t>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BE68DA7-B71E-4511-92DF-6FC3B160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5" y="2214393"/>
            <a:ext cx="1178407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 utilisation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EB64DA-5E73-4B43-9444-28630C5C435F}"/>
              </a:ext>
            </a:extLst>
          </p:cNvPr>
          <p:cNvSpPr txBox="1"/>
          <p:nvPr/>
        </p:nvSpPr>
        <p:spPr>
          <a:xfrm>
            <a:off x="677333" y="1481560"/>
            <a:ext cx="541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Travail régulièrement sur différentes machines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Portable pro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PC perso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VM sur </a:t>
            </a:r>
            <a:r>
              <a:rPr lang="fr-FR" dirty="0" err="1"/>
              <a:t>l'Imac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37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6677624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 utilisation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EB64DA-5E73-4B43-9444-28630C5C435F}"/>
              </a:ext>
            </a:extLst>
          </p:cNvPr>
          <p:cNvSpPr txBox="1"/>
          <p:nvPr/>
        </p:nvSpPr>
        <p:spPr>
          <a:xfrm>
            <a:off x="677333" y="1481560"/>
            <a:ext cx="541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Travail régulièrement sur différentes machines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Portable pro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 perso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VM sur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l'Imac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D96FAD-6AB5-4AAC-BD8E-619378BE0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90" y="1311965"/>
            <a:ext cx="5623231" cy="53166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546DCF-4549-49F0-9AE7-0A2C4CC7D782}"/>
              </a:ext>
            </a:extLst>
          </p:cNvPr>
          <p:cNvSpPr txBox="1"/>
          <p:nvPr/>
        </p:nvSpPr>
        <p:spPr>
          <a:xfrm>
            <a:off x="677333" y="3471480"/>
            <a:ext cx="562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Utilisation des dossiers sauvegardés dans OneDrive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Mes Documents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dirty="0">
                <a:solidFill>
                  <a:prstClr val="black"/>
                </a:solidFill>
                <a:latin typeface="Trebuchet MS" panose="020B0603020202020204"/>
              </a:rPr>
              <a:t>Bureau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85126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53FBB-906C-4E58-A583-DC564CEC6071}"/>
              </a:ext>
            </a:extLst>
          </p:cNvPr>
          <p:cNvSpPr txBox="1"/>
          <p:nvPr/>
        </p:nvSpPr>
        <p:spPr>
          <a:xfrm>
            <a:off x="1508369" y="2879877"/>
            <a:ext cx="1053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DEMO ! </a:t>
            </a:r>
          </a:p>
        </p:txBody>
      </p:sp>
    </p:spTree>
    <p:extLst>
      <p:ext uri="{BB962C8B-B14F-4D97-AF65-F5344CB8AC3E}">
        <p14:creationId xmlns:p14="http://schemas.microsoft.com/office/powerpoint/2010/main" val="375712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objet, tableau noir, lumière, signe&#10;&#10;Description générée automatiquement">
            <a:extLst>
              <a:ext uri="{FF2B5EF4-FFF2-40B4-BE49-F238E27FC236}">
                <a16:creationId xmlns:a16="http://schemas.microsoft.com/office/drawing/2014/main" id="{06595DA9-602B-41BF-B8F9-E2FEFA278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81E4AE3B-A773-4797-B655-61D64327BF9B}"/>
              </a:ext>
            </a:extLst>
          </p:cNvPr>
          <p:cNvSpPr txBox="1"/>
          <p:nvPr/>
        </p:nvSpPr>
        <p:spPr>
          <a:xfrm>
            <a:off x="1252591" y="0"/>
            <a:ext cx="968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Présentation de l’association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CB28-F9C6-4035-BB5F-82ABBC0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6158" y="6231818"/>
            <a:ext cx="1819681" cy="365125"/>
          </a:xfrm>
        </p:spPr>
        <p:txBody>
          <a:bodyPr/>
          <a:lstStyle/>
          <a:p>
            <a:pPr lvl="0"/>
            <a:r>
              <a:rPr lang="fr-FR" dirty="0"/>
              <a:t>French PowerShell User Group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ACCF0E-B552-47CA-ACB5-D290654EC121}"/>
              </a:ext>
            </a:extLst>
          </p:cNvPr>
          <p:cNvSpPr txBox="1"/>
          <p:nvPr/>
        </p:nvSpPr>
        <p:spPr>
          <a:xfrm>
            <a:off x="1252591" y="1272515"/>
            <a:ext cx="10137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Twitter : @FrPSUG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Facebook : </a:t>
            </a:r>
            <a:r>
              <a:rPr lang="fr-FR" dirty="0">
                <a:hlinkClick r:id="rId4"/>
              </a:rPr>
              <a:t>https://www.facebook.com/frpsug/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Linkedin</a:t>
            </a:r>
            <a:r>
              <a:rPr lang="fr-FR"/>
              <a:t> : </a:t>
            </a:r>
            <a:r>
              <a:rPr lang="fr-FR">
                <a:hlinkClick r:id="rId5"/>
              </a:rPr>
              <a:t>https://www.linkedin.com/groups/4728360/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Meetup : </a:t>
            </a:r>
            <a:r>
              <a:rPr lang="fr-FR">
                <a:hlinkClick r:id="rId6"/>
              </a:rPr>
              <a:t>https://www.meetup.com/fr-FR/FrenchPSUG/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Site web :  </a:t>
            </a:r>
            <a:r>
              <a:rPr lang="fr-FR">
                <a:hlinkClick r:id="rId7"/>
              </a:rPr>
              <a:t>https://frpsug.com/</a:t>
            </a:r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Slack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Inscrivez-vous sur </a:t>
            </a:r>
            <a:r>
              <a:rPr lang="fr-FR">
                <a:hlinkClick r:id="rId8"/>
              </a:rPr>
              <a:t>http://slack.poshcode.org/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Connecter-vous sur </a:t>
            </a:r>
            <a:r>
              <a:rPr lang="fr-FR">
                <a:hlinkClick r:id="rId9"/>
              </a:rPr>
              <a:t>PowerShell.slack.com</a:t>
            </a:r>
            <a:endParaRPr lang="fr-FR"/>
          </a:p>
          <a:p>
            <a:pPr marL="800100" lvl="1" indent="-342900">
              <a:buFont typeface="+mj-lt"/>
              <a:buAutoNum type="arabicPeriod"/>
            </a:pPr>
            <a:r>
              <a:rPr lang="fr-FR"/>
              <a:t>Rejoignez le </a:t>
            </a:r>
            <a:r>
              <a:rPr lang="fr-FR" err="1"/>
              <a:t>channel</a:t>
            </a:r>
            <a:r>
              <a:rPr lang="fr-FR"/>
              <a:t> </a:t>
            </a:r>
            <a:r>
              <a:rPr lang="fr-FR" b="1"/>
              <a:t>#french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793ED46-7D74-45BD-A8B7-2F2786D31CF1}"/>
              </a:ext>
            </a:extLst>
          </p:cNvPr>
          <p:cNvGrpSpPr/>
          <p:nvPr/>
        </p:nvGrpSpPr>
        <p:grpSpPr>
          <a:xfrm>
            <a:off x="2976028" y="4154698"/>
            <a:ext cx="6457210" cy="1682111"/>
            <a:chOff x="2976028" y="4154698"/>
            <a:chExt cx="6457210" cy="168211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F79A383-7130-422E-B057-7CCFFF754D77}"/>
                </a:ext>
              </a:extLst>
            </p:cNvPr>
            <p:cNvGrpSpPr/>
            <p:nvPr/>
          </p:nvGrpSpPr>
          <p:grpSpPr>
            <a:xfrm>
              <a:off x="2976028" y="4154698"/>
              <a:ext cx="6001985" cy="1682111"/>
              <a:chOff x="2976028" y="4154698"/>
              <a:chExt cx="6001985" cy="168211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B607B90E-027A-4BDF-9FB3-0E0F1C250B6D}"/>
                  </a:ext>
                </a:extLst>
              </p:cNvPr>
              <p:cNvGrpSpPr/>
              <p:nvPr/>
            </p:nvGrpSpPr>
            <p:grpSpPr>
              <a:xfrm>
                <a:off x="3178262" y="4154698"/>
                <a:ext cx="4308239" cy="1253126"/>
                <a:chOff x="3036546" y="4021028"/>
                <a:chExt cx="4308239" cy="1253126"/>
              </a:xfrm>
            </p:grpSpPr>
            <p:pic>
              <p:nvPicPr>
                <p:cNvPr id="1026" name="Picture 2" descr="Francois-Xavier Cat">
                  <a:extLst>
                    <a:ext uri="{FF2B5EF4-FFF2-40B4-BE49-F238E27FC236}">
                      <a16:creationId xmlns:a16="http://schemas.microsoft.com/office/drawing/2014/main" id="{C0C8F910-4F2E-417F-9746-D24C4F3FA6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6546" y="4030042"/>
                  <a:ext cx="1244112" cy="1244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Stéphane van Gulick">
                  <a:extLst>
                    <a:ext uri="{FF2B5EF4-FFF2-40B4-BE49-F238E27FC236}">
                      <a16:creationId xmlns:a16="http://schemas.microsoft.com/office/drawing/2014/main" id="{AEBC08AF-6258-4E30-8239-04A15DAF22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4102" y="4030042"/>
                  <a:ext cx="1244112" cy="12441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Olivier Miossec">
                  <a:extLst>
                    <a:ext uri="{FF2B5EF4-FFF2-40B4-BE49-F238E27FC236}">
                      <a16:creationId xmlns:a16="http://schemas.microsoft.com/office/drawing/2014/main" id="{68F7B821-4083-4BAF-B556-F9ADA29D7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1659" y="4021028"/>
                  <a:ext cx="1253126" cy="12531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00A96D-6C68-4654-BA1D-E8AE338DE657}"/>
                  </a:ext>
                </a:extLst>
              </p:cNvPr>
              <p:cNvSpPr/>
              <p:nvPr/>
            </p:nvSpPr>
            <p:spPr>
              <a:xfrm>
                <a:off x="2976028" y="5529032"/>
                <a:ext cx="16364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lazywinadmin</a:t>
                </a:r>
                <a:endParaRPr lang="fr-FR" sz="1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2E1488-988B-4BA1-AF2D-C18058C56CDE}"/>
                  </a:ext>
                </a:extLst>
              </p:cNvPr>
              <p:cNvSpPr/>
              <p:nvPr/>
            </p:nvSpPr>
            <p:spPr>
              <a:xfrm>
                <a:off x="4713763" y="5529032"/>
                <a:ext cx="12282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stephanevg</a:t>
                </a:r>
                <a:endParaRPr lang="fr-FR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8BB11B-E41D-4127-80F8-BB271D6644C1}"/>
                  </a:ext>
                </a:extLst>
              </p:cNvPr>
              <p:cNvSpPr/>
              <p:nvPr/>
            </p:nvSpPr>
            <p:spPr>
              <a:xfrm>
                <a:off x="6116786" y="5512043"/>
                <a:ext cx="14863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omiossec_med</a:t>
                </a:r>
                <a:endParaRPr lang="fr-FR" sz="14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4785F7-2173-49F5-BFE3-F5F87A5AE304}"/>
                  </a:ext>
                </a:extLst>
              </p:cNvPr>
              <p:cNvSpPr/>
              <p:nvPr/>
            </p:nvSpPr>
            <p:spPr>
              <a:xfrm>
                <a:off x="8020700" y="5512043"/>
                <a:ext cx="9573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/>
                  <a:t>@</a:t>
                </a:r>
                <a:r>
                  <a:rPr lang="fr-FR" sz="1400" err="1"/>
                  <a:t>IronTUX</a:t>
                </a:r>
                <a:endParaRPr lang="fr-FR" sz="1400"/>
              </a:p>
            </p:txBody>
          </p:sp>
        </p:grp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C8EE15A-3831-4339-9B65-B2A5F888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55153" y="4163712"/>
              <a:ext cx="1778085" cy="1253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70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81E4AE3B-A773-4797-B655-61D64327BF9B}"/>
              </a:ext>
            </a:extLst>
          </p:cNvPr>
          <p:cNvSpPr txBox="1"/>
          <p:nvPr/>
        </p:nvSpPr>
        <p:spPr>
          <a:xfrm>
            <a:off x="1252591" y="0"/>
            <a:ext cx="968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/>
              <a:t>Prochains événements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F5CB28-F9C6-4035-BB5F-82ABBC0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6158" y="6231818"/>
            <a:ext cx="1819681" cy="365125"/>
          </a:xfrm>
        </p:spPr>
        <p:txBody>
          <a:bodyPr/>
          <a:lstStyle/>
          <a:p>
            <a:pPr lvl="0"/>
            <a:r>
              <a:rPr lang="fr-FR"/>
              <a:t>French PowerShell User Group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6D4BF1-2EAE-47EE-9A83-D1528AD2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591" y="1259579"/>
            <a:ext cx="5511296" cy="27497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Prochaine présentations (</a:t>
            </a:r>
            <a:r>
              <a:rPr lang="fr-FR" sz="1500" b="1" dirty="0">
                <a:solidFill>
                  <a:srgbClr val="FFFFFF"/>
                </a:solidFill>
              </a:rPr>
              <a:t>Meetup.com/frenchpsug)</a:t>
            </a:r>
          </a:p>
          <a:p>
            <a:pPr lvl="1">
              <a:lnSpc>
                <a:spcPct val="90000"/>
              </a:lnSpc>
            </a:pPr>
            <a:r>
              <a:rPr lang="fr-FR" sz="1500" b="1" dirty="0">
                <a:solidFill>
                  <a:srgbClr val="00B0F0"/>
                </a:solidFill>
              </a:rPr>
              <a:t>PowerShell 7 – Quoi de neuf ? (2020/02/11)</a:t>
            </a:r>
          </a:p>
          <a:p>
            <a:pPr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Recherche de présentateurs</a:t>
            </a:r>
          </a:p>
          <a:p>
            <a:pPr lvl="1">
              <a:lnSpc>
                <a:spcPct val="90000"/>
              </a:lnSpc>
            </a:pPr>
            <a:r>
              <a:rPr lang="fr-FR" sz="1500" dirty="0">
                <a:solidFill>
                  <a:srgbClr val="FFFFFF"/>
                </a:solidFill>
              </a:rPr>
              <a:t>Démo Éclair ou Longue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LIENHARD Laurent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77333" y="2160590"/>
            <a:ext cx="6369509" cy="370127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Analyste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Programmeur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informatique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industrielle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(C++)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AdminSys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(Windows)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depuis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plus de 15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Amateur de Guinness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Twitter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@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IronTUX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Linkedin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4"/>
              </a:rPr>
              <a:t>laurent.lienhard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5"/>
              </a:rPr>
              <a:t>LaurentLienhard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285750" lvl="0" indent="-285750" defTabSz="457200">
              <a:spcBef>
                <a:spcPts val="1000"/>
              </a:spcBef>
              <a:buClr>
                <a:srgbClr val="4A66AC"/>
              </a:buClr>
              <a:buSzPct val="80000"/>
              <a:buFont typeface="Wingdings 3" charset="2"/>
              <a:buChar char="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Blog : </a:t>
            </a:r>
            <a:r>
              <a:rPr lang="fr-FR" dirty="0">
                <a:hlinkClick r:id="rId6"/>
              </a:rPr>
              <a:t>https://www.howiautomatedthis.com/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E96635-AEDE-4C7F-9CEC-C7BA56E88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575" y="2371577"/>
            <a:ext cx="300079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77418-06AE-4643-80A2-820F8F31A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45" y="996140"/>
            <a:ext cx="5311909" cy="4590386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1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77418-06AE-4643-80A2-820F8F31A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1" y="996140"/>
            <a:ext cx="5311909" cy="4590386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Wingdings 3" charset="2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CA1155-8B8C-44B8-A66B-9722362A3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97" y="1387270"/>
            <a:ext cx="4736585" cy="1546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0704A7-0276-4BB9-B0AF-43377D66A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171" y="3487494"/>
            <a:ext cx="3961435" cy="27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98-47AA-48BA-94C8-EE7F4E96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CA" b="1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D76D-25E1-44AB-8BC5-5CEB4DD2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C’est quoi un profile ?</a:t>
            </a:r>
          </a:p>
          <a:p>
            <a:r>
              <a:rPr lang="fr-FR" dirty="0">
                <a:solidFill>
                  <a:srgbClr val="FFFFFF"/>
                </a:solidFill>
              </a:rPr>
              <a:t>Les différents types de profile</a:t>
            </a:r>
          </a:p>
          <a:p>
            <a:r>
              <a:rPr lang="fr-FR" dirty="0">
                <a:solidFill>
                  <a:srgbClr val="FFFFFF"/>
                </a:solidFill>
              </a:rPr>
              <a:t>Comment créer un profile </a:t>
            </a:r>
          </a:p>
          <a:p>
            <a:r>
              <a:rPr lang="fr-FR" dirty="0">
                <a:solidFill>
                  <a:srgbClr val="FFFFFF"/>
                </a:solidFill>
              </a:rPr>
              <a:t>Exemple de profile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Laurent LIENHARD</a:t>
            </a:r>
          </a:p>
          <a:p>
            <a:r>
              <a:rPr lang="fr-FR" dirty="0">
                <a:solidFill>
                  <a:srgbClr val="FFFFFF"/>
                </a:solidFill>
              </a:rPr>
              <a:t>Questions/Réponses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DE5D9E7-2F31-43D9-9B4D-65E5E82D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5339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4938276" cy="702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C’est</a:t>
            </a:r>
            <a:r>
              <a:rPr lang="en-US" dirty="0"/>
              <a:t> quoi un profile?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3DCED4-34C8-42F8-B33C-B49DC55B060A}"/>
              </a:ext>
            </a:extLst>
          </p:cNvPr>
          <p:cNvSpPr txBox="1"/>
          <p:nvPr/>
        </p:nvSpPr>
        <p:spPr>
          <a:xfrm>
            <a:off x="677333" y="1411357"/>
            <a:ext cx="10517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Simplement un script PowerShell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Avec un nom spécial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Qui se trouve dans un répertoire spécial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Qui s’exécute au démarrage de PowerShell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B029BB-9EF2-4D1A-9734-A1EEA1D0B34C}"/>
              </a:ext>
            </a:extLst>
          </p:cNvPr>
          <p:cNvSpPr txBox="1">
            <a:spLocks/>
          </p:cNvSpPr>
          <p:nvPr/>
        </p:nvSpPr>
        <p:spPr>
          <a:xfrm>
            <a:off x="677333" y="2879034"/>
            <a:ext cx="4938276" cy="70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quoi ca </a:t>
            </a:r>
            <a:r>
              <a:rPr lang="fr-FR" dirty="0"/>
              <a:t>sert</a:t>
            </a:r>
            <a:r>
              <a:rPr lang="en-US" dirty="0"/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ADA26D-2444-40D6-BE14-30CB4B140F67}"/>
              </a:ext>
            </a:extLst>
          </p:cNvPr>
          <p:cNvSpPr txBox="1"/>
          <p:nvPr/>
        </p:nvSpPr>
        <p:spPr>
          <a:xfrm>
            <a:off x="677332" y="3760305"/>
            <a:ext cx="1051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 faire la customisation de votre environnement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Ajouter des alias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Ajouter des fonctions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Connecter des drives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840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01AED522E514BA175648BBFBC3C00" ma:contentTypeVersion="5" ma:contentTypeDescription="Crée un document." ma:contentTypeScope="" ma:versionID="472dff71ddece40396cde9af4d4b38a9">
  <xsd:schema xmlns:xsd="http://www.w3.org/2001/XMLSchema" xmlns:xs="http://www.w3.org/2001/XMLSchema" xmlns:p="http://schemas.microsoft.com/office/2006/metadata/properties" xmlns:ns2="e394fccc-e67c-4d13-9084-daaba50418d3" xmlns:ns3="1d930423-fe2e-4468-9843-ad31411bc1aa" targetNamespace="http://schemas.microsoft.com/office/2006/metadata/properties" ma:root="true" ma:fieldsID="de81a6f35e6029c986447a71e1a6d9a1" ns2:_="" ns3:_="">
    <xsd:import namespace="e394fccc-e67c-4d13-9084-daaba50418d3"/>
    <xsd:import namespace="1d930423-fe2e-4468-9843-ad31411bc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4fccc-e67c-4d13-9084-daaba5041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30423-fe2e-4468-9843-ad31411bc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73BF9F-4E8D-4FB9-B2E1-8C2B763470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D8E7F3-C46D-4EA3-B43B-1CC2B2B59C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8B310-69ED-4F34-A5CC-BC686DBF796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1064</Words>
  <Application>Microsoft Office PowerPoint</Application>
  <PresentationFormat>Grand écran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Symbol</vt:lpstr>
      <vt:lpstr>Trebuchet MS</vt:lpstr>
      <vt:lpstr>Wingdings</vt:lpstr>
      <vt:lpstr>Wingdings 3</vt:lpstr>
      <vt:lpstr>Facet</vt:lpstr>
      <vt:lpstr>1_Facet</vt:lpstr>
      <vt:lpstr>2_Facet</vt:lpstr>
      <vt:lpstr>Présentation PowerPoint</vt:lpstr>
      <vt:lpstr>Présentation PowerPoint</vt:lpstr>
      <vt:lpstr>Présentation PowerPoint</vt:lpstr>
      <vt:lpstr>Présentation PowerPoint</vt:lpstr>
      <vt:lpstr>LIENHARD Laurent</vt:lpstr>
      <vt:lpstr>Présentation PowerPoint</vt:lpstr>
      <vt:lpstr>Présentation PowerPoint</vt:lpstr>
      <vt:lpstr>Agenda</vt:lpstr>
      <vt:lpstr>C’est quoi un profile?</vt:lpstr>
      <vt:lpstr>Les différents types de profil</vt:lpstr>
      <vt:lpstr>Les différents types de profil</vt:lpstr>
      <vt:lpstr>Les différents types de profil : Dossiers</vt:lpstr>
      <vt:lpstr>Les différents types de profil : Variable(s)</vt:lpstr>
      <vt:lpstr>Comment créer un profile?</vt:lpstr>
      <vt:lpstr>Comment créer un profile?</vt:lpstr>
      <vt:lpstr>Comment créer un profile?</vt:lpstr>
      <vt:lpstr>Mon utilisation</vt:lpstr>
      <vt:lpstr>Mon utilisation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Lienhard Laurent</dc:creator>
  <cp:lastModifiedBy>Laurent Lienhard</cp:lastModifiedBy>
  <cp:revision>1</cp:revision>
  <dcterms:created xsi:type="dcterms:W3CDTF">2019-12-08T16:15:16Z</dcterms:created>
  <dcterms:modified xsi:type="dcterms:W3CDTF">2020-01-14T18:43:43Z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0x0101008FE01AED522E514BA175648BBFBC3C00</vt:lpwstr>
  </property>
</Properties>
</file>