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4"/>
    <p:sldMasterId id="2147483834" r:id="rId5"/>
  </p:sldMasterIdLst>
  <p:notesMasterIdLst>
    <p:notesMasterId r:id="rId16"/>
  </p:notesMasterIdLst>
  <p:sldIdLst>
    <p:sldId id="277" r:id="rId6"/>
    <p:sldId id="288" r:id="rId7"/>
    <p:sldId id="279" r:id="rId8"/>
    <p:sldId id="289" r:id="rId9"/>
    <p:sldId id="290" r:id="rId10"/>
    <p:sldId id="291" r:id="rId11"/>
    <p:sldId id="283" r:id="rId12"/>
    <p:sldId id="292" r:id="rId13"/>
    <p:sldId id="28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5780"/>
    <a:srgbClr val="ED7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38675-9569-4029-ACEE-F00A3197F8A0}" v="51" dt="2020-11-04T07:45:49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nhard Laurent" userId="b1ab8b28-dbc4-4bee-a198-549c180a06f6" providerId="ADAL" clId="{70238675-9569-4029-ACEE-F00A3197F8A0}"/>
    <pc:docChg chg="modSld">
      <pc:chgData name="Lienhard Laurent" userId="b1ab8b28-dbc4-4bee-a198-549c180a06f6" providerId="ADAL" clId="{70238675-9569-4029-ACEE-F00A3197F8A0}" dt="2020-11-04T07:45:49.006" v="50" actId="6549"/>
      <pc:docMkLst>
        <pc:docMk/>
      </pc:docMkLst>
      <pc:sldChg chg="modSp mod">
        <pc:chgData name="Lienhard Laurent" userId="b1ab8b28-dbc4-4bee-a198-549c180a06f6" providerId="ADAL" clId="{70238675-9569-4029-ACEE-F00A3197F8A0}" dt="2020-11-04T07:45:49.006" v="50" actId="6549"/>
        <pc:sldMkLst>
          <pc:docMk/>
          <pc:sldMk cId="2502387269" sldId="288"/>
        </pc:sldMkLst>
        <pc:spChg chg="mod">
          <ac:chgData name="Lienhard Laurent" userId="b1ab8b28-dbc4-4bee-a198-549c180a06f6" providerId="ADAL" clId="{70238675-9569-4029-ACEE-F00A3197F8A0}" dt="2020-11-04T07:45:49.006" v="50" actId="6549"/>
          <ac:spMkLst>
            <pc:docMk/>
            <pc:sldMk cId="2502387269" sldId="288"/>
            <ac:spMk id="4" creationId="{61EE9622-C1BE-4BF9-8936-BA78D16F2921}"/>
          </ac:spMkLst>
        </pc:spChg>
      </pc:sldChg>
    </pc:docChg>
  </pc:docChgLst>
  <pc:docChgLst>
    <pc:chgData name="Jordan Matthieu" userId="1451f0eb-cd9b-4e28-bc27-dbbf89305286" providerId="ADAL" clId="{548105BB-ECCA-48F8-A24A-FFDA0B2FB464}"/>
    <pc:docChg chg="modSld">
      <pc:chgData name="Jordan Matthieu" userId="1451f0eb-cd9b-4e28-bc27-dbbf89305286" providerId="ADAL" clId="{548105BB-ECCA-48F8-A24A-FFDA0B2FB464}" dt="2020-10-14T09:17:15.481" v="12" actId="20577"/>
      <pc:docMkLst>
        <pc:docMk/>
      </pc:docMkLst>
      <pc:sldChg chg="modSp">
        <pc:chgData name="Jordan Matthieu" userId="1451f0eb-cd9b-4e28-bc27-dbbf89305286" providerId="ADAL" clId="{548105BB-ECCA-48F8-A24A-FFDA0B2FB464}" dt="2020-10-14T09:17:15.481" v="12" actId="20577"/>
        <pc:sldMkLst>
          <pc:docMk/>
          <pc:sldMk cId="1854876046" sldId="279"/>
        </pc:sldMkLst>
        <pc:spChg chg="mod">
          <ac:chgData name="Jordan Matthieu" userId="1451f0eb-cd9b-4e28-bc27-dbbf89305286" providerId="ADAL" clId="{548105BB-ECCA-48F8-A24A-FFDA0B2FB464}" dt="2020-10-14T09:17:15.481" v="12" actId="20577"/>
          <ac:spMkLst>
            <pc:docMk/>
            <pc:sldMk cId="1854876046" sldId="279"/>
            <ac:spMk id="2" creationId="{876D7C8A-FF35-4994-AB9E-EB013554B4B7}"/>
          </ac:spMkLst>
        </pc:spChg>
      </pc:sldChg>
      <pc:sldChg chg="modSp">
        <pc:chgData name="Jordan Matthieu" userId="1451f0eb-cd9b-4e28-bc27-dbbf89305286" providerId="ADAL" clId="{548105BB-ECCA-48F8-A24A-FFDA0B2FB464}" dt="2020-10-14T09:16:28.200" v="2" actId="1076"/>
        <pc:sldMkLst>
          <pc:docMk/>
          <pc:sldMk cId="2502387269" sldId="288"/>
        </pc:sldMkLst>
        <pc:spChg chg="mod">
          <ac:chgData name="Jordan Matthieu" userId="1451f0eb-cd9b-4e28-bc27-dbbf89305286" providerId="ADAL" clId="{548105BB-ECCA-48F8-A24A-FFDA0B2FB464}" dt="2020-10-14T09:16:28.200" v="2" actId="1076"/>
          <ac:spMkLst>
            <pc:docMk/>
            <pc:sldMk cId="2502387269" sldId="288"/>
            <ac:spMk id="4" creationId="{61EE9622-C1BE-4BF9-8936-BA78D16F29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9DD23-CFAC-4B48-9BEA-7A710993C095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3D8E-C4D8-4BF6-97B6-21C5C17B0A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61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Bureau a distance </a:t>
            </a:r>
            <a:r>
              <a:rPr lang="en-US" err="1"/>
              <a:t>c’est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facon</a:t>
            </a:r>
            <a:r>
              <a:rPr lang="en-US"/>
              <a:t> de se connecter. </a:t>
            </a:r>
          </a:p>
          <a:p>
            <a:r>
              <a:rPr lang="en-US"/>
              <a:t>La session ne </a:t>
            </a:r>
            <a:r>
              <a:rPr lang="en-US" err="1"/>
              <a:t>tourne</a:t>
            </a:r>
            <a:r>
              <a:rPr lang="en-US"/>
              <a:t> pas </a:t>
            </a:r>
            <a:r>
              <a:rPr lang="en-US" err="1"/>
              <a:t>en</a:t>
            </a:r>
            <a:r>
              <a:rPr lang="en-US"/>
              <a:t> local sur le client </a:t>
            </a:r>
            <a:r>
              <a:rPr lang="en-US" err="1"/>
              <a:t>mais</a:t>
            </a:r>
            <a:r>
              <a:rPr lang="en-US"/>
              <a:t> a distance sur le </a:t>
            </a:r>
            <a:r>
              <a:rPr lang="en-US" err="1"/>
              <a:t>serveur</a:t>
            </a:r>
            <a:r>
              <a:rPr lang="en-US"/>
              <a:t> dans le Datacenter. </a:t>
            </a:r>
            <a:r>
              <a:rPr lang="en-US" err="1"/>
              <a:t>Seul</a:t>
            </a:r>
            <a:r>
              <a:rPr lang="en-US"/>
              <a:t> </a:t>
            </a:r>
            <a:r>
              <a:rPr lang="en-US" err="1"/>
              <a:t>l’affichage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deporté</a:t>
            </a:r>
            <a:r>
              <a:rPr lang="en-US"/>
              <a:t> </a:t>
            </a:r>
            <a:r>
              <a:rPr lang="en-US" err="1"/>
              <a:t>vers</a:t>
            </a:r>
            <a:r>
              <a:rPr lang="en-US"/>
              <a:t> le client</a:t>
            </a:r>
          </a:p>
          <a:p>
            <a:endParaRPr lang="en-US"/>
          </a:p>
          <a:p>
            <a:r>
              <a:rPr lang="en-US"/>
              <a:t>Ca </a:t>
            </a:r>
            <a:r>
              <a:rPr lang="en-US" err="1"/>
              <a:t>peut-etre</a:t>
            </a:r>
            <a:r>
              <a:rPr lang="en-US"/>
              <a:t> fait de Client </a:t>
            </a:r>
            <a:r>
              <a:rPr lang="en-US" err="1"/>
              <a:t>léger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Client </a:t>
            </a:r>
            <a:r>
              <a:rPr lang="en-US" err="1"/>
              <a:t>lourd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D3D8E-C4D8-4BF6-97B6-21C5C17B0A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28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 connexon a distance se fait via </a:t>
            </a:r>
            <a:r>
              <a:rPr lang="en-US" err="1"/>
              <a:t>intermediiares</a:t>
            </a:r>
            <a:r>
              <a:rPr lang="en-US"/>
              <a:t> d’un site web : Awingu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D3D8E-C4D8-4BF6-97B6-21C5C17B0A3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40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Sur client </a:t>
            </a:r>
            <a:r>
              <a:rPr lang="en-US" err="1"/>
              <a:t>léger</a:t>
            </a:r>
            <a:r>
              <a:rPr lang="en-US"/>
              <a:t> il </a:t>
            </a:r>
            <a:r>
              <a:rPr lang="en-US" err="1"/>
              <a:t>n’y</a:t>
            </a:r>
            <a:r>
              <a:rPr lang="en-US"/>
              <a:t> a pas de session locale ouverte. Le client </a:t>
            </a:r>
            <a:r>
              <a:rPr lang="en-US" err="1"/>
              <a:t>léger</a:t>
            </a:r>
            <a:r>
              <a:rPr lang="en-US"/>
              <a:t> </a:t>
            </a:r>
            <a:r>
              <a:rPr lang="en-US" err="1"/>
              <a:t>démarre</a:t>
            </a:r>
            <a:r>
              <a:rPr lang="en-US"/>
              <a:t> et se </a:t>
            </a:r>
            <a:r>
              <a:rPr lang="en-US" err="1"/>
              <a:t>connecte</a:t>
            </a:r>
            <a:r>
              <a:rPr lang="en-US"/>
              <a:t> </a:t>
            </a:r>
            <a:r>
              <a:rPr lang="en-US" err="1"/>
              <a:t>directement</a:t>
            </a:r>
            <a:r>
              <a:rPr lang="en-US"/>
              <a:t> au Bureau-GIPV2.</a:t>
            </a:r>
          </a:p>
          <a:p>
            <a:r>
              <a:rPr lang="en-US"/>
              <a:t>On ne </a:t>
            </a:r>
            <a:r>
              <a:rPr lang="en-US" err="1"/>
              <a:t>peut</a:t>
            </a:r>
            <a:r>
              <a:rPr lang="en-US"/>
              <a:t> pas </a:t>
            </a:r>
            <a:r>
              <a:rPr lang="en-US" err="1"/>
              <a:t>travailler</a:t>
            </a:r>
            <a:r>
              <a:rPr lang="en-US"/>
              <a:t> (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très</a:t>
            </a:r>
            <a:r>
              <a:rPr lang="en-US"/>
              <a:t> </a:t>
            </a:r>
            <a:r>
              <a:rPr lang="en-US" err="1"/>
              <a:t>peur</a:t>
            </a:r>
            <a:r>
              <a:rPr lang="en-US"/>
              <a:t>) </a:t>
            </a:r>
            <a:r>
              <a:rPr lang="en-US" err="1"/>
              <a:t>directement</a:t>
            </a:r>
            <a:r>
              <a:rPr lang="en-US"/>
              <a:t> sur un client </a:t>
            </a:r>
            <a:r>
              <a:rPr lang="en-US" err="1"/>
              <a:t>léger</a:t>
            </a:r>
            <a:r>
              <a:rPr lang="en-US"/>
              <a:t> ! </a:t>
            </a:r>
            <a:r>
              <a:rPr lang="en-US" err="1"/>
              <a:t>Toute</a:t>
            </a:r>
            <a:r>
              <a:rPr lang="en-US"/>
              <a:t> la puissance de </a:t>
            </a:r>
            <a:r>
              <a:rPr lang="en-US" err="1"/>
              <a:t>calcul</a:t>
            </a:r>
            <a:r>
              <a:rPr lang="en-US"/>
              <a:t> et de </a:t>
            </a:r>
            <a:r>
              <a:rPr lang="en-US" err="1"/>
              <a:t>traitement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sur les </a:t>
            </a:r>
            <a:r>
              <a:rPr lang="en-US" err="1"/>
              <a:t>serveurs</a:t>
            </a:r>
            <a:r>
              <a:rPr lang="en-US"/>
              <a:t> du Datacenter</a:t>
            </a:r>
          </a:p>
          <a:p>
            <a:endParaRPr lang="en-US"/>
          </a:p>
          <a:p>
            <a:r>
              <a:rPr lang="en-US"/>
              <a:t>Sur client </a:t>
            </a:r>
            <a:r>
              <a:rPr lang="en-US" err="1"/>
              <a:t>lourd</a:t>
            </a:r>
            <a:r>
              <a:rPr lang="en-US"/>
              <a:t>, on </a:t>
            </a:r>
            <a:r>
              <a:rPr lang="en-US" err="1"/>
              <a:t>ouvre</a:t>
            </a:r>
            <a:r>
              <a:rPr lang="en-US"/>
              <a:t> </a:t>
            </a:r>
            <a:r>
              <a:rPr lang="en-US" err="1"/>
              <a:t>d’avord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session </a:t>
            </a:r>
            <a:r>
              <a:rPr lang="en-US" err="1"/>
              <a:t>en</a:t>
            </a:r>
            <a:r>
              <a:rPr lang="en-US"/>
              <a:t> locale PUIS on se </a:t>
            </a:r>
            <a:r>
              <a:rPr lang="en-US" err="1"/>
              <a:t>connecte</a:t>
            </a:r>
            <a:r>
              <a:rPr lang="en-US"/>
              <a:t> sur le bureau-GIPV2.</a:t>
            </a:r>
          </a:p>
          <a:p>
            <a:r>
              <a:rPr lang="en-US"/>
              <a:t>Sur un client </a:t>
            </a:r>
            <a:r>
              <a:rPr lang="en-US" err="1"/>
              <a:t>lourd</a:t>
            </a:r>
            <a:r>
              <a:rPr lang="en-US"/>
              <a:t> ON PEUT TRAVAILLER sur la session locale. </a:t>
            </a:r>
          </a:p>
          <a:p>
            <a:endParaRPr lang="en-US"/>
          </a:p>
          <a:p>
            <a:r>
              <a:rPr lang="en-US" err="1"/>
              <a:t>Cette</a:t>
            </a:r>
            <a:r>
              <a:rPr lang="en-US"/>
              <a:t> notion de SESSION LOCALE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importante</a:t>
            </a:r>
            <a:r>
              <a:rPr lang="en-US"/>
              <a:t> a </a:t>
            </a:r>
            <a:r>
              <a:rPr lang="en-US" err="1"/>
              <a:t>retenir</a:t>
            </a:r>
            <a:r>
              <a:rPr lang="en-US"/>
              <a:t> pour la suite. </a:t>
            </a:r>
          </a:p>
          <a:p>
            <a:r>
              <a:rPr lang="en-US" err="1"/>
              <a:t>Quand</a:t>
            </a:r>
            <a:r>
              <a:rPr lang="en-US"/>
              <a:t> on </a:t>
            </a:r>
            <a:r>
              <a:rPr lang="en-US" err="1"/>
              <a:t>est</a:t>
            </a:r>
            <a:r>
              <a:rPr lang="en-US"/>
              <a:t> sur la session locale la puissance de </a:t>
            </a:r>
            <a:r>
              <a:rPr lang="en-US" err="1"/>
              <a:t>calcul</a:t>
            </a:r>
            <a:r>
              <a:rPr lang="en-US"/>
              <a:t> et de </a:t>
            </a:r>
            <a:r>
              <a:rPr lang="en-US" err="1"/>
              <a:t>traitement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celle</a:t>
            </a:r>
            <a:r>
              <a:rPr lang="en-US"/>
              <a:t> du client </a:t>
            </a:r>
            <a:r>
              <a:rPr lang="en-US" err="1"/>
              <a:t>lourd</a:t>
            </a:r>
            <a:endParaRPr lang="en-US"/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D3D8E-C4D8-4BF6-97B6-21C5C17B0A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2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47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65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7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81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665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08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222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22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034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590C9-A208-42BF-8807-4272A9F2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E1F846-F76D-4EA3-9691-9ABA33F3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89911-C671-4915-8413-97E0DFA5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194C6-2D04-4384-99C2-371644F7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426A6-18F6-441E-B922-2564BBED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42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21469-9510-44AA-8F20-C7F5BAD3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25EF12-ECEA-4294-BFD5-46B162DE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430D3-AB0A-4320-89D1-B07B3523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56575-C19F-48A0-A7B6-38298CE5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8A77F-D411-4A73-80B5-0B2482C8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63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extérieur, bâtiment, rouge, assis&#10;&#10;Description générée automatiquement">
            <a:extLst>
              <a:ext uri="{FF2B5EF4-FFF2-40B4-BE49-F238E27FC236}">
                <a16:creationId xmlns:a16="http://schemas.microsoft.com/office/drawing/2014/main" id="{1E267A4B-C0CD-430A-88D8-CA2336EDC7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096000" cy="11425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BCC572-F9D2-4D15-A1A5-6679FF4878AB}"/>
              </a:ext>
            </a:extLst>
          </p:cNvPr>
          <p:cNvSpPr/>
          <p:nvPr userDrawn="1"/>
        </p:nvSpPr>
        <p:spPr>
          <a:xfrm>
            <a:off x="6096001" y="0"/>
            <a:ext cx="6095999" cy="1142580"/>
          </a:xfrm>
          <a:prstGeom prst="rect">
            <a:avLst/>
          </a:prstGeom>
          <a:solidFill>
            <a:srgbClr val="A75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851EB45-A8D8-47A9-ADBC-A18239A392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11" y="6061166"/>
            <a:ext cx="1444696" cy="61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5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5A865-E9AC-41EA-8E37-61C75CFB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C0AB98-63CF-49EA-B4A0-5A9CF42C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61F4D-715D-4C3A-BF57-38A1DA2A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9A741-EDC9-4CC9-9F62-049DE7E7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1B9014-B044-4898-A459-2F95FDAE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387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23CF6-782D-423F-8CDA-DA28EEA4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388E-9AFB-4B23-8CD2-210D586D9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E482F-C958-4EE2-B158-F201ACAF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1DD7B4-2125-493E-B656-49F15DD7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AB2EE2-052B-4C03-BC67-B4BF5F6F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E85DEF-43B8-4285-96BE-4241DFFD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549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CCA97-63CB-4264-AA42-F9B91D89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0A71C7-F3BA-4AF8-AAD7-65E2967F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B59726-D4D5-4F53-80CE-DCAB00061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1A7121-FE10-411D-BB43-6BB525E6F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48C46F-7D71-4EE9-AAEC-9208D24F7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C08B5-A9EB-4F11-B149-5BB016B5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F22E65-4FB2-41EE-9302-4AE40830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BF1AAB-15A6-459B-8874-E5553D1B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239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519E5-D79D-45BB-A359-D8E1F823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199D09-392C-430E-B0E3-B9D9B603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ED9F5A-6BA1-4565-9948-8E7F1A34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2311ED-CE2D-4251-A647-782C00EC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97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992DC5-C6FC-4B75-A98F-777DE5F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9523EF-24B8-47D0-92C0-7501B7D2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33C5E9-B4F4-496D-A48D-3EA9470D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003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A6552-39FF-4588-8F48-597CD0CF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749E2-B279-4C4A-A048-7DF5C185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91C1BD-CED9-4751-8C1B-14C1D2929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64B4E7-4284-4230-AB25-46CBBD89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EDFBE9-902F-42C7-BCD1-C0A6E864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9876BD-8873-4D4D-9443-CA68EECA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2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61BE4-7CB7-45D4-9B31-1CC51CA3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8307F9-E189-4F29-9676-9A709FA68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932178-2D0E-4AA3-903D-3448A2D4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70DDD1-9E4F-47DD-A310-DE976ABE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25C535-2129-4261-953C-0A01CFBB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669AF7-883A-4249-803D-49CB91FE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068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C2410-164A-4C0C-AD50-0579E702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A1A317-C829-46E8-A032-C2C2C6D05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13E8E6-41A8-401D-9DE1-54DB110A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8D289-7921-4546-B212-FD63545E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29249-3DF8-4536-8780-B83045F2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82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4507E2-CDB7-41A1-BD84-C4FC636FA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350E6A-8FCB-4F1C-BA6C-CCBCEA56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83C7E3-FD93-4CD5-A84F-02E22675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331226-F708-4755-A519-AE4D8A34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BBE7C-7905-4EB8-B315-3232AD46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23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44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66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262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20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60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54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83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2C748-50AF-46BC-B940-364CD416E609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3A5-9AC7-4E43-A577-493F3E0627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94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D9F28A-CCCE-43F1-B399-52E5E8BE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6F75A2-FB60-42BD-9D30-84A52168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98C2AC-56D8-4FDF-B0FF-2EE6B8A99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55C0-5168-4C02-8527-4AEBF9280A60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A737D-C4CD-407A-BDD0-9E5A70D55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8380D-60E6-4980-B443-52AD1CEA5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B2FF-A9ED-42C0-A5C9-6E7BB2117F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00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signe, cerf-volant, parapluie, arrêt&#10;&#10;Description générée automatiquement">
            <a:extLst>
              <a:ext uri="{FF2B5EF4-FFF2-40B4-BE49-F238E27FC236}">
                <a16:creationId xmlns:a16="http://schemas.microsoft.com/office/drawing/2014/main" id="{C19D82B8-5702-4CF0-AA3B-011BA474F12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4056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63F399-2567-48BE-82AF-50F02EE8A0E4}"/>
              </a:ext>
            </a:extLst>
          </p:cNvPr>
          <p:cNvSpPr/>
          <p:nvPr/>
        </p:nvSpPr>
        <p:spPr>
          <a:xfrm>
            <a:off x="0" y="4740560"/>
            <a:ext cx="12192000" cy="2117440"/>
          </a:xfrm>
          <a:prstGeom prst="rect">
            <a:avLst/>
          </a:prstGeom>
          <a:solidFill>
            <a:srgbClr val="A75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/>
              <a:t>NOVEMBRE 2020 </a:t>
            </a:r>
          </a:p>
          <a:p>
            <a:pPr algn="ctr"/>
            <a:r>
              <a:rPr lang="fr-FR" sz="4800"/>
              <a:t>Teams : Client lourd, Client léger, Awingu ... comment s'en sortir ?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CB4576C-F9AA-49F3-89F6-F09F132289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436"/>
          <a:stretch/>
        </p:blipFill>
        <p:spPr>
          <a:xfrm>
            <a:off x="10633439" y="5687736"/>
            <a:ext cx="1444696" cy="10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0" y="5181600"/>
            <a:ext cx="12192000" cy="1676400"/>
          </a:xfrm>
        </p:spPr>
        <p:txBody>
          <a:bodyPr>
            <a:normAutofit/>
          </a:bodyPr>
          <a:lstStyle/>
          <a:p>
            <a:pPr algn="ctr"/>
            <a:r>
              <a:rPr lang="fr-FR" sz="4400" b="1">
                <a:latin typeface="Calibri" panose="020F0502020204030204" pitchFamily="34" charset="0"/>
                <a:cs typeface="Calibri" panose="020F0502020204030204" pitchFamily="34" charset="0"/>
              </a:rPr>
              <a:t>Merci de votre télé-participation 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5A5EC-6571-4B33-8BFA-0B24438B1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" t="11584" r="5664" b="13411"/>
          <a:stretch/>
        </p:blipFill>
        <p:spPr bwMode="auto">
          <a:xfrm>
            <a:off x="2108200" y="1676400"/>
            <a:ext cx="7975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8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6096000" y="0"/>
            <a:ext cx="6095999" cy="1132341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fr-FR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E9622-C1BE-4BF9-8936-BA78D16F2921}"/>
              </a:ext>
            </a:extLst>
          </p:cNvPr>
          <p:cNvSpPr txBox="1"/>
          <p:nvPr/>
        </p:nvSpPr>
        <p:spPr>
          <a:xfrm>
            <a:off x="922788" y="2707114"/>
            <a:ext cx="69500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/>
              <a:t>Les </a:t>
            </a:r>
            <a:r>
              <a:rPr lang="en-US" sz="3200" err="1"/>
              <a:t>différents</a:t>
            </a:r>
            <a:r>
              <a:rPr lang="en-US" sz="3200"/>
              <a:t> </a:t>
            </a:r>
            <a:r>
              <a:rPr lang="en-US" sz="3200" err="1"/>
              <a:t>environnements</a:t>
            </a:r>
            <a:endParaRPr lang="en-US" sz="3200"/>
          </a:p>
          <a:p>
            <a:pPr marL="342900" indent="-342900">
              <a:buFont typeface="+mj-lt"/>
              <a:buAutoNum type="arabicPeriod"/>
            </a:pPr>
            <a:r>
              <a:rPr lang="en-US" sz="3200"/>
              <a:t>Comment ca </a:t>
            </a:r>
            <a:r>
              <a:rPr lang="en-US" sz="3200" err="1"/>
              <a:t>fonctionne</a:t>
            </a:r>
            <a:r>
              <a:rPr lang="en-US" sz="3200"/>
              <a:t>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/>
              <a:t>Microsoft Teams : </a:t>
            </a:r>
            <a:r>
              <a:rPr lang="en-US" sz="3200" err="1"/>
              <a:t>C’est</a:t>
            </a:r>
            <a:r>
              <a:rPr lang="en-US" sz="3200"/>
              <a:t> quoi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/>
              <a:t>Demo !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3200"/>
              <a:t>Questions/Réponses </a:t>
            </a:r>
          </a:p>
        </p:txBody>
      </p:sp>
    </p:spTree>
    <p:extLst>
      <p:ext uri="{BB962C8B-B14F-4D97-AF65-F5344CB8AC3E}">
        <p14:creationId xmlns:p14="http://schemas.microsoft.com/office/powerpoint/2010/main" val="250238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6096000" y="0"/>
            <a:ext cx="6095999" cy="1132341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en-US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différents</a:t>
            </a: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environnements</a:t>
            </a:r>
            <a:endParaRPr lang="fr-FR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018DE-9860-4003-A173-A5124BBAD341}"/>
              </a:ext>
            </a:extLst>
          </p:cNvPr>
          <p:cNvSpPr txBox="1"/>
          <p:nvPr/>
        </p:nvSpPr>
        <p:spPr>
          <a:xfrm>
            <a:off x="0" y="124054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/>
              <a:t>Client Lourd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65A5DD-265F-4194-9A62-ED0FDEE51660}"/>
              </a:ext>
            </a:extLst>
          </p:cNvPr>
          <p:cNvGrpSpPr/>
          <p:nvPr/>
        </p:nvGrpSpPr>
        <p:grpSpPr>
          <a:xfrm>
            <a:off x="980900" y="2722358"/>
            <a:ext cx="2727512" cy="2895094"/>
            <a:chOff x="889460" y="3269640"/>
            <a:chExt cx="2727512" cy="28950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A27A6-E233-4B0E-893A-83F8A4B65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461" y="3766500"/>
              <a:ext cx="2727511" cy="239823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A783F-AC4E-496A-9EF5-06D9CDEE8F72}"/>
                </a:ext>
              </a:extLst>
            </p:cNvPr>
            <p:cNvSpPr txBox="1"/>
            <p:nvPr/>
          </p:nvSpPr>
          <p:spPr>
            <a:xfrm>
              <a:off x="889460" y="3269640"/>
              <a:ext cx="272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PC de bureau</a:t>
              </a:r>
              <a:endParaRPr lang="fr-FR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ED357A-D8EF-4D69-8D75-00630D2BF43D}"/>
              </a:ext>
            </a:extLst>
          </p:cNvPr>
          <p:cNvGrpSpPr/>
          <p:nvPr/>
        </p:nvGrpSpPr>
        <p:grpSpPr>
          <a:xfrm>
            <a:off x="7780244" y="3219218"/>
            <a:ext cx="2727510" cy="2398234"/>
            <a:chOff x="8038405" y="3219218"/>
            <a:chExt cx="2727510" cy="239823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C9C1CE-D082-4E1A-B49F-EA12AB044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8405" y="3695381"/>
              <a:ext cx="2727510" cy="192207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011BBC-6DDB-4EF3-9440-80CE413682FA}"/>
                </a:ext>
              </a:extLst>
            </p:cNvPr>
            <p:cNvSpPr txBox="1"/>
            <p:nvPr/>
          </p:nvSpPr>
          <p:spPr>
            <a:xfrm>
              <a:off x="8038405" y="3219218"/>
              <a:ext cx="272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Portable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548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6096000" y="0"/>
            <a:ext cx="6095999" cy="1132341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</a:t>
            </a:r>
            <a:r>
              <a:rPr lang="en-US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différents</a:t>
            </a: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environnements</a:t>
            </a:r>
            <a:endParaRPr lang="fr-FR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018DE-9860-4003-A173-A5124BBAD341}"/>
              </a:ext>
            </a:extLst>
          </p:cNvPr>
          <p:cNvSpPr txBox="1"/>
          <p:nvPr/>
        </p:nvSpPr>
        <p:spPr>
          <a:xfrm>
            <a:off x="0" y="124054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/>
              <a:t>Client Léger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10DAFA-2303-4E7C-9830-A54A72E538B3}"/>
              </a:ext>
            </a:extLst>
          </p:cNvPr>
          <p:cNvGrpSpPr/>
          <p:nvPr/>
        </p:nvGrpSpPr>
        <p:grpSpPr>
          <a:xfrm>
            <a:off x="1150007" y="2747489"/>
            <a:ext cx="2061398" cy="2869963"/>
            <a:chOff x="5196842" y="3059668"/>
            <a:chExt cx="2061398" cy="28699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6C50F9-D5E7-4F2A-AE2D-48525C460051}"/>
                </a:ext>
              </a:extLst>
            </p:cNvPr>
            <p:cNvSpPr txBox="1"/>
            <p:nvPr/>
          </p:nvSpPr>
          <p:spPr>
            <a:xfrm>
              <a:off x="5196842" y="3059668"/>
              <a:ext cx="2061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T520</a:t>
              </a:r>
              <a:endParaRPr lang="fr-FR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A948C8B-1966-4AF5-8A1B-987132755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842" y="3429000"/>
              <a:ext cx="2061398" cy="250063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EAED6D-9864-4FA9-AA13-BB22ED6042F2}"/>
              </a:ext>
            </a:extLst>
          </p:cNvPr>
          <p:cNvGrpSpPr/>
          <p:nvPr/>
        </p:nvGrpSpPr>
        <p:grpSpPr>
          <a:xfrm>
            <a:off x="8113300" y="2747489"/>
            <a:ext cx="2061398" cy="2898911"/>
            <a:chOff x="8041258" y="2733014"/>
            <a:chExt cx="2061398" cy="289891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6D22754-2BFB-4CC6-AECB-E06F0A2E4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1258" y="3102346"/>
              <a:ext cx="2061398" cy="252957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AC036E-1212-4687-A248-2C1CD5F5DA71}"/>
                </a:ext>
              </a:extLst>
            </p:cNvPr>
            <p:cNvSpPr txBox="1"/>
            <p:nvPr/>
          </p:nvSpPr>
          <p:spPr>
            <a:xfrm>
              <a:off x="8041258" y="2733014"/>
              <a:ext cx="2061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T520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1183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6096000" y="0"/>
            <a:ext cx="6095999" cy="1132341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 ca </a:t>
            </a:r>
            <a:r>
              <a:rPr lang="en-US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fonctionne</a:t>
            </a: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fr-FR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018DE-9860-4003-A173-A5124BBAD341}"/>
              </a:ext>
            </a:extLst>
          </p:cNvPr>
          <p:cNvSpPr txBox="1"/>
          <p:nvPr/>
        </p:nvSpPr>
        <p:spPr>
          <a:xfrm>
            <a:off x="0" y="124054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/>
              <a:t>Bureau à distance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9D10B-7B2C-4483-ADA1-A2D059783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27" y="2598002"/>
            <a:ext cx="685034" cy="830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177871-E2CA-454E-ADF0-2137D3398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27" y="3724619"/>
            <a:ext cx="1207627" cy="1061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216018-251A-493B-98A5-922345EF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88" y="5201936"/>
            <a:ext cx="1394545" cy="98273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5F105519-766D-4C93-9C6C-2DBFC9A39DAF}"/>
              </a:ext>
            </a:extLst>
          </p:cNvPr>
          <p:cNvSpPr/>
          <p:nvPr/>
        </p:nvSpPr>
        <p:spPr>
          <a:xfrm>
            <a:off x="2349433" y="3803723"/>
            <a:ext cx="5940030" cy="982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BUREAU-GIPV2</a:t>
            </a:r>
            <a:endParaRPr lang="fr-FR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D78806F-E44C-450C-81BF-FE2B8ACFE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142" y="2742357"/>
            <a:ext cx="3040966" cy="28750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1028D1-302E-4267-9074-4724B2FEC535}"/>
              </a:ext>
            </a:extLst>
          </p:cNvPr>
          <p:cNvSpPr txBox="1"/>
          <p:nvPr/>
        </p:nvSpPr>
        <p:spPr>
          <a:xfrm>
            <a:off x="2636875" y="3200400"/>
            <a:ext cx="498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Dans les </a:t>
            </a:r>
            <a:r>
              <a:rPr lang="en-US" err="1"/>
              <a:t>locaux</a:t>
            </a:r>
            <a:r>
              <a:rPr lang="en-US"/>
              <a:t> de </a:t>
            </a:r>
            <a:r>
              <a:rPr lang="en-US" err="1"/>
              <a:t>l’enterprise</a:t>
            </a:r>
            <a:endParaRPr lang="en-US"/>
          </a:p>
          <a:p>
            <a:r>
              <a:rPr lang="en-US"/>
              <a:t>De chez </a:t>
            </a: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VPN (pour les clients </a:t>
            </a:r>
            <a:r>
              <a:rPr lang="en-US" err="1"/>
              <a:t>lourds</a:t>
            </a:r>
            <a:r>
              <a:rPr lang="en-US"/>
              <a:t>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2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6096000" y="0"/>
            <a:ext cx="6095999" cy="1132341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 ca </a:t>
            </a:r>
            <a:r>
              <a:rPr lang="en-US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fonctionne</a:t>
            </a: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fr-FR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018DE-9860-4003-A173-A5124BBAD341}"/>
              </a:ext>
            </a:extLst>
          </p:cNvPr>
          <p:cNvSpPr txBox="1"/>
          <p:nvPr/>
        </p:nvSpPr>
        <p:spPr>
          <a:xfrm>
            <a:off x="0" y="124054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/>
              <a:t>Bureau à distance / Awingu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9D10B-7B2C-4483-ADA1-A2D059783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27" y="2598002"/>
            <a:ext cx="685034" cy="830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177871-E2CA-454E-ADF0-2137D3398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27" y="3724619"/>
            <a:ext cx="1207627" cy="1061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216018-251A-493B-98A5-922345EF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88" y="5201936"/>
            <a:ext cx="1394545" cy="98273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5F105519-766D-4C93-9C6C-2DBFC9A39DAF}"/>
              </a:ext>
            </a:extLst>
          </p:cNvPr>
          <p:cNvSpPr/>
          <p:nvPr/>
        </p:nvSpPr>
        <p:spPr>
          <a:xfrm>
            <a:off x="2349433" y="3803723"/>
            <a:ext cx="1457796" cy="98273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  <a:endParaRPr lang="fr-FR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D78806F-E44C-450C-81BF-FE2B8ACFE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142" y="2742357"/>
            <a:ext cx="3040966" cy="2875095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0F61652B-8A68-404F-B422-130A28DFDBA4}"/>
              </a:ext>
            </a:extLst>
          </p:cNvPr>
          <p:cNvSpPr/>
          <p:nvPr/>
        </p:nvSpPr>
        <p:spPr>
          <a:xfrm>
            <a:off x="3873732" y="3556430"/>
            <a:ext cx="2003367" cy="1477317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AWingu</a:t>
            </a:r>
            <a:endParaRPr lang="fr-FR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434D1D1-1636-452C-BAA0-4B2C89DDB8D9}"/>
              </a:ext>
            </a:extLst>
          </p:cNvPr>
          <p:cNvSpPr/>
          <p:nvPr/>
        </p:nvSpPr>
        <p:spPr>
          <a:xfrm>
            <a:off x="6095999" y="3803723"/>
            <a:ext cx="2193464" cy="982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BUREAU-GIPV2</a:t>
            </a:r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5F1D1-BBB1-4F6B-B977-F93011CC1CE9}"/>
              </a:ext>
            </a:extLst>
          </p:cNvPr>
          <p:cNvSpPr txBox="1"/>
          <p:nvPr/>
        </p:nvSpPr>
        <p:spPr>
          <a:xfrm>
            <a:off x="2600257" y="2864519"/>
            <a:ext cx="498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 </a:t>
            </a:r>
            <a:r>
              <a:rPr lang="en-US" err="1"/>
              <a:t>l’extérieur</a:t>
            </a:r>
            <a:r>
              <a:rPr lang="en-US"/>
              <a:t> de </a:t>
            </a:r>
            <a:r>
              <a:rPr lang="en-US" err="1"/>
              <a:t>l’entreprise</a:t>
            </a:r>
            <a:endParaRPr lang="en-US"/>
          </a:p>
          <a:p>
            <a:r>
              <a:rPr lang="en-US"/>
              <a:t>SANS VPN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6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6096000" y="0"/>
            <a:ext cx="6095999" cy="1132341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difference entre Léger et </a:t>
            </a:r>
            <a:r>
              <a:rPr lang="en-US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lourd</a:t>
            </a: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fr-FR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42836-FAAC-4B49-8FB5-B22E4534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09" y="1949820"/>
            <a:ext cx="685034" cy="83099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D305115-59B9-4E91-9802-081E6CF0B24C}"/>
              </a:ext>
            </a:extLst>
          </p:cNvPr>
          <p:cNvSpPr/>
          <p:nvPr/>
        </p:nvSpPr>
        <p:spPr>
          <a:xfrm>
            <a:off x="1631930" y="1873952"/>
            <a:ext cx="6864016" cy="982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BUREAU-GIPV2</a:t>
            </a:r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6B70A8-DC13-46CE-9699-D5C147F41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934" y="1991452"/>
            <a:ext cx="3040966" cy="287509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496CCFE-EA02-49DD-8F76-B44AD4F2E4EC}"/>
              </a:ext>
            </a:extLst>
          </p:cNvPr>
          <p:cNvGrpSpPr/>
          <p:nvPr/>
        </p:nvGrpSpPr>
        <p:grpSpPr>
          <a:xfrm>
            <a:off x="548560" y="3428999"/>
            <a:ext cx="1394545" cy="2044570"/>
            <a:chOff x="444388" y="3546264"/>
            <a:chExt cx="1394545" cy="20445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C5CCDE-9FD3-4B89-9F83-B9AE64A5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4388" y="3546264"/>
              <a:ext cx="1207627" cy="106183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02938F-831A-4699-B696-00163B80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388" y="4608101"/>
              <a:ext cx="1394545" cy="98273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3524E4-886F-40D0-A89F-C8B3CBACA72F}"/>
              </a:ext>
            </a:extLst>
          </p:cNvPr>
          <p:cNvGrpSpPr/>
          <p:nvPr/>
        </p:nvGrpSpPr>
        <p:grpSpPr>
          <a:xfrm>
            <a:off x="2189093" y="3772062"/>
            <a:ext cx="1335194" cy="1437548"/>
            <a:chOff x="2114873" y="3428999"/>
            <a:chExt cx="1335194" cy="1437548"/>
          </a:xfrm>
        </p:grpSpPr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E26827FC-A17E-42D2-836A-D7FA786AE520}"/>
                </a:ext>
              </a:extLst>
            </p:cNvPr>
            <p:cNvSpPr/>
            <p:nvPr/>
          </p:nvSpPr>
          <p:spPr>
            <a:xfrm>
              <a:off x="2129742" y="4271058"/>
              <a:ext cx="1207627" cy="595489"/>
            </a:xfrm>
            <a:prstGeom prst="curved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9" name="Arrow: Curved Down 18">
              <a:extLst>
                <a:ext uri="{FF2B5EF4-FFF2-40B4-BE49-F238E27FC236}">
                  <a16:creationId xmlns:a16="http://schemas.microsoft.com/office/drawing/2014/main" id="{DF0B07A5-A97C-4C4E-B73E-B2E53058239B}"/>
                </a:ext>
              </a:extLst>
            </p:cNvPr>
            <p:cNvSpPr/>
            <p:nvPr/>
          </p:nvSpPr>
          <p:spPr>
            <a:xfrm>
              <a:off x="2114873" y="3428999"/>
              <a:ext cx="1335194" cy="781399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Session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Locale</a:t>
              </a:r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02DC195-1FAF-4202-8683-2D555BFF40E7}"/>
              </a:ext>
            </a:extLst>
          </p:cNvPr>
          <p:cNvSpPr/>
          <p:nvPr/>
        </p:nvSpPr>
        <p:spPr>
          <a:xfrm>
            <a:off x="3672446" y="3937641"/>
            <a:ext cx="4823500" cy="982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BUREAU-GIPV2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1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6096000" y="0"/>
            <a:ext cx="6095999" cy="1132341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teams : </a:t>
            </a:r>
            <a:r>
              <a:rPr lang="en-US" b="1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c’est</a:t>
            </a: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quoi ?</a:t>
            </a:r>
            <a:endParaRPr lang="fr-FR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0498F-3A8D-4C36-BF14-78FC29C9F859}"/>
              </a:ext>
            </a:extLst>
          </p:cNvPr>
          <p:cNvSpPr txBox="1"/>
          <p:nvPr/>
        </p:nvSpPr>
        <p:spPr>
          <a:xfrm>
            <a:off x="694481" y="2551837"/>
            <a:ext cx="3912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plateforme collaborative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Messagerie instantanée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Visioconférence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Stockage de fichier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Prise de 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4DA98-918C-41D7-B57D-3B698B8A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88" y="1574157"/>
            <a:ext cx="5972536" cy="434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idx="4294967295"/>
          </p:nvPr>
        </p:nvSpPr>
        <p:spPr>
          <a:xfrm>
            <a:off x="6096000" y="0"/>
            <a:ext cx="6095999" cy="1132341"/>
          </a:xfrm>
        </p:spPr>
        <p:txBody>
          <a:bodyPr/>
          <a:lstStyle/>
          <a:p>
            <a:pPr algn="ctr"/>
            <a:endParaRPr lang="fr-FR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C7E2A-3505-4F7F-94AC-C63025801885}"/>
              </a:ext>
            </a:extLst>
          </p:cNvPr>
          <p:cNvSpPr txBox="1"/>
          <p:nvPr/>
        </p:nvSpPr>
        <p:spPr>
          <a:xfrm>
            <a:off x="-1" y="2921168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DEMO !</a:t>
            </a:r>
            <a:endParaRPr lang="fr-FR" sz="6000"/>
          </a:p>
        </p:txBody>
      </p:sp>
    </p:spTree>
    <p:extLst>
      <p:ext uri="{BB962C8B-B14F-4D97-AF65-F5344CB8AC3E}">
        <p14:creationId xmlns:p14="http://schemas.microsoft.com/office/powerpoint/2010/main" val="35665265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CEBC1CD0ED384DBECE0BE31AE9B55E" ma:contentTypeVersion="10" ma:contentTypeDescription="Crée un document." ma:contentTypeScope="" ma:versionID="984732e7dc1364bc0e4300b1d71ca8a6">
  <xsd:schema xmlns:xsd="http://www.w3.org/2001/XMLSchema" xmlns:xs="http://www.w3.org/2001/XMLSchema" xmlns:p="http://schemas.microsoft.com/office/2006/metadata/properties" xmlns:ns3="7cdefc83-99a0-4b4a-b3c3-314652226fb6" xmlns:ns4="2f74b226-f633-4588-a99f-e34e7d6c71af" targetNamespace="http://schemas.microsoft.com/office/2006/metadata/properties" ma:root="true" ma:fieldsID="8a3474ec4c092ed610c372be55ee5084" ns3:_="" ns4:_="">
    <xsd:import namespace="7cdefc83-99a0-4b4a-b3c3-314652226fb6"/>
    <xsd:import namespace="2f74b226-f633-4588-a99f-e34e7d6c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efc83-99a0-4b4a-b3c3-314652226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4b226-f633-4588-a99f-e34e7d6c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FCD7DF-597C-413D-BFBE-3BA7B87F68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5FC77D-0427-444A-87A6-A0774CE7D281}">
  <ds:schemaRefs>
    <ds:schemaRef ds:uri="2f74b226-f633-4588-a99f-e34e7d6c71af"/>
    <ds:schemaRef ds:uri="7cdefc83-99a0-4b4a-b3c3-314652226f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5B658FC-3595-4831-A3EE-EDD3D5B80C15}">
  <ds:schemaRefs>
    <ds:schemaRef ds:uri="2f74b226-f633-4588-a99f-e34e7d6c71af"/>
    <ds:schemaRef ds:uri="7cdefc83-99a0-4b4a-b3c3-314652226f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Application>Microsoft Office PowerPoint</Application>
  <PresentationFormat>Widescreen</PresentationFormat>
  <Slides>10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Berlin</vt:lpstr>
      <vt:lpstr>Conception personnalisée</vt:lpstr>
      <vt:lpstr>PowerPoint Presentation</vt:lpstr>
      <vt:lpstr>Agenda</vt:lpstr>
      <vt:lpstr>Les différents environnements</vt:lpstr>
      <vt:lpstr>Les différents environnements</vt:lpstr>
      <vt:lpstr>Comment ca fonctionne ?</vt:lpstr>
      <vt:lpstr>Comment ca fonctionne ?</vt:lpstr>
      <vt:lpstr>La difference entre Léger et lourd ?</vt:lpstr>
      <vt:lpstr>Microsoft teams : c’est quoi ?</vt:lpstr>
      <vt:lpstr>PowerPoint Presentation</vt:lpstr>
      <vt:lpstr>Merci de votre télé-participation !</vt:lpstr>
    </vt:vector>
  </TitlesOfParts>
  <Company>Pôle de l'Habitat Social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Citeau-Berg Anne</dc:creator>
  <cp:revision>1</cp:revision>
  <dcterms:created xsi:type="dcterms:W3CDTF">2020-04-27T14:36:03Z</dcterms:created>
  <dcterms:modified xsi:type="dcterms:W3CDTF">2020-11-04T07:46:14Z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0x0101001BCEBC1CD0ED384DBECE0BE31AE9B55E</vt:lpwstr>
  </property>
</Properties>
</file>