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74" r:id="rId3"/>
    <p:sldId id="27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87" autoAdjust="0"/>
  </p:normalViewPr>
  <p:slideViewPr>
    <p:cSldViewPr snapToGrid="0">
      <p:cViewPr varScale="1">
        <p:scale>
          <a:sx n="86" d="100"/>
          <a:sy n="86" d="100"/>
        </p:scale>
        <p:origin x="15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19EF2-37E3-43EE-9629-792A0122901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9FC9A-B2C8-465F-B5EF-543374493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60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fr/o/french-powershell-amp-devops-user-group-26148814315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fr/o/clash-session-32548855179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Association reprise en main courant 2019 par 4 individus:  Francois-Xavier Cat / Stephane Van Gulick / Olivier Miossec / Laurent Lienhard (constituant le bureau)</a:t>
            </a:r>
          </a:p>
          <a:p>
            <a:r>
              <a:rPr lang="fr-FR" noProof="0" dirty="0"/>
              <a:t>Ne pas hésiter a contacter pour toutes questions liées à l’association : proposer un sujet de meetup ou de Lightning demos par exemple</a:t>
            </a:r>
          </a:p>
          <a:p>
            <a:endParaRPr lang="fr-FR" noProof="0" dirty="0"/>
          </a:p>
          <a:p>
            <a:r>
              <a:rPr lang="fr-FR" noProof="0" dirty="0"/>
              <a:t>Nous sommes à la recherche permanente de présentateur pour nos futures événements. N’hésitez pas a prendre contact via les réseaux sociaux avec nous (en priorité avec moi)</a:t>
            </a:r>
          </a:p>
          <a:p>
            <a:endParaRPr lang="fr-FR" noProof="0" dirty="0"/>
          </a:p>
          <a:p>
            <a:endParaRPr lang="fr-FR" noProof="0" dirty="0"/>
          </a:p>
          <a:p>
            <a:r>
              <a:rPr lang="fr-FR" dirty="0" err="1">
                <a:hlinkClick r:id="rId3"/>
              </a:rPr>
              <a:t>Eventbrite</a:t>
            </a:r>
            <a:r>
              <a:rPr lang="fr-FR" dirty="0">
                <a:hlinkClick r:id="rId3"/>
              </a:rPr>
              <a:t>  :https://www.eventbrite.fr/o/french-powershell-amp-devops-user-group-26148814315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32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Un </a:t>
            </a:r>
            <a:r>
              <a:rPr lang="en-US" noProof="0" dirty="0" err="1"/>
              <a:t>peu</a:t>
            </a:r>
            <a:r>
              <a:rPr lang="en-US" noProof="0" dirty="0"/>
              <a:t> de pub pour </a:t>
            </a:r>
            <a:r>
              <a:rPr lang="en-US" noProof="0" dirty="0" err="1"/>
              <a:t>nos</a:t>
            </a:r>
            <a:r>
              <a:rPr lang="en-US" noProof="0" dirty="0"/>
              <a:t> </a:t>
            </a:r>
            <a:r>
              <a:rPr lang="en-US" noProof="0" dirty="0" err="1"/>
              <a:t>camarades</a:t>
            </a:r>
            <a:r>
              <a:rPr lang="en-US" noProof="0" dirty="0"/>
              <a:t> de Clash Session qui </a:t>
            </a:r>
            <a:r>
              <a:rPr lang="en-US" noProof="0" dirty="0" err="1"/>
              <a:t>parleront</a:t>
            </a:r>
            <a:r>
              <a:rPr lang="en-US" noProof="0" dirty="0"/>
              <a:t> </a:t>
            </a:r>
            <a:r>
              <a:rPr lang="en-US" noProof="0" dirty="0" err="1"/>
              <a:t>également</a:t>
            </a:r>
            <a:r>
              <a:rPr lang="en-US" noProof="0" dirty="0"/>
              <a:t> de Terraform très </a:t>
            </a:r>
            <a:r>
              <a:rPr lang="en-US" noProof="0" dirty="0" err="1"/>
              <a:t>prochainement</a:t>
            </a:r>
            <a:r>
              <a:rPr lang="en-US" noProof="0" dirty="0"/>
              <a:t> </a:t>
            </a:r>
          </a:p>
          <a:p>
            <a:endParaRPr lang="en-US" noProof="0" dirty="0"/>
          </a:p>
          <a:p>
            <a:r>
              <a:rPr lang="en-US" noProof="0" dirty="0"/>
              <a:t>Si </a:t>
            </a:r>
            <a:r>
              <a:rPr lang="en-US" noProof="0" dirty="0" err="1"/>
              <a:t>vous</a:t>
            </a:r>
            <a:r>
              <a:rPr lang="en-US" noProof="0" dirty="0"/>
              <a:t> ne </a:t>
            </a:r>
            <a:r>
              <a:rPr lang="en-US" noProof="0" dirty="0" err="1"/>
              <a:t>connaissez</a:t>
            </a:r>
            <a:r>
              <a:rPr lang="en-US" noProof="0" dirty="0"/>
              <a:t> pas le </a:t>
            </a:r>
            <a:r>
              <a:rPr lang="en-US" noProof="0" dirty="0" err="1"/>
              <a:t>principe</a:t>
            </a:r>
            <a:r>
              <a:rPr lang="en-US" noProof="0" dirty="0"/>
              <a:t> </a:t>
            </a:r>
            <a:r>
              <a:rPr lang="en-US" noProof="0" dirty="0" err="1"/>
              <a:t>ce</a:t>
            </a:r>
            <a:r>
              <a:rPr lang="en-US" noProof="0" dirty="0"/>
              <a:t> </a:t>
            </a:r>
            <a:r>
              <a:rPr lang="en-US" noProof="0" dirty="0" err="1"/>
              <a:t>sont</a:t>
            </a:r>
            <a:r>
              <a:rPr lang="en-US" noProof="0" dirty="0"/>
              <a:t> 2 </a:t>
            </a:r>
            <a:r>
              <a:rPr lang="en-US" noProof="0" dirty="0" err="1"/>
              <a:t>personnes</a:t>
            </a:r>
            <a:r>
              <a:rPr lang="en-US" noProof="0" dirty="0"/>
              <a:t>, de </a:t>
            </a:r>
            <a:r>
              <a:rPr lang="en-US" noProof="0" dirty="0" err="1"/>
              <a:t>toute</a:t>
            </a:r>
            <a:r>
              <a:rPr lang="en-US" noProof="0" dirty="0"/>
              <a:t> </a:t>
            </a:r>
            <a:r>
              <a:rPr lang="en-US" noProof="0" dirty="0" err="1"/>
              <a:t>mauvaise</a:t>
            </a:r>
            <a:r>
              <a:rPr lang="en-US" noProof="0" dirty="0"/>
              <a:t> </a:t>
            </a:r>
            <a:r>
              <a:rPr lang="en-US" noProof="0" dirty="0" err="1"/>
              <a:t>foi</a:t>
            </a:r>
            <a:r>
              <a:rPr lang="en-US" noProof="0" dirty="0"/>
              <a:t>, qui se clash sur des </a:t>
            </a:r>
            <a:r>
              <a:rPr lang="en-US" noProof="0" dirty="0" err="1"/>
              <a:t>technos</a:t>
            </a:r>
            <a:r>
              <a:rPr lang="en-US" noProof="0" dirty="0"/>
              <a:t>, le tout avec un </a:t>
            </a:r>
            <a:r>
              <a:rPr lang="en-US" noProof="0" dirty="0" err="1"/>
              <a:t>juge</a:t>
            </a:r>
            <a:r>
              <a:rPr lang="en-US" noProof="0" dirty="0"/>
              <a:t> de plus </a:t>
            </a:r>
            <a:r>
              <a:rPr lang="en-US" noProof="0" dirty="0" err="1"/>
              <a:t>mauvaise</a:t>
            </a:r>
            <a:r>
              <a:rPr lang="en-US" noProof="0" dirty="0"/>
              <a:t> </a:t>
            </a:r>
            <a:r>
              <a:rPr lang="en-US" noProof="0" dirty="0" err="1"/>
              <a:t>foi</a:t>
            </a:r>
            <a:r>
              <a:rPr lang="en-US" noProof="0" dirty="0"/>
              <a:t> encore. </a:t>
            </a:r>
            <a:r>
              <a:rPr lang="en-US" noProof="0" dirty="0" err="1"/>
              <a:t>C’est</a:t>
            </a:r>
            <a:r>
              <a:rPr lang="en-US" noProof="0" dirty="0"/>
              <a:t> a </a:t>
            </a:r>
            <a:r>
              <a:rPr lang="en-US" noProof="0" dirty="0" err="1"/>
              <a:t>l’audience</a:t>
            </a:r>
            <a:r>
              <a:rPr lang="en-US" noProof="0" dirty="0"/>
              <a:t> de </a:t>
            </a:r>
            <a:r>
              <a:rPr lang="en-US" noProof="0" dirty="0" err="1"/>
              <a:t>définir</a:t>
            </a:r>
            <a:r>
              <a:rPr lang="en-US" noProof="0" dirty="0"/>
              <a:t> qui, des 2 </a:t>
            </a:r>
            <a:r>
              <a:rPr lang="en-US" noProof="0" dirty="0" err="1"/>
              <a:t>protagonistes</a:t>
            </a:r>
            <a:r>
              <a:rPr lang="en-US" noProof="0" dirty="0"/>
              <a:t> </a:t>
            </a:r>
            <a:r>
              <a:rPr lang="en-US" noProof="0" dirty="0" err="1"/>
              <a:t>gagne</a:t>
            </a:r>
            <a:r>
              <a:rPr lang="en-US" noProof="0" dirty="0"/>
              <a:t> le duel !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fr-FR" dirty="0">
                <a:hlinkClick r:id="rId3"/>
              </a:rPr>
              <a:t>https://www.eventbrite.fr/o/clash-session-32548855179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87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BE37-36E6-46A9-BC0C-7DA3661BB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851E01-1174-481E-92F3-3E778559C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D9A50-FBB8-41B5-AC2A-1616B280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26A-6C2F-41F5-91F6-99955FD17838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301E65-D0CC-409B-A107-DB5F5B28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919AB6-76D4-430B-8513-987B8139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ACC-9A8E-41AA-83F6-4E57D50E3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49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E5456-11C9-4B6B-A791-B88C1D76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9F7A02-D716-41CD-AF8B-70088850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5069CE-01D6-4A01-9351-B884DD45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26A-6C2F-41F5-91F6-99955FD17838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42652F-35CC-4049-B4C6-88CFADC1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A0760-1097-44E4-8436-EF6C1341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ACC-9A8E-41AA-83F6-4E57D50E3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74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DFDF4A-5763-4BF4-BB36-76511236F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2D770C-9935-4B10-8F0C-6F7E2BBF3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884D47-3ABE-4735-AF62-BAF0DCA5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26A-6C2F-41F5-91F6-99955FD17838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AA64BE-968B-4A6E-B5BA-8A5047C0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AF97E-C250-46D7-B2AD-E0CD1F1B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ACC-9A8E-41AA-83F6-4E57D50E3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718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9150E5-D6FA-4E6E-AA16-BE68C369DA44}" type="datetime1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57522-C8F9-457B-9E15-8F29C125C69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813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165141-F091-4E17-A320-DC89C73BB0CE}" type="datetime1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4BB88-98C6-4B82-BE65-918B56B22C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76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595BA25-24AD-46D1-A715-2C5E778998FD}" type="datetime1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6833F-956E-4910-BB0D-2CE983BA422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08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688AD8F-53DD-4EDB-B90F-E90AE63410A8}" type="datetime1">
              <a:rPr lang="fr-FR" smtClean="0"/>
              <a:t>15/03/2022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0B804-1A39-443C-9580-4139C1692BB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84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6A832D-A6A2-4787-A541-C533E9A5C48E}" type="datetime1">
              <a:rPr lang="fr-FR" smtClean="0"/>
              <a:t>15/03/2022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E1BD1-B2C1-4BD1-A749-7CA9B62D582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454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12722B-FDBA-46ED-AEC7-23FFF203F1CF}" type="datetime1">
              <a:rPr lang="fr-FR" smtClean="0"/>
              <a:t>15/03/2022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51BF0-AD49-416C-989B-DF7F28D5BB7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046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00E2AAC-EE0D-465B-9F45-52A7A194CE26}" type="datetime1">
              <a:rPr lang="fr-FR" smtClean="0"/>
              <a:t>15/03/2022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73D8E-4ABD-4FF0-9E97-24580D9B6BC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895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3273E73-F98A-49EB-887A-A86037051BF4}" type="datetime1">
              <a:rPr lang="fr-FR" smtClean="0"/>
              <a:t>15/03/2022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F8F53C-DB79-4C7E-B33B-3E05D38416A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5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6B40F-C2E9-4424-A425-8EC102B3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C91AFC-1BF8-4073-B34D-9D5CCF2D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E60082-7890-4226-806F-177334FD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26A-6C2F-41F5-91F6-99955FD17838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45518B-445E-4EC3-82FE-9CE303BF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9B14E-A371-4DC1-8137-F8D21A40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ACC-9A8E-41AA-83F6-4E57D50E3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567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071D36-4209-4465-8889-00A02252E254}" type="slidenum">
              <a:rPr lang="en-CA" smtClean="0"/>
              <a:t>‹N°›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15CC0E0-E0D0-4C6D-BE81-8D66E344C500}" type="datetime1">
              <a:rPr lang="fr-FR" smtClean="0"/>
              <a:t>15/03/2022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367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3A3C15-1E7E-449D-8441-67FE321A0233}" type="datetime1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17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9CD8A64-EE65-4F55-A8D7-104B7EBC3672}" type="datetime1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218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9C90C2-C2F3-4181-8ED2-19F8B3B05FB8}" type="datetime1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40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D9D9DE-AE57-4178-9D1A-6B6BBAEA300A}" type="datetime1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375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37D740-0298-42FF-853F-87CA7BE20C77}" type="datetime1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166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B38356-5D61-40FA-AB11-1965AEFEAE7B}" type="datetime1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477B7-1FD1-43D3-82B6-B775DAB7B79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981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EA5623-97D5-4EBD-88E9-162FD9FF46C4}" type="datetime1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5CFF8-16CF-4BCD-A97D-74CB9991567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66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97C12-679B-4B70-89F4-77ED069B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2BDE99-12C3-4819-8333-254DC812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77FEA8-FC66-4387-B1BF-5D412532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26A-6C2F-41F5-91F6-99955FD17838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12D49-2BA9-4A09-A9EB-0E0B6F57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5A200-0020-4E78-AE0A-1F8191C0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ACC-9A8E-41AA-83F6-4E57D50E3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B3082-35BB-4D84-9B0A-9FCEA0B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5BB2B-3B36-427B-98E9-BF312CA19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DC6F1D-A1F8-4400-89DE-53CECE0A3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0B585C-8CB7-4C2E-9E3F-7FDD4C22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26A-6C2F-41F5-91F6-99955FD17838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7D357E-721B-47E1-9E63-382BB183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72894-8884-4AA7-ADBE-8A51649F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ACC-9A8E-41AA-83F6-4E57D50E3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02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09575-409C-4747-B85E-7964ED5E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08B72E-7E50-4FF6-967F-7C2CC41B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6AC6F2-BE1F-4CF5-802E-B3AF07612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65D813-389C-4DBB-9A62-199375A39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173F53-2BF9-4337-8270-4048F5059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44D56D-5178-4BFB-A357-4DAFCF76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26A-6C2F-41F5-91F6-99955FD17838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1FB328-1CF8-4855-B388-0AFBD992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24550F-B93B-469E-8672-77F4D7C2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ACC-9A8E-41AA-83F6-4E57D50E3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8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BAD37-6BC7-418B-B8D8-A14B148E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10428F-3734-4F7C-99BE-52FD15E0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26A-6C2F-41F5-91F6-99955FD17838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BD65F2-CA43-4440-845D-D814A85E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0C257E-3202-4C6C-BD09-D2018A1F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ACC-9A8E-41AA-83F6-4E57D50E3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1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A6CE43-5A2C-4D29-BC17-151D1D5D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26A-6C2F-41F5-91F6-99955FD17838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6524DE-DDA5-43DB-A755-98780A77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7DAD84-ADF3-43D3-A894-22C4161C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ACC-9A8E-41AA-83F6-4E57D50E3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58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60784-D7B1-4119-A6F0-A30D084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65A3E-1B3E-46E0-A643-BB19EFCDE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AFAA1-3965-4E42-A55D-AF6DDB11B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812E5-6128-4168-8E32-21CE7CC8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26A-6C2F-41F5-91F6-99955FD17838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43A60D-BF1E-4A0B-90C6-F478764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00691F-51CA-4AF3-B8A6-06C3C39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ACC-9A8E-41AA-83F6-4E57D50E3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4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0C92C-272E-4CD0-B0B3-8F5342BF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47EA22-E34F-47E0-9ABC-ECC8118B4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0DC4CC-825F-4F4E-A1CD-E6AFEF49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96DEF0-1FDA-4C3C-8238-49F1A06B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26A-6C2F-41F5-91F6-99955FD17838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F9B246-7F5D-47C4-A237-898F0E0C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EE13FB-C739-4E2B-B147-36A6F0A0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ACC-9A8E-41AA-83F6-4E57D50E3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3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BE44A0-FDA8-4D16-ABEF-F958AD39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A705DD-28C8-4A6F-8D1E-EED11A12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BD006A-0760-4CCC-99D7-B3498A809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D26A-6C2F-41F5-91F6-99955FD17838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E89314-12C8-49ED-A070-F5116E6D0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56DB7-E174-4903-A29B-F9DDFA047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CACC-9A8E-41AA-83F6-4E57D50E3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95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3473636-AC80-498D-ADBD-12EB8A1C09E7}" type="datetime1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77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.png"/><Relationship Id="rId7" Type="http://schemas.openxmlformats.org/officeDocument/2006/relationships/hyperlink" Target="https://frpsug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ventbrite.fr/o/french-powershell-amp-devops-user-group-26148814315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www.linkedin.com/groups/4728360/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www.facebook.com/frpsug/" TargetMode="Externa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hyperlink" Target="https://www.eventbrite.fr/o/clash-session-325488551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81E4AE3B-A773-4797-B655-61D64327BF9B}"/>
              </a:ext>
            </a:extLst>
          </p:cNvPr>
          <p:cNvSpPr txBox="1"/>
          <p:nvPr/>
        </p:nvSpPr>
        <p:spPr>
          <a:xfrm>
            <a:off x="1252591" y="0"/>
            <a:ext cx="9686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Présentation de l’association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F5CB28-F9C6-4035-BB5F-82ABBC0B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6158" y="6231818"/>
            <a:ext cx="181968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French PowerShell User Group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ACCF0E-B552-47CA-ACB5-D290654EC121}"/>
              </a:ext>
            </a:extLst>
          </p:cNvPr>
          <p:cNvSpPr txBox="1"/>
          <p:nvPr/>
        </p:nvSpPr>
        <p:spPr>
          <a:xfrm>
            <a:off x="507723" y="1361582"/>
            <a:ext cx="11218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Twitter : @FrPSUG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Facebook :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4"/>
              </a:rPr>
              <a:t>https://www.facebook.com/frpsug/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Linkedin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: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5"/>
              </a:rPr>
              <a:t>https://www.linkedin.com/groups/4728360/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Eventbrite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: </a:t>
            </a:r>
            <a:r>
              <a:rPr lang="fr-FR" dirty="0">
                <a:hlinkClick r:id="rId6"/>
              </a:rPr>
              <a:t>https://www.eventbrite.fr/o/french-powershell-amp-devops-user-group-26148814315</a:t>
            </a:r>
            <a:endParaRPr lang="fr-FR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Site web :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7"/>
              </a:rPr>
              <a:t>https://frpsug.com/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793ED46-7D74-45BD-A8B7-2F2786D31CF1}"/>
              </a:ext>
            </a:extLst>
          </p:cNvPr>
          <p:cNvGrpSpPr/>
          <p:nvPr/>
        </p:nvGrpSpPr>
        <p:grpSpPr>
          <a:xfrm>
            <a:off x="2976028" y="4154698"/>
            <a:ext cx="6457210" cy="1682111"/>
            <a:chOff x="2976028" y="4154698"/>
            <a:chExt cx="6457210" cy="168211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F79A383-7130-422E-B057-7CCFFF754D77}"/>
                </a:ext>
              </a:extLst>
            </p:cNvPr>
            <p:cNvGrpSpPr/>
            <p:nvPr/>
          </p:nvGrpSpPr>
          <p:grpSpPr>
            <a:xfrm>
              <a:off x="2976028" y="4154698"/>
              <a:ext cx="6001985" cy="1682111"/>
              <a:chOff x="2976028" y="4154698"/>
              <a:chExt cx="6001985" cy="1682111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B607B90E-027A-4BDF-9FB3-0E0F1C250B6D}"/>
                  </a:ext>
                </a:extLst>
              </p:cNvPr>
              <p:cNvGrpSpPr/>
              <p:nvPr/>
            </p:nvGrpSpPr>
            <p:grpSpPr>
              <a:xfrm>
                <a:off x="3178262" y="4154698"/>
                <a:ext cx="4308239" cy="1253126"/>
                <a:chOff x="3036546" y="4021028"/>
                <a:chExt cx="4308239" cy="1253126"/>
              </a:xfrm>
            </p:grpSpPr>
            <p:pic>
              <p:nvPicPr>
                <p:cNvPr id="1026" name="Picture 2" descr="Francois-Xavier Cat">
                  <a:extLst>
                    <a:ext uri="{FF2B5EF4-FFF2-40B4-BE49-F238E27FC236}">
                      <a16:creationId xmlns:a16="http://schemas.microsoft.com/office/drawing/2014/main" id="{C0C8F910-4F2E-417F-9746-D24C4F3FA6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6546" y="4030042"/>
                  <a:ext cx="1244112" cy="12441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Stéphane van Gulick">
                  <a:extLst>
                    <a:ext uri="{FF2B5EF4-FFF2-40B4-BE49-F238E27FC236}">
                      <a16:creationId xmlns:a16="http://schemas.microsoft.com/office/drawing/2014/main" id="{AEBC08AF-6258-4E30-8239-04A15DAF22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64102" y="4030042"/>
                  <a:ext cx="1244112" cy="12441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Olivier Miossec">
                  <a:extLst>
                    <a:ext uri="{FF2B5EF4-FFF2-40B4-BE49-F238E27FC236}">
                      <a16:creationId xmlns:a16="http://schemas.microsoft.com/office/drawing/2014/main" id="{68F7B821-4083-4BAF-B556-F9ADA29D78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1659" y="4021028"/>
                  <a:ext cx="1253126" cy="12531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00A96D-6C68-4654-BA1D-E8AE338DE657}"/>
                  </a:ext>
                </a:extLst>
              </p:cNvPr>
              <p:cNvSpPr/>
              <p:nvPr/>
            </p:nvSpPr>
            <p:spPr>
              <a:xfrm>
                <a:off x="2976028" y="5529032"/>
                <a:ext cx="16364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@</a:t>
                </a:r>
                <a:r>
                  <a:rPr kumimoji="0" lang="fr-FR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lazywinadmin</a:t>
                </a:r>
                <a:endParaRPr kumimoji="0" lang="fr-FR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2E1488-988B-4BA1-AF2D-C18058C56CDE}"/>
                  </a:ext>
                </a:extLst>
              </p:cNvPr>
              <p:cNvSpPr/>
              <p:nvPr/>
            </p:nvSpPr>
            <p:spPr>
              <a:xfrm>
                <a:off x="4713763" y="5529032"/>
                <a:ext cx="12282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@</a:t>
                </a:r>
                <a:r>
                  <a:rPr kumimoji="0" lang="fr-FR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stephanevg</a:t>
                </a:r>
                <a:endParaRPr kumimoji="0" lang="fr-FR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8BB11B-E41D-4127-80F8-BB271D6644C1}"/>
                  </a:ext>
                </a:extLst>
              </p:cNvPr>
              <p:cNvSpPr/>
              <p:nvPr/>
            </p:nvSpPr>
            <p:spPr>
              <a:xfrm>
                <a:off x="6116786" y="5512043"/>
                <a:ext cx="14863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@</a:t>
                </a:r>
                <a:r>
                  <a:rPr kumimoji="0" lang="fr-FR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omiossec_med</a:t>
                </a:r>
                <a:endParaRPr kumimoji="0" lang="fr-FR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4785F7-2173-49F5-BFE3-F5F87A5AE304}"/>
                  </a:ext>
                </a:extLst>
              </p:cNvPr>
              <p:cNvSpPr/>
              <p:nvPr/>
            </p:nvSpPr>
            <p:spPr>
              <a:xfrm>
                <a:off x="8020700" y="5512043"/>
                <a:ext cx="9573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@</a:t>
                </a:r>
                <a:r>
                  <a:rPr kumimoji="0" lang="fr-FR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IronTUX</a:t>
                </a:r>
                <a:endParaRPr kumimoji="0" lang="fr-FR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CC8EE15A-3831-4339-9B65-B2A5F8883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55153" y="4163712"/>
              <a:ext cx="1778085" cy="1253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70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0C3F2840-94CC-4076-94D0-006BFA38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62" y="938069"/>
            <a:ext cx="5486875" cy="277392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2023D94-725F-4CA2-9A06-11443F6E70CA}"/>
              </a:ext>
            </a:extLst>
          </p:cNvPr>
          <p:cNvSpPr txBox="1"/>
          <p:nvPr/>
        </p:nvSpPr>
        <p:spPr>
          <a:xfrm>
            <a:off x="3632510" y="3902257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Événements de CLASH SESSION | </a:t>
            </a:r>
            <a:r>
              <a:rPr lang="fr-FR" dirty="0" err="1">
                <a:hlinkClick r:id="rId4"/>
              </a:rPr>
              <a:t>Eventbrite</a:t>
            </a:r>
            <a:endParaRPr lang="fr-FR" dirty="0"/>
          </a:p>
        </p:txBody>
      </p:sp>
      <p:pic>
        <p:nvPicPr>
          <p:cNvPr id="21" name="Picture 17">
            <a:extLst>
              <a:ext uri="{FF2B5EF4-FFF2-40B4-BE49-F238E27FC236}">
                <a16:creationId xmlns:a16="http://schemas.microsoft.com/office/drawing/2014/main" id="{1622DAAE-E94D-4F1F-80C8-97FAB7E0D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2853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247</Words>
  <Application>Microsoft Office PowerPoint</Application>
  <PresentationFormat>Grand écran</PresentationFormat>
  <Paragraphs>27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Wingdings</vt:lpstr>
      <vt:lpstr>Wingdings 3</vt:lpstr>
      <vt:lpstr>Thème Office</vt:lpstr>
      <vt:lpstr>1_Facet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Lienhard</dc:creator>
  <cp:lastModifiedBy>Laurent Lienhard</cp:lastModifiedBy>
  <cp:revision>4</cp:revision>
  <dcterms:created xsi:type="dcterms:W3CDTF">2022-03-15T10:26:17Z</dcterms:created>
  <dcterms:modified xsi:type="dcterms:W3CDTF">2022-03-15T10:42:20Z</dcterms:modified>
</cp:coreProperties>
</file>