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 id="2147483834" r:id="rId5"/>
  </p:sldMasterIdLst>
  <p:notesMasterIdLst>
    <p:notesMasterId r:id="rId46"/>
  </p:notesMasterIdLst>
  <p:sldIdLst>
    <p:sldId id="277" r:id="rId6"/>
    <p:sldId id="288" r:id="rId7"/>
    <p:sldId id="279"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23" r:id="rId30"/>
    <p:sldId id="310" r:id="rId31"/>
    <p:sldId id="311" r:id="rId32"/>
    <p:sldId id="312" r:id="rId33"/>
    <p:sldId id="313" r:id="rId34"/>
    <p:sldId id="314" r:id="rId35"/>
    <p:sldId id="324" r:id="rId36"/>
    <p:sldId id="315" r:id="rId37"/>
    <p:sldId id="316" r:id="rId38"/>
    <p:sldId id="317" r:id="rId39"/>
    <p:sldId id="318" r:id="rId40"/>
    <p:sldId id="319" r:id="rId41"/>
    <p:sldId id="320" r:id="rId42"/>
    <p:sldId id="321" r:id="rId43"/>
    <p:sldId id="322" r:id="rId44"/>
    <p:sldId id="27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5780"/>
    <a:srgbClr val="ED7D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5303" autoAdjust="0"/>
  </p:normalViewPr>
  <p:slideViewPr>
    <p:cSldViewPr snapToGrid="0">
      <p:cViewPr varScale="1">
        <p:scale>
          <a:sx n="83" d="100"/>
          <a:sy n="83" d="100"/>
        </p:scale>
        <p:origin x="13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D2C5-CE3C-4AE0-B2A2-64B9857FF4C1}" type="datetimeFigureOut">
              <a:rPr lang="fr-FR" smtClean="0"/>
              <a:t>14/03/2022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42707-D4A8-4445-8A2F-6564143528D8}" type="slidenum">
              <a:rPr lang="fr-FR" smtClean="0"/>
              <a:t>‹N°›</a:t>
            </a:fld>
            <a:endParaRPr lang="fr-FR"/>
          </a:p>
        </p:txBody>
      </p:sp>
    </p:spTree>
    <p:extLst>
      <p:ext uri="{BB962C8B-B14F-4D97-AF65-F5344CB8AC3E}">
        <p14:creationId xmlns:p14="http://schemas.microsoft.com/office/powerpoint/2010/main" val="188181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a:t>
            </a:fld>
            <a:endParaRPr lang="fr-FR"/>
          </a:p>
        </p:txBody>
      </p:sp>
    </p:spTree>
    <p:extLst>
      <p:ext uri="{BB962C8B-B14F-4D97-AF65-F5344CB8AC3E}">
        <p14:creationId xmlns:p14="http://schemas.microsoft.com/office/powerpoint/2010/main" val="2540990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Pour </a:t>
            </a:r>
            <a:r>
              <a:rPr lang="en-US" dirty="0" err="1"/>
              <a:t>éviter</a:t>
            </a:r>
            <a:r>
              <a:rPr lang="en-US" dirty="0"/>
              <a:t> </a:t>
            </a:r>
            <a:r>
              <a:rPr lang="en-US" dirty="0" err="1"/>
              <a:t>d’oublier</a:t>
            </a:r>
            <a:r>
              <a:rPr lang="en-US" dirty="0"/>
              <a:t> on </a:t>
            </a:r>
            <a:r>
              <a:rPr lang="en-US" dirty="0" err="1"/>
              <a:t>peut</a:t>
            </a:r>
            <a:r>
              <a:rPr lang="en-US" dirty="0"/>
              <a:t> lancer </a:t>
            </a:r>
            <a:r>
              <a:rPr lang="en-US" dirty="0" err="1"/>
              <a:t>l’enregistrement</a:t>
            </a:r>
            <a:r>
              <a:rPr lang="en-US" dirty="0"/>
              <a:t> </a:t>
            </a:r>
            <a:r>
              <a:rPr lang="en-US" dirty="0" err="1"/>
              <a:t>automatique</a:t>
            </a:r>
            <a:endParaRPr lang="en-US" dirty="0"/>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11</a:t>
            </a:fld>
            <a:endParaRPr lang="fr-FR"/>
          </a:p>
        </p:txBody>
      </p:sp>
    </p:spTree>
    <p:extLst>
      <p:ext uri="{BB962C8B-B14F-4D97-AF65-F5344CB8AC3E}">
        <p14:creationId xmlns:p14="http://schemas.microsoft.com/office/powerpoint/2010/main" val="77076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La </a:t>
            </a:r>
            <a:r>
              <a:rPr lang="en-US" dirty="0" err="1"/>
              <a:t>dernière</a:t>
            </a:r>
            <a:r>
              <a:rPr lang="en-US" dirty="0"/>
              <a:t> option </a:t>
            </a:r>
            <a:r>
              <a:rPr lang="en-US" dirty="0" err="1"/>
              <a:t>permet</a:t>
            </a:r>
            <a:r>
              <a:rPr lang="en-US" dirty="0"/>
              <a:t> de </a:t>
            </a:r>
            <a:r>
              <a:rPr lang="en-US" dirty="0" err="1"/>
              <a:t>fournir</a:t>
            </a:r>
            <a:r>
              <a:rPr lang="en-US" dirty="0"/>
              <a:t> un </a:t>
            </a:r>
            <a:r>
              <a:rPr lang="en-US" dirty="0" err="1"/>
              <a:t>fichier</a:t>
            </a:r>
            <a:r>
              <a:rPr lang="en-US" dirty="0"/>
              <a:t> de sous-</a:t>
            </a:r>
            <a:r>
              <a:rPr lang="en-US" dirty="0" err="1"/>
              <a:t>titre</a:t>
            </a:r>
            <a:r>
              <a:rPr lang="en-US" dirty="0"/>
              <a:t> </a:t>
            </a:r>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12</a:t>
            </a:fld>
            <a:endParaRPr lang="fr-FR"/>
          </a:p>
        </p:txBody>
      </p:sp>
    </p:spTree>
    <p:extLst>
      <p:ext uri="{BB962C8B-B14F-4D97-AF65-F5344CB8AC3E}">
        <p14:creationId xmlns:p14="http://schemas.microsoft.com/office/powerpoint/2010/main" val="281160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le monde </a:t>
            </a:r>
            <a:r>
              <a:rPr lang="en-US" dirty="0" err="1"/>
              <a:t>maintenant</a:t>
            </a:r>
            <a:r>
              <a:rPr lang="en-US" dirty="0"/>
              <a:t> </a:t>
            </a:r>
            <a:r>
              <a:rPr lang="en-US" dirty="0" err="1"/>
              <a:t>maitrise</a:t>
            </a:r>
            <a:r>
              <a:rPr lang="en-US" dirty="0"/>
              <a:t> a </a:t>
            </a:r>
            <a:r>
              <a:rPr lang="en-US" dirty="0" err="1"/>
              <a:t>peut</a:t>
            </a:r>
            <a:r>
              <a:rPr lang="en-US" dirty="0"/>
              <a:t> </a:t>
            </a:r>
            <a:r>
              <a:rPr lang="en-US" dirty="0" err="1"/>
              <a:t>prés</a:t>
            </a:r>
            <a:r>
              <a:rPr lang="en-US" dirty="0"/>
              <a:t> les partages Classique que </a:t>
            </a:r>
            <a:r>
              <a:rPr lang="en-US" dirty="0" err="1"/>
              <a:t>sont</a:t>
            </a:r>
            <a:r>
              <a:rPr lang="en-US" dirty="0"/>
              <a:t> : </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13</a:t>
            </a:fld>
            <a:endParaRPr lang="fr-FR"/>
          </a:p>
        </p:txBody>
      </p:sp>
    </p:spTree>
    <p:extLst>
      <p:ext uri="{BB962C8B-B14F-4D97-AF65-F5344CB8AC3E}">
        <p14:creationId xmlns:p14="http://schemas.microsoft.com/office/powerpoint/2010/main" val="346857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le monde </a:t>
            </a:r>
            <a:r>
              <a:rPr lang="en-US" dirty="0" err="1"/>
              <a:t>maintenant</a:t>
            </a:r>
            <a:r>
              <a:rPr lang="en-US" dirty="0"/>
              <a:t> </a:t>
            </a:r>
            <a:r>
              <a:rPr lang="en-US" dirty="0" err="1"/>
              <a:t>maitrise</a:t>
            </a:r>
            <a:r>
              <a:rPr lang="en-US" dirty="0"/>
              <a:t> a </a:t>
            </a:r>
            <a:r>
              <a:rPr lang="en-US" dirty="0" err="1"/>
              <a:t>peut</a:t>
            </a:r>
            <a:r>
              <a:rPr lang="en-US" dirty="0"/>
              <a:t> </a:t>
            </a:r>
            <a:r>
              <a:rPr lang="en-US" dirty="0" err="1"/>
              <a:t>prés</a:t>
            </a:r>
            <a:r>
              <a:rPr lang="en-US" dirty="0"/>
              <a:t> les partages Classique que </a:t>
            </a:r>
            <a:r>
              <a:rPr lang="en-US" dirty="0" err="1"/>
              <a:t>sont</a:t>
            </a:r>
            <a:r>
              <a:rPr lang="en-US" dirty="0"/>
              <a:t> : </a:t>
            </a:r>
          </a:p>
          <a:p>
            <a:endParaRPr lang="en-US" dirty="0"/>
          </a:p>
          <a:p>
            <a:endParaRPr lang="en-US" dirty="0"/>
          </a:p>
          <a:p>
            <a:r>
              <a:rPr lang="fr-FR" dirty="0"/>
              <a:t>PARTAGER SON ECRAN</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14</a:t>
            </a:fld>
            <a:endParaRPr lang="fr-FR"/>
          </a:p>
        </p:txBody>
      </p:sp>
    </p:spTree>
    <p:extLst>
      <p:ext uri="{BB962C8B-B14F-4D97-AF65-F5344CB8AC3E}">
        <p14:creationId xmlns:p14="http://schemas.microsoft.com/office/powerpoint/2010/main" val="165078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le monde </a:t>
            </a:r>
            <a:r>
              <a:rPr lang="en-US" dirty="0" err="1"/>
              <a:t>maintenant</a:t>
            </a:r>
            <a:r>
              <a:rPr lang="en-US" dirty="0"/>
              <a:t> </a:t>
            </a:r>
            <a:r>
              <a:rPr lang="en-US" dirty="0" err="1"/>
              <a:t>maitrise</a:t>
            </a:r>
            <a:r>
              <a:rPr lang="en-US" dirty="0"/>
              <a:t> a </a:t>
            </a:r>
            <a:r>
              <a:rPr lang="en-US" dirty="0" err="1"/>
              <a:t>peut</a:t>
            </a:r>
            <a:r>
              <a:rPr lang="en-US" dirty="0"/>
              <a:t> </a:t>
            </a:r>
            <a:r>
              <a:rPr lang="en-US" dirty="0" err="1"/>
              <a:t>prés</a:t>
            </a:r>
            <a:r>
              <a:rPr lang="en-US" dirty="0"/>
              <a:t> les partages Classique que </a:t>
            </a:r>
            <a:r>
              <a:rPr lang="en-US" dirty="0" err="1"/>
              <a:t>sont</a:t>
            </a:r>
            <a:r>
              <a:rPr lang="en-US" dirty="0"/>
              <a:t> : </a:t>
            </a:r>
          </a:p>
          <a:p>
            <a:endParaRPr lang="en-US" dirty="0"/>
          </a:p>
          <a:p>
            <a:r>
              <a:rPr lang="en-US" dirty="0"/>
              <a:t>PARTAGER UN APPLICATION</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15</a:t>
            </a:fld>
            <a:endParaRPr lang="fr-FR"/>
          </a:p>
        </p:txBody>
      </p:sp>
    </p:spTree>
    <p:extLst>
      <p:ext uri="{BB962C8B-B14F-4D97-AF65-F5344CB8AC3E}">
        <p14:creationId xmlns:p14="http://schemas.microsoft.com/office/powerpoint/2010/main" val="3587114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Un partage </a:t>
            </a:r>
            <a:r>
              <a:rPr lang="en-US" dirty="0" err="1"/>
              <a:t>peut-etre</a:t>
            </a:r>
            <a:r>
              <a:rPr lang="en-US" dirty="0"/>
              <a:t> un </a:t>
            </a:r>
            <a:r>
              <a:rPr lang="en-US" dirty="0" err="1"/>
              <a:t>peu</a:t>
            </a:r>
            <a:r>
              <a:rPr lang="en-US" dirty="0"/>
              <a:t> </a:t>
            </a:r>
            <a:r>
              <a:rPr lang="en-US" dirty="0" err="1"/>
              <a:t>moins</a:t>
            </a:r>
            <a:r>
              <a:rPr lang="en-US" dirty="0"/>
              <a:t> </a:t>
            </a:r>
            <a:r>
              <a:rPr lang="en-US" dirty="0" err="1"/>
              <a:t>utilisé</a:t>
            </a:r>
            <a:r>
              <a:rPr lang="en-US" dirty="0"/>
              <a:t> </a:t>
            </a:r>
            <a:r>
              <a:rPr lang="en-US" dirty="0" err="1"/>
              <a:t>est</a:t>
            </a:r>
            <a:r>
              <a:rPr lang="en-US" dirty="0"/>
              <a:t> le tableau </a:t>
            </a:r>
            <a:r>
              <a:rPr lang="en-US" dirty="0" err="1"/>
              <a:t>blanc</a:t>
            </a:r>
            <a:endParaRPr lang="en-US" dirty="0"/>
          </a:p>
          <a:p>
            <a:endParaRPr lang="en-US" dirty="0"/>
          </a:p>
          <a:p>
            <a:r>
              <a:rPr lang="en-US" dirty="0"/>
              <a:t>PARTAGER UN TABLEAU BLANC</a:t>
            </a:r>
          </a:p>
          <a:p>
            <a:endParaRPr lang="en-US" dirty="0"/>
          </a:p>
          <a:p>
            <a:endParaRPr lang="en-US" dirty="0"/>
          </a:p>
          <a:p>
            <a:r>
              <a:rPr lang="en-US" dirty="0" err="1"/>
              <a:t>Prise</a:t>
            </a:r>
            <a:r>
              <a:rPr lang="en-US" dirty="0"/>
              <a:t> de note, brainstorming (</a:t>
            </a:r>
            <a:r>
              <a:rPr lang="en-US" dirty="0" err="1"/>
              <a:t>c’est</a:t>
            </a:r>
            <a:r>
              <a:rPr lang="en-US" dirty="0"/>
              <a:t> un genre de </a:t>
            </a:r>
            <a:r>
              <a:rPr lang="en-US" dirty="0" err="1"/>
              <a:t>Klaxoon</a:t>
            </a:r>
            <a:r>
              <a:rPr lang="en-US" dirty="0"/>
              <a:t> pour </a:t>
            </a:r>
            <a:r>
              <a:rPr lang="en-US" dirty="0" err="1"/>
              <a:t>ce</a:t>
            </a:r>
            <a:r>
              <a:rPr lang="en-US" dirty="0"/>
              <a:t> qui </a:t>
            </a:r>
            <a:r>
              <a:rPr lang="en-US" dirty="0" err="1"/>
              <a:t>connaisse</a:t>
            </a:r>
            <a:r>
              <a:rPr lang="en-US" dirty="0"/>
              <a:t> </a:t>
            </a:r>
            <a:r>
              <a:rPr lang="en-US" dirty="0" err="1"/>
              <a:t>cet</a:t>
            </a:r>
            <a:r>
              <a:rPr lang="en-US" dirty="0"/>
              <a:t> </a:t>
            </a:r>
            <a:r>
              <a:rPr lang="en-US" dirty="0" err="1"/>
              <a:t>outil</a:t>
            </a:r>
            <a:r>
              <a:rPr lang="en-US" dirty="0"/>
              <a:t>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16</a:t>
            </a:fld>
            <a:endParaRPr lang="fr-FR"/>
          </a:p>
        </p:txBody>
      </p:sp>
    </p:spTree>
    <p:extLst>
      <p:ext uri="{BB962C8B-B14F-4D97-AF65-F5344CB8AC3E}">
        <p14:creationId xmlns:p14="http://schemas.microsoft.com/office/powerpoint/2010/main" val="2105759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enfin</a:t>
            </a:r>
            <a:r>
              <a:rPr lang="en-US" dirty="0"/>
              <a:t> </a:t>
            </a:r>
            <a:r>
              <a:rPr lang="en-US" dirty="0" err="1"/>
              <a:t>partager</a:t>
            </a:r>
            <a:r>
              <a:rPr lang="en-US" dirty="0"/>
              <a:t> un </a:t>
            </a:r>
            <a:r>
              <a:rPr lang="en-US" dirty="0" err="1"/>
              <a:t>powerpoint</a:t>
            </a:r>
            <a:endParaRPr lang="en-US" dirty="0"/>
          </a:p>
          <a:p>
            <a:endParaRPr lang="en-US" dirty="0"/>
          </a:p>
          <a:p>
            <a:r>
              <a:rPr lang="en-US" dirty="0"/>
              <a:t>PARTAGER UN POWERPOINT</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17</a:t>
            </a:fld>
            <a:endParaRPr lang="fr-FR"/>
          </a:p>
        </p:txBody>
      </p:sp>
    </p:spTree>
    <p:extLst>
      <p:ext uri="{BB962C8B-B14F-4D97-AF65-F5344CB8AC3E}">
        <p14:creationId xmlns:p14="http://schemas.microsoft.com/office/powerpoint/2010/main" val="3270531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enfin</a:t>
            </a:r>
            <a:r>
              <a:rPr lang="en-US" dirty="0"/>
              <a:t> </a:t>
            </a:r>
            <a:r>
              <a:rPr lang="en-US" dirty="0" err="1"/>
              <a:t>partager</a:t>
            </a:r>
            <a:r>
              <a:rPr lang="en-US" dirty="0"/>
              <a:t> un </a:t>
            </a:r>
            <a:r>
              <a:rPr lang="en-US" dirty="0" err="1"/>
              <a:t>powerpoint</a:t>
            </a:r>
            <a:endParaRPr lang="en-US" dirty="0"/>
          </a:p>
          <a:p>
            <a:endParaRPr lang="en-US" dirty="0"/>
          </a:p>
          <a:p>
            <a:r>
              <a:rPr lang="en-US" dirty="0"/>
              <a:t>PARTAGER UN POWERPOINT</a:t>
            </a:r>
          </a:p>
          <a:p>
            <a:endParaRPr lang="en-US" dirty="0"/>
          </a:p>
          <a:p>
            <a:r>
              <a:rPr lang="en-US" dirty="0"/>
              <a:t>On </a:t>
            </a:r>
            <a:r>
              <a:rPr lang="en-US" dirty="0" err="1"/>
              <a:t>peut</a:t>
            </a:r>
            <a:r>
              <a:rPr lang="en-US" dirty="0"/>
              <a:t> </a:t>
            </a:r>
            <a:r>
              <a:rPr lang="en-US" dirty="0" err="1"/>
              <a:t>rechercher</a:t>
            </a:r>
            <a:r>
              <a:rPr lang="en-US" dirty="0"/>
              <a:t> le </a:t>
            </a:r>
            <a:r>
              <a:rPr lang="en-US" dirty="0" err="1"/>
              <a:t>fichier</a:t>
            </a:r>
            <a:r>
              <a:rPr lang="en-US" dirty="0"/>
              <a:t> sur OneDrive </a:t>
            </a:r>
            <a:r>
              <a:rPr lang="en-US" dirty="0" err="1"/>
              <a:t>ou</a:t>
            </a:r>
            <a:r>
              <a:rPr lang="en-US" dirty="0"/>
              <a:t> </a:t>
            </a:r>
            <a:r>
              <a:rPr lang="en-US" dirty="0" err="1"/>
              <a:t>directement</a:t>
            </a:r>
            <a:r>
              <a:rPr lang="en-US" dirty="0"/>
              <a:t> sur son </a:t>
            </a:r>
            <a:r>
              <a:rPr lang="en-US" dirty="0" err="1"/>
              <a:t>ordinateur</a:t>
            </a:r>
            <a:r>
              <a:rPr lang="en-US" dirty="0"/>
              <a:t>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18</a:t>
            </a:fld>
            <a:endParaRPr lang="fr-FR"/>
          </a:p>
        </p:txBody>
      </p:sp>
    </p:spTree>
    <p:extLst>
      <p:ext uri="{BB962C8B-B14F-4D97-AF65-F5344CB8AC3E}">
        <p14:creationId xmlns:p14="http://schemas.microsoft.com/office/powerpoint/2010/main" val="249462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enfin</a:t>
            </a:r>
            <a:r>
              <a:rPr lang="en-US" dirty="0"/>
              <a:t> </a:t>
            </a:r>
            <a:r>
              <a:rPr lang="en-US" dirty="0" err="1"/>
              <a:t>partager</a:t>
            </a:r>
            <a:r>
              <a:rPr lang="en-US" dirty="0"/>
              <a:t> un </a:t>
            </a:r>
            <a:r>
              <a:rPr lang="en-US" dirty="0" err="1"/>
              <a:t>powerpoint</a:t>
            </a:r>
            <a:endParaRPr lang="en-US" dirty="0"/>
          </a:p>
          <a:p>
            <a:endParaRPr lang="en-US" dirty="0"/>
          </a:p>
          <a:p>
            <a:r>
              <a:rPr lang="en-US" dirty="0"/>
              <a:t>PARTAGER UN POWERPOINT</a:t>
            </a:r>
          </a:p>
          <a:p>
            <a:endParaRPr lang="en-US" dirty="0"/>
          </a:p>
          <a:p>
            <a:r>
              <a:rPr lang="en-US" dirty="0"/>
              <a:t>Dans </a:t>
            </a:r>
            <a:r>
              <a:rPr lang="en-US" dirty="0" err="1"/>
              <a:t>cet</a:t>
            </a:r>
            <a:r>
              <a:rPr lang="en-US" dirty="0"/>
              <a:t> </a:t>
            </a:r>
            <a:r>
              <a:rPr lang="en-US" dirty="0" err="1"/>
              <a:t>exemple</a:t>
            </a:r>
            <a:r>
              <a:rPr lang="en-US" dirty="0"/>
              <a:t> je </a:t>
            </a:r>
            <a:r>
              <a:rPr lang="en-US" dirty="0" err="1"/>
              <a:t>vais</a:t>
            </a:r>
            <a:r>
              <a:rPr lang="en-US" dirty="0"/>
              <a:t> le </a:t>
            </a:r>
            <a:r>
              <a:rPr lang="en-US" dirty="0" err="1"/>
              <a:t>chercher</a:t>
            </a:r>
            <a:r>
              <a:rPr lang="en-US" dirty="0"/>
              <a:t> dans OneDrive </a:t>
            </a:r>
          </a:p>
          <a:p>
            <a:r>
              <a:rPr lang="en-US" dirty="0"/>
              <a:t>Une </a:t>
            </a:r>
            <a:r>
              <a:rPr lang="en-US" dirty="0" err="1"/>
              <a:t>fois</a:t>
            </a:r>
            <a:r>
              <a:rPr lang="en-US" dirty="0"/>
              <a:t> </a:t>
            </a:r>
            <a:r>
              <a:rPr lang="en-US" dirty="0" err="1"/>
              <a:t>sélectionné</a:t>
            </a:r>
            <a:r>
              <a:rPr lang="en-US" dirty="0"/>
              <a:t>,  je </a:t>
            </a:r>
            <a:r>
              <a:rPr lang="en-US" dirty="0" err="1"/>
              <a:t>fais</a:t>
            </a:r>
            <a:r>
              <a:rPr lang="en-US" dirty="0"/>
              <a:t> </a:t>
            </a:r>
            <a:r>
              <a:rPr lang="en-US" dirty="0" err="1"/>
              <a:t>partager</a:t>
            </a: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19</a:t>
            </a:fld>
            <a:endParaRPr lang="fr-FR"/>
          </a:p>
        </p:txBody>
      </p:sp>
    </p:spTree>
    <p:extLst>
      <p:ext uri="{BB962C8B-B14F-4D97-AF65-F5344CB8AC3E}">
        <p14:creationId xmlns:p14="http://schemas.microsoft.com/office/powerpoint/2010/main" val="229478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enfin</a:t>
            </a:r>
            <a:r>
              <a:rPr lang="en-US" dirty="0"/>
              <a:t> </a:t>
            </a:r>
            <a:r>
              <a:rPr lang="en-US" dirty="0" err="1"/>
              <a:t>partager</a:t>
            </a:r>
            <a:r>
              <a:rPr lang="en-US" dirty="0"/>
              <a:t> un </a:t>
            </a:r>
            <a:r>
              <a:rPr lang="en-US" dirty="0" err="1"/>
              <a:t>powerpoint</a:t>
            </a:r>
            <a:endParaRPr lang="en-US" dirty="0"/>
          </a:p>
          <a:p>
            <a:endParaRPr lang="en-US" dirty="0"/>
          </a:p>
          <a:p>
            <a:r>
              <a:rPr lang="en-US" dirty="0"/>
              <a:t>PARTAGER UN POWERPOINT</a:t>
            </a:r>
          </a:p>
          <a:p>
            <a:endParaRPr lang="en-US" dirty="0"/>
          </a:p>
          <a:p>
            <a:r>
              <a:rPr lang="en-US" dirty="0"/>
              <a:t>Le </a:t>
            </a:r>
            <a:r>
              <a:rPr lang="en-US" dirty="0" err="1"/>
              <a:t>fichier</a:t>
            </a:r>
            <a:r>
              <a:rPr lang="en-US" dirty="0"/>
              <a:t> se charge dans teams et au bout de </a:t>
            </a:r>
            <a:r>
              <a:rPr lang="en-US" dirty="0" err="1"/>
              <a:t>quelques</a:t>
            </a:r>
            <a:r>
              <a:rPr lang="en-US" dirty="0"/>
              <a:t> </a:t>
            </a:r>
            <a:r>
              <a:rPr lang="en-US" dirty="0" err="1"/>
              <a:t>secondes</a:t>
            </a:r>
            <a:r>
              <a:rPr lang="en-US" dirty="0"/>
              <a:t> le </a:t>
            </a:r>
            <a:r>
              <a:rPr lang="en-US" dirty="0" err="1"/>
              <a:t>fichier</a:t>
            </a:r>
            <a:r>
              <a:rPr lang="en-US" dirty="0"/>
              <a:t> </a:t>
            </a:r>
            <a:r>
              <a:rPr lang="en-US" dirty="0" err="1"/>
              <a:t>apparait</a:t>
            </a:r>
            <a:r>
              <a:rPr lang="en-US" dirty="0"/>
              <a:t> :</a:t>
            </a:r>
          </a:p>
          <a:p>
            <a:endParaRPr lang="en-US" dirty="0"/>
          </a:p>
          <a:p>
            <a:r>
              <a:rPr lang="en-US" dirty="0" err="1"/>
              <a:t>Coté</a:t>
            </a:r>
            <a:r>
              <a:rPr lang="en-US" dirty="0"/>
              <a:t> </a:t>
            </a:r>
            <a:r>
              <a:rPr lang="en-US" dirty="0" err="1"/>
              <a:t>présentateur</a:t>
            </a:r>
            <a:r>
              <a:rPr lang="en-US" dirty="0"/>
              <a:t> il se </a:t>
            </a:r>
            <a:r>
              <a:rPr lang="en-US" dirty="0" err="1"/>
              <a:t>présente</a:t>
            </a:r>
            <a:r>
              <a:rPr lang="en-US" dirty="0"/>
              <a:t> sous </a:t>
            </a:r>
            <a:r>
              <a:rPr lang="en-US" dirty="0" err="1"/>
              <a:t>cette</a:t>
            </a:r>
            <a:r>
              <a:rPr lang="en-US" dirty="0"/>
              <a:t> </a:t>
            </a:r>
            <a:r>
              <a:rPr lang="en-US" dirty="0" err="1"/>
              <a:t>forme</a:t>
            </a:r>
            <a:r>
              <a:rPr lang="en-US" dirty="0"/>
              <a:t>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20</a:t>
            </a:fld>
            <a:endParaRPr lang="fr-FR"/>
          </a:p>
        </p:txBody>
      </p:sp>
    </p:spTree>
    <p:extLst>
      <p:ext uri="{BB962C8B-B14F-4D97-AF65-F5344CB8AC3E}">
        <p14:creationId xmlns:p14="http://schemas.microsoft.com/office/powerpoint/2010/main" val="150152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t"/>
            <a:r>
              <a:rPr lang="en-US" dirty="0"/>
              <a:t>Demander </a:t>
            </a:r>
            <a:r>
              <a:rPr lang="en-US" dirty="0" err="1"/>
              <a:t>une</a:t>
            </a:r>
            <a:r>
              <a:rPr lang="en-US" dirty="0"/>
              <a:t> </a:t>
            </a:r>
            <a:r>
              <a:rPr lang="en-US" dirty="0" err="1"/>
              <a:t>réponse</a:t>
            </a:r>
            <a:r>
              <a:rPr lang="en-US" dirty="0"/>
              <a:t> : </a:t>
            </a:r>
          </a:p>
          <a:p>
            <a:pPr algn="l" fontAlgn="t"/>
            <a:r>
              <a:rPr lang="fr-FR" b="0" i="0" dirty="0">
                <a:solidFill>
                  <a:srgbClr val="000000"/>
                </a:solidFill>
                <a:effectLst/>
                <a:latin typeface="Segoe UI" panose="020B0502040204020203" pitchFamily="34" charset="0"/>
              </a:rPr>
              <a:t>Lorsque vous envoyez une invitation,  celle-ci va renvoyer une notification par mail quand le destinataire accepte. </a:t>
            </a:r>
          </a:p>
          <a:p>
            <a:pPr algn="l" fontAlgn="t"/>
            <a:r>
              <a:rPr lang="fr-FR" b="0" i="0" dirty="0">
                <a:solidFill>
                  <a:srgbClr val="000000"/>
                </a:solidFill>
                <a:effectLst/>
                <a:latin typeface="Segoe UI" panose="020B0502040204020203" pitchFamily="34" charset="0"/>
              </a:rPr>
              <a:t>Lorsque vous enlevez cette demande de réponse,  il n’y aura pas de notification par mail d’envoyée par le destinataire. </a:t>
            </a:r>
          </a:p>
          <a:p>
            <a:endParaRPr lang="en-US" dirty="0"/>
          </a:p>
          <a:p>
            <a:r>
              <a:rPr lang="en-US" dirty="0" err="1"/>
              <a:t>Autoriser</a:t>
            </a:r>
            <a:r>
              <a:rPr lang="en-US" dirty="0"/>
              <a:t> le </a:t>
            </a:r>
            <a:r>
              <a:rPr lang="en-US" dirty="0" err="1"/>
              <a:t>tranfert</a:t>
            </a:r>
            <a:r>
              <a:rPr lang="en-US" dirty="0"/>
              <a:t> : </a:t>
            </a:r>
          </a:p>
          <a:p>
            <a:r>
              <a:rPr lang="en-US" dirty="0" err="1"/>
              <a:t>en</a:t>
            </a:r>
            <a:r>
              <a:rPr lang="en-US" dirty="0"/>
              <a:t> </a:t>
            </a:r>
            <a:r>
              <a:rPr lang="en-US" dirty="0" err="1"/>
              <a:t>décochant</a:t>
            </a:r>
            <a:r>
              <a:rPr lang="en-US" dirty="0"/>
              <a:t> </a:t>
            </a:r>
            <a:r>
              <a:rPr lang="en-US" dirty="0" err="1"/>
              <a:t>cette</a:t>
            </a:r>
            <a:r>
              <a:rPr lang="en-US" dirty="0"/>
              <a:t> option on </a:t>
            </a:r>
            <a:r>
              <a:rPr lang="en-US" dirty="0" err="1"/>
              <a:t>est</a:t>
            </a:r>
            <a:r>
              <a:rPr lang="en-US" dirty="0"/>
              <a:t> sur de </a:t>
            </a:r>
            <a:r>
              <a:rPr lang="en-US" dirty="0" err="1"/>
              <a:t>maitriser</a:t>
            </a:r>
            <a:r>
              <a:rPr lang="en-US" dirty="0"/>
              <a:t> qui </a:t>
            </a:r>
            <a:r>
              <a:rPr lang="en-US" dirty="0" err="1"/>
              <a:t>va</a:t>
            </a:r>
            <a:r>
              <a:rPr lang="en-US" dirty="0"/>
              <a:t> </a:t>
            </a:r>
            <a:r>
              <a:rPr lang="en-US" dirty="0" err="1"/>
              <a:t>participer</a:t>
            </a:r>
            <a:r>
              <a:rPr lang="en-US" dirty="0"/>
              <a:t> à la reunion. </a:t>
            </a:r>
            <a:r>
              <a:rPr lang="en-US" dirty="0" err="1"/>
              <a:t>Seul</a:t>
            </a:r>
            <a:r>
              <a:rPr lang="en-US" dirty="0"/>
              <a:t> les </a:t>
            </a:r>
            <a:r>
              <a:rPr lang="en-US" dirty="0" err="1"/>
              <a:t>personnes</a:t>
            </a:r>
            <a:r>
              <a:rPr lang="en-US" dirty="0"/>
              <a:t> </a:t>
            </a:r>
            <a:r>
              <a:rPr lang="en-US" dirty="0" err="1"/>
              <a:t>explicitement</a:t>
            </a:r>
            <a:r>
              <a:rPr lang="en-US" dirty="0"/>
              <a:t> </a:t>
            </a:r>
            <a:r>
              <a:rPr lang="en-US" dirty="0" err="1"/>
              <a:t>invitées</a:t>
            </a:r>
            <a:r>
              <a:rPr lang="en-US" dirty="0"/>
              <a:t> </a:t>
            </a:r>
            <a:r>
              <a:rPr lang="en-US" dirty="0" err="1"/>
              <a:t>pourront</a:t>
            </a:r>
            <a:r>
              <a:rPr lang="en-US" dirty="0"/>
              <a:t> se connecter</a:t>
            </a:r>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a:t>
            </a:fld>
            <a:endParaRPr lang="fr-FR"/>
          </a:p>
        </p:txBody>
      </p:sp>
    </p:spTree>
    <p:extLst>
      <p:ext uri="{BB962C8B-B14F-4D97-AF65-F5344CB8AC3E}">
        <p14:creationId xmlns:p14="http://schemas.microsoft.com/office/powerpoint/2010/main" val="2769560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enfin</a:t>
            </a:r>
            <a:r>
              <a:rPr lang="en-US" dirty="0"/>
              <a:t> </a:t>
            </a:r>
            <a:r>
              <a:rPr lang="en-US" dirty="0" err="1"/>
              <a:t>partager</a:t>
            </a:r>
            <a:r>
              <a:rPr lang="en-US" dirty="0"/>
              <a:t> un </a:t>
            </a:r>
            <a:r>
              <a:rPr lang="en-US" dirty="0" err="1"/>
              <a:t>powerpoint</a:t>
            </a:r>
            <a:endParaRPr lang="en-US" dirty="0"/>
          </a:p>
          <a:p>
            <a:endParaRPr lang="en-US" dirty="0"/>
          </a:p>
          <a:p>
            <a:r>
              <a:rPr lang="en-US" dirty="0"/>
              <a:t>PARTAGER UN POWERPOINT</a:t>
            </a:r>
          </a:p>
          <a:p>
            <a:endParaRPr lang="en-US" dirty="0"/>
          </a:p>
          <a:p>
            <a:r>
              <a:rPr lang="en-US" dirty="0"/>
              <a:t>Le </a:t>
            </a:r>
            <a:r>
              <a:rPr lang="en-US" dirty="0" err="1"/>
              <a:t>fichier</a:t>
            </a:r>
            <a:r>
              <a:rPr lang="en-US" dirty="0"/>
              <a:t> se charge dans teams et au bout de </a:t>
            </a:r>
            <a:r>
              <a:rPr lang="en-US" dirty="0" err="1"/>
              <a:t>quelques</a:t>
            </a:r>
            <a:r>
              <a:rPr lang="en-US" dirty="0"/>
              <a:t> </a:t>
            </a:r>
            <a:r>
              <a:rPr lang="en-US" dirty="0" err="1"/>
              <a:t>secondes</a:t>
            </a:r>
            <a:r>
              <a:rPr lang="en-US" dirty="0"/>
              <a:t> le </a:t>
            </a:r>
            <a:r>
              <a:rPr lang="en-US" dirty="0" err="1"/>
              <a:t>fichier</a:t>
            </a:r>
            <a:r>
              <a:rPr lang="en-US" dirty="0"/>
              <a:t> </a:t>
            </a:r>
            <a:r>
              <a:rPr lang="en-US" dirty="0" err="1"/>
              <a:t>apparait</a:t>
            </a:r>
            <a:r>
              <a:rPr lang="en-US" dirty="0"/>
              <a:t> :</a:t>
            </a:r>
          </a:p>
          <a:p>
            <a:endParaRPr lang="en-US" dirty="0"/>
          </a:p>
          <a:p>
            <a:r>
              <a:rPr lang="en-US" dirty="0" err="1"/>
              <a:t>Coté</a:t>
            </a:r>
            <a:r>
              <a:rPr lang="en-US" dirty="0"/>
              <a:t> participant il se </a:t>
            </a:r>
            <a:r>
              <a:rPr lang="en-US" dirty="0" err="1"/>
              <a:t>présente</a:t>
            </a:r>
            <a:r>
              <a:rPr lang="en-US" dirty="0"/>
              <a:t> </a:t>
            </a:r>
            <a:r>
              <a:rPr lang="en-US" dirty="0" err="1"/>
              <a:t>comme</a:t>
            </a:r>
            <a:r>
              <a:rPr lang="en-US" dirty="0"/>
              <a:t> </a:t>
            </a:r>
            <a:r>
              <a:rPr lang="en-US" dirty="0" err="1"/>
              <a:t>ceci</a:t>
            </a:r>
            <a:r>
              <a:rPr lang="en-US" dirty="0"/>
              <a:t>.</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21</a:t>
            </a:fld>
            <a:endParaRPr lang="fr-FR"/>
          </a:p>
        </p:txBody>
      </p:sp>
    </p:spTree>
    <p:extLst>
      <p:ext uri="{BB962C8B-B14F-4D97-AF65-F5344CB8AC3E}">
        <p14:creationId xmlns:p14="http://schemas.microsoft.com/office/powerpoint/2010/main" val="323242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a:t>De passer les </a:t>
            </a:r>
            <a:r>
              <a:rPr lang="en-US" dirty="0" err="1"/>
              <a:t>diapos</a:t>
            </a:r>
            <a:r>
              <a:rPr lang="en-US" dirty="0"/>
              <a:t> </a:t>
            </a:r>
            <a:r>
              <a:rPr lang="en-US" dirty="0" err="1"/>
              <a:t>soit</a:t>
            </a:r>
            <a:r>
              <a:rPr lang="en-US" dirty="0"/>
              <a:t> :</a:t>
            </a:r>
          </a:p>
          <a:p>
            <a:r>
              <a:rPr lang="en-US" dirty="0"/>
              <a:t>* </a:t>
            </a:r>
            <a:r>
              <a:rPr lang="en-US" dirty="0" err="1"/>
              <a:t>en</a:t>
            </a:r>
            <a:r>
              <a:rPr lang="en-US" dirty="0"/>
              <a:t> </a:t>
            </a:r>
            <a:r>
              <a:rPr lang="en-US" dirty="0" err="1"/>
              <a:t>cliquant</a:t>
            </a:r>
            <a:r>
              <a:rPr lang="en-US" dirty="0"/>
              <a:t> </a:t>
            </a:r>
            <a:r>
              <a:rPr lang="en-US" dirty="0" err="1"/>
              <a:t>directement</a:t>
            </a:r>
            <a:r>
              <a:rPr lang="en-US" dirty="0"/>
              <a:t> dessus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22</a:t>
            </a:fld>
            <a:endParaRPr lang="fr-FR"/>
          </a:p>
        </p:txBody>
      </p:sp>
    </p:spTree>
    <p:extLst>
      <p:ext uri="{BB962C8B-B14F-4D97-AF65-F5344CB8AC3E}">
        <p14:creationId xmlns:p14="http://schemas.microsoft.com/office/powerpoint/2010/main" val="332788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a:t>De passer les </a:t>
            </a:r>
            <a:r>
              <a:rPr lang="en-US" dirty="0" err="1"/>
              <a:t>diapos</a:t>
            </a:r>
            <a:r>
              <a:rPr lang="en-US" dirty="0"/>
              <a:t> </a:t>
            </a:r>
            <a:r>
              <a:rPr lang="en-US" dirty="0" err="1"/>
              <a:t>soit</a:t>
            </a:r>
            <a:r>
              <a:rPr lang="en-US" dirty="0"/>
              <a:t> :</a:t>
            </a:r>
          </a:p>
          <a:p>
            <a:pPr marL="171450" indent="-171450">
              <a:buFont typeface="Arial" panose="020B0604020202020204" pitchFamily="34" charset="0"/>
              <a:buChar char="•"/>
            </a:pPr>
            <a:r>
              <a:rPr lang="en-US" dirty="0" err="1"/>
              <a:t>en</a:t>
            </a:r>
            <a:r>
              <a:rPr lang="en-US" dirty="0"/>
              <a:t> </a:t>
            </a:r>
            <a:r>
              <a:rPr lang="en-US" dirty="0" err="1"/>
              <a:t>cliquant</a:t>
            </a:r>
            <a:r>
              <a:rPr lang="en-US" dirty="0"/>
              <a:t> </a:t>
            </a:r>
            <a:r>
              <a:rPr lang="en-US" dirty="0" err="1"/>
              <a:t>directement</a:t>
            </a:r>
            <a:r>
              <a:rPr lang="en-US" dirty="0"/>
              <a:t> dessus </a:t>
            </a:r>
          </a:p>
          <a:p>
            <a:pPr marL="171450" indent="-171450">
              <a:buFont typeface="Arial" panose="020B0604020202020204" pitchFamily="34" charset="0"/>
              <a:buChar char="•"/>
            </a:pPr>
            <a:r>
              <a:rPr lang="en-US" dirty="0" err="1"/>
              <a:t>en</a:t>
            </a:r>
            <a:r>
              <a:rPr lang="en-US" dirty="0"/>
              <a:t> </a:t>
            </a:r>
            <a:r>
              <a:rPr lang="en-US" dirty="0" err="1"/>
              <a:t>cliquant</a:t>
            </a:r>
            <a:r>
              <a:rPr lang="en-US" dirty="0"/>
              <a:t> sur les fleches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23</a:t>
            </a:fld>
            <a:endParaRPr lang="fr-FR"/>
          </a:p>
        </p:txBody>
      </p:sp>
    </p:spTree>
    <p:extLst>
      <p:ext uri="{BB962C8B-B14F-4D97-AF65-F5344CB8AC3E}">
        <p14:creationId xmlns:p14="http://schemas.microsoft.com/office/powerpoint/2010/main" val="3968117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a:t>De passer les </a:t>
            </a:r>
            <a:r>
              <a:rPr lang="en-US" dirty="0" err="1"/>
              <a:t>diapos</a:t>
            </a:r>
            <a:r>
              <a:rPr lang="en-US" dirty="0"/>
              <a:t> </a:t>
            </a:r>
            <a:r>
              <a:rPr lang="en-US" dirty="0" err="1"/>
              <a:t>soit</a:t>
            </a:r>
            <a:r>
              <a:rPr lang="en-US" dirty="0"/>
              <a:t> :</a:t>
            </a:r>
          </a:p>
          <a:p>
            <a:pPr marL="171450" indent="-171450">
              <a:buFont typeface="Arial" panose="020B0604020202020204" pitchFamily="34" charset="0"/>
              <a:buChar char="•"/>
            </a:pPr>
            <a:r>
              <a:rPr lang="en-US" dirty="0" err="1"/>
              <a:t>en</a:t>
            </a:r>
            <a:r>
              <a:rPr lang="en-US" dirty="0"/>
              <a:t> </a:t>
            </a:r>
            <a:r>
              <a:rPr lang="en-US" dirty="0" err="1"/>
              <a:t>cliquant</a:t>
            </a:r>
            <a:r>
              <a:rPr lang="en-US" dirty="0"/>
              <a:t> </a:t>
            </a:r>
            <a:r>
              <a:rPr lang="en-US" dirty="0" err="1"/>
              <a:t>directement</a:t>
            </a:r>
            <a:r>
              <a:rPr lang="en-US" dirty="0"/>
              <a:t> dessus </a:t>
            </a:r>
          </a:p>
          <a:p>
            <a:pPr marL="171450" indent="-171450">
              <a:buFont typeface="Arial" panose="020B0604020202020204" pitchFamily="34" charset="0"/>
              <a:buChar char="•"/>
            </a:pPr>
            <a:r>
              <a:rPr lang="en-US" dirty="0" err="1"/>
              <a:t>en</a:t>
            </a:r>
            <a:r>
              <a:rPr lang="en-US" dirty="0"/>
              <a:t> </a:t>
            </a:r>
            <a:r>
              <a:rPr lang="en-US" dirty="0" err="1"/>
              <a:t>cliquant</a:t>
            </a:r>
            <a:r>
              <a:rPr lang="en-US" dirty="0"/>
              <a:t> sur les fleches </a:t>
            </a:r>
          </a:p>
          <a:p>
            <a:pPr marL="171450" indent="-171450">
              <a:buFont typeface="Arial" panose="020B0604020202020204" pitchFamily="34" charset="0"/>
              <a:buChar char="•"/>
            </a:pPr>
            <a:r>
              <a:rPr lang="en-US" dirty="0" err="1"/>
              <a:t>En</a:t>
            </a:r>
            <a:r>
              <a:rPr lang="en-US" dirty="0"/>
              <a:t> la </a:t>
            </a:r>
            <a:r>
              <a:rPr lang="en-US" dirty="0" err="1"/>
              <a:t>selectionnant</a:t>
            </a:r>
            <a:r>
              <a:rPr lang="en-US" dirty="0"/>
              <a:t> sur le bandeau du bas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24</a:t>
            </a:fld>
            <a:endParaRPr lang="fr-FR"/>
          </a:p>
        </p:txBody>
      </p:sp>
    </p:spTree>
    <p:extLst>
      <p:ext uri="{BB962C8B-B14F-4D97-AF65-F5344CB8AC3E}">
        <p14:creationId xmlns:p14="http://schemas.microsoft.com/office/powerpoint/2010/main" val="2975198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a:t>De passer les </a:t>
            </a:r>
            <a:r>
              <a:rPr lang="en-US" dirty="0" err="1"/>
              <a:t>diapos</a:t>
            </a:r>
            <a:r>
              <a:rPr lang="en-US" dirty="0"/>
              <a:t> </a:t>
            </a:r>
            <a:r>
              <a:rPr lang="en-US" dirty="0" err="1"/>
              <a:t>soit</a:t>
            </a:r>
            <a:r>
              <a:rPr lang="en-US" dirty="0"/>
              <a:t> :</a:t>
            </a:r>
          </a:p>
          <a:p>
            <a:pPr marL="171450" indent="-171450">
              <a:buFont typeface="Arial" panose="020B0604020202020204" pitchFamily="34" charset="0"/>
              <a:buChar char="•"/>
            </a:pPr>
            <a:r>
              <a:rPr lang="en-US" dirty="0" err="1"/>
              <a:t>en</a:t>
            </a:r>
            <a:r>
              <a:rPr lang="en-US" dirty="0"/>
              <a:t> </a:t>
            </a:r>
            <a:r>
              <a:rPr lang="en-US" dirty="0" err="1"/>
              <a:t>cliquant</a:t>
            </a:r>
            <a:r>
              <a:rPr lang="en-US" dirty="0"/>
              <a:t> </a:t>
            </a:r>
            <a:r>
              <a:rPr lang="en-US" dirty="0" err="1"/>
              <a:t>directement</a:t>
            </a:r>
            <a:r>
              <a:rPr lang="en-US" dirty="0"/>
              <a:t> dessus </a:t>
            </a:r>
          </a:p>
          <a:p>
            <a:pPr marL="171450" indent="-171450">
              <a:buFont typeface="Arial" panose="020B0604020202020204" pitchFamily="34" charset="0"/>
              <a:buChar char="•"/>
            </a:pPr>
            <a:r>
              <a:rPr lang="en-US" dirty="0" err="1"/>
              <a:t>en</a:t>
            </a:r>
            <a:r>
              <a:rPr lang="en-US" dirty="0"/>
              <a:t> </a:t>
            </a:r>
            <a:r>
              <a:rPr lang="en-US" dirty="0" err="1"/>
              <a:t>cliquant</a:t>
            </a:r>
            <a:r>
              <a:rPr lang="en-US" dirty="0"/>
              <a:t> sur les fleches </a:t>
            </a:r>
          </a:p>
          <a:p>
            <a:pPr marL="171450" indent="-171450">
              <a:buFont typeface="Arial" panose="020B0604020202020204" pitchFamily="34" charset="0"/>
              <a:buChar char="•"/>
            </a:pPr>
            <a:r>
              <a:rPr lang="en-US" dirty="0" err="1"/>
              <a:t>En</a:t>
            </a:r>
            <a:r>
              <a:rPr lang="en-US" dirty="0"/>
              <a:t> la </a:t>
            </a:r>
            <a:r>
              <a:rPr lang="en-US" dirty="0" err="1"/>
              <a:t>selectionnant</a:t>
            </a:r>
            <a:r>
              <a:rPr lang="en-US" dirty="0"/>
              <a:t> sur le bandeau du bas </a:t>
            </a:r>
          </a:p>
          <a:p>
            <a:pPr marL="171450" indent="-171450">
              <a:buFont typeface="Arial" panose="020B0604020202020204" pitchFamily="34" charset="0"/>
              <a:buChar char="•"/>
            </a:pPr>
            <a:r>
              <a:rPr lang="en-US" dirty="0" err="1"/>
              <a:t>Empécher</a:t>
            </a:r>
            <a:r>
              <a:rPr lang="en-US" dirty="0"/>
              <a:t> les participants de </a:t>
            </a:r>
            <a:r>
              <a:rPr lang="en-US" dirty="0" err="1"/>
              <a:t>parcourir</a:t>
            </a:r>
            <a:r>
              <a:rPr lang="en-US" dirty="0"/>
              <a:t> les </a:t>
            </a:r>
            <a:r>
              <a:rPr lang="en-US" dirty="0" err="1"/>
              <a:t>diapo</a:t>
            </a:r>
            <a:r>
              <a:rPr lang="en-US" dirty="0"/>
              <a:t> (on </a:t>
            </a:r>
            <a:r>
              <a:rPr lang="en-US" dirty="0" err="1"/>
              <a:t>en</a:t>
            </a:r>
            <a:r>
              <a:rPr lang="en-US" dirty="0"/>
              <a:t> </a:t>
            </a:r>
            <a:r>
              <a:rPr lang="en-US" dirty="0" err="1"/>
              <a:t>reparle</a:t>
            </a:r>
            <a:r>
              <a:rPr lang="en-US" dirty="0"/>
              <a:t> plus loin)</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25</a:t>
            </a:fld>
            <a:endParaRPr lang="fr-FR"/>
          </a:p>
        </p:txBody>
      </p:sp>
    </p:spTree>
    <p:extLst>
      <p:ext uri="{BB962C8B-B14F-4D97-AF65-F5344CB8AC3E}">
        <p14:creationId xmlns:p14="http://schemas.microsoft.com/office/powerpoint/2010/main" val="3783469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err="1"/>
              <a:t>D’utiliser</a:t>
            </a:r>
            <a:r>
              <a:rPr lang="en-US" dirty="0"/>
              <a:t> : </a:t>
            </a:r>
          </a:p>
          <a:p>
            <a:pPr marL="171450" indent="-171450">
              <a:buFont typeface="Arial" panose="020B0604020202020204" pitchFamily="34" charset="0"/>
              <a:buChar char="•"/>
            </a:pPr>
            <a:r>
              <a:rPr lang="en-US" dirty="0"/>
              <a:t>Un </a:t>
            </a:r>
            <a:r>
              <a:rPr lang="en-US" dirty="0" err="1"/>
              <a:t>surligneur</a:t>
            </a:r>
            <a:r>
              <a:rPr lang="en-US" dirty="0"/>
              <a:t> </a:t>
            </a:r>
          </a:p>
          <a:p>
            <a:pPr marL="0" indent="0">
              <a:buFont typeface="Arial" panose="020B0604020202020204" pitchFamily="34" charset="0"/>
              <a:buNone/>
            </a:pP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26</a:t>
            </a:fld>
            <a:endParaRPr lang="fr-FR"/>
          </a:p>
        </p:txBody>
      </p:sp>
    </p:spTree>
    <p:extLst>
      <p:ext uri="{BB962C8B-B14F-4D97-AF65-F5344CB8AC3E}">
        <p14:creationId xmlns:p14="http://schemas.microsoft.com/office/powerpoint/2010/main" val="429017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err="1"/>
              <a:t>D’utiliser</a:t>
            </a:r>
            <a:r>
              <a:rPr lang="en-US" dirty="0"/>
              <a:t> : </a:t>
            </a:r>
          </a:p>
          <a:p>
            <a:pPr marL="171450" indent="-171450">
              <a:buFont typeface="Arial" panose="020B0604020202020204" pitchFamily="34" charset="0"/>
              <a:buChar char="•"/>
            </a:pPr>
            <a:r>
              <a:rPr lang="en-US" dirty="0"/>
              <a:t>Un </a:t>
            </a:r>
            <a:r>
              <a:rPr lang="en-US" dirty="0" err="1"/>
              <a:t>surligneur</a:t>
            </a:r>
            <a:r>
              <a:rPr lang="en-US" dirty="0"/>
              <a:t> </a:t>
            </a:r>
          </a:p>
          <a:p>
            <a:pPr marL="171450" indent="-171450">
              <a:buFont typeface="Arial" panose="020B0604020202020204" pitchFamily="34" charset="0"/>
              <a:buChar char="•"/>
            </a:pPr>
            <a:r>
              <a:rPr lang="en-US" dirty="0"/>
              <a:t>Un </a:t>
            </a:r>
            <a:r>
              <a:rPr lang="en-US" dirty="0" err="1"/>
              <a:t>stylo</a:t>
            </a:r>
            <a:r>
              <a:rPr lang="en-US" dirty="0"/>
              <a:t> pour </a:t>
            </a:r>
            <a:r>
              <a:rPr lang="en-US" dirty="0" err="1"/>
              <a:t>annoter</a:t>
            </a: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27</a:t>
            </a:fld>
            <a:endParaRPr lang="fr-FR"/>
          </a:p>
        </p:txBody>
      </p:sp>
    </p:spTree>
    <p:extLst>
      <p:ext uri="{BB962C8B-B14F-4D97-AF65-F5344CB8AC3E}">
        <p14:creationId xmlns:p14="http://schemas.microsoft.com/office/powerpoint/2010/main" val="2496739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a:t>
            </a:r>
            <a:r>
              <a:rPr lang="en-US" dirty="0" err="1"/>
              <a:t>présentateur</a:t>
            </a:r>
            <a:r>
              <a:rPr lang="en-US" dirty="0"/>
              <a:t> </a:t>
            </a:r>
            <a:r>
              <a:rPr lang="en-US" dirty="0" err="1"/>
              <a:t>permet</a:t>
            </a:r>
            <a:r>
              <a:rPr lang="en-US" dirty="0"/>
              <a:t> :</a:t>
            </a:r>
          </a:p>
          <a:p>
            <a:endParaRPr lang="en-US" dirty="0"/>
          </a:p>
          <a:p>
            <a:r>
              <a:rPr lang="en-US" dirty="0" err="1"/>
              <a:t>D’utiliser</a:t>
            </a:r>
            <a:r>
              <a:rPr lang="en-US" dirty="0"/>
              <a:t> : </a:t>
            </a:r>
          </a:p>
          <a:p>
            <a:pPr marL="171450" indent="-171450">
              <a:buFont typeface="Arial" panose="020B0604020202020204" pitchFamily="34" charset="0"/>
              <a:buChar char="•"/>
            </a:pPr>
            <a:r>
              <a:rPr lang="en-US" dirty="0"/>
              <a:t>Un </a:t>
            </a:r>
            <a:r>
              <a:rPr lang="en-US" dirty="0" err="1"/>
              <a:t>surligneur</a:t>
            </a:r>
            <a:r>
              <a:rPr lang="en-US" dirty="0"/>
              <a:t> </a:t>
            </a:r>
          </a:p>
          <a:p>
            <a:pPr marL="171450" indent="-171450">
              <a:buFont typeface="Arial" panose="020B0604020202020204" pitchFamily="34" charset="0"/>
              <a:buChar char="•"/>
            </a:pPr>
            <a:r>
              <a:rPr lang="en-US" dirty="0"/>
              <a:t>Un </a:t>
            </a:r>
            <a:r>
              <a:rPr lang="en-US" dirty="0" err="1"/>
              <a:t>stylo</a:t>
            </a:r>
            <a:r>
              <a:rPr lang="en-US" dirty="0"/>
              <a:t> pour </a:t>
            </a:r>
            <a:r>
              <a:rPr lang="en-US" dirty="0" err="1"/>
              <a:t>annoter</a:t>
            </a:r>
            <a:endParaRPr lang="en-US" dirty="0"/>
          </a:p>
          <a:p>
            <a:pPr marL="171450" indent="-171450">
              <a:buFont typeface="Arial" panose="020B0604020202020204" pitchFamily="34" charset="0"/>
              <a:buChar char="•"/>
            </a:pPr>
            <a:r>
              <a:rPr lang="en-US" dirty="0"/>
              <a:t>Un </a:t>
            </a:r>
            <a:r>
              <a:rPr lang="en-US" dirty="0" err="1"/>
              <a:t>pointeur</a:t>
            </a:r>
            <a:r>
              <a:rPr lang="en-US" dirty="0"/>
              <a:t> laser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28</a:t>
            </a:fld>
            <a:endParaRPr lang="fr-FR"/>
          </a:p>
        </p:txBody>
      </p:sp>
    </p:spTree>
    <p:extLst>
      <p:ext uri="{BB962C8B-B14F-4D97-AF65-F5344CB8AC3E}">
        <p14:creationId xmlns:p14="http://schemas.microsoft.com/office/powerpoint/2010/main" val="1891467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participant </a:t>
            </a:r>
            <a:r>
              <a:rPr lang="en-US" dirty="0" err="1"/>
              <a:t>permet</a:t>
            </a:r>
            <a:r>
              <a:rPr lang="en-US" dirty="0"/>
              <a:t> :</a:t>
            </a:r>
          </a:p>
          <a:p>
            <a:pPr marL="171450" indent="-171450">
              <a:buFont typeface="Arial" panose="020B0604020202020204" pitchFamily="34" charset="0"/>
              <a:buChar char="•"/>
            </a:pPr>
            <a:r>
              <a:rPr lang="en-US" dirty="0"/>
              <a:t>Changer la </a:t>
            </a:r>
            <a:r>
              <a:rPr lang="en-US" dirty="0" err="1"/>
              <a:t>diapo</a:t>
            </a:r>
            <a:r>
              <a:rPr lang="en-US" dirty="0"/>
              <a:t> avec les </a:t>
            </a:r>
            <a:r>
              <a:rPr lang="en-US" dirty="0" err="1"/>
              <a:t>flèches</a:t>
            </a:r>
            <a:r>
              <a:rPr lang="en-US" dirty="0"/>
              <a:t> </a:t>
            </a:r>
            <a:r>
              <a:rPr lang="en-US" dirty="0" err="1"/>
              <a:t>sauf</a:t>
            </a:r>
            <a:r>
              <a:rPr lang="en-US" dirty="0"/>
              <a:t> </a:t>
            </a:r>
            <a:r>
              <a:rPr lang="en-US" dirty="0" err="1"/>
              <a:t>si</a:t>
            </a:r>
            <a:r>
              <a:rPr lang="en-US" dirty="0"/>
              <a:t> le </a:t>
            </a:r>
            <a:r>
              <a:rPr lang="en-US" dirty="0" err="1"/>
              <a:t>présentateur</a:t>
            </a:r>
            <a:r>
              <a:rPr lang="en-US" dirty="0"/>
              <a:t> </a:t>
            </a:r>
            <a:r>
              <a:rPr lang="en-US" dirty="0" err="1"/>
              <a:t>l’a</a:t>
            </a:r>
            <a:r>
              <a:rPr lang="en-US" dirty="0"/>
              <a:t> </a:t>
            </a:r>
            <a:r>
              <a:rPr lang="en-US" dirty="0" err="1"/>
              <a:t>interdit</a:t>
            </a:r>
            <a:endParaRPr lang="en-US" dirty="0"/>
          </a:p>
          <a:p>
            <a:pPr marL="171450" indent="-171450">
              <a:buFont typeface="Arial" panose="020B0604020202020204" pitchFamily="34" charset="0"/>
              <a:buChar char="•"/>
            </a:pP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29</a:t>
            </a:fld>
            <a:endParaRPr lang="fr-FR"/>
          </a:p>
        </p:txBody>
      </p:sp>
    </p:spTree>
    <p:extLst>
      <p:ext uri="{BB962C8B-B14F-4D97-AF65-F5344CB8AC3E}">
        <p14:creationId xmlns:p14="http://schemas.microsoft.com/office/powerpoint/2010/main" val="1353323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PARTAGER UN POWERPOINT</a:t>
            </a:r>
          </a:p>
          <a:p>
            <a:endParaRPr lang="en-US" dirty="0"/>
          </a:p>
          <a:p>
            <a:r>
              <a:rPr lang="en-US" dirty="0"/>
              <a:t>Le mode participant </a:t>
            </a:r>
            <a:r>
              <a:rPr lang="en-US" dirty="0" err="1"/>
              <a:t>permet</a:t>
            </a:r>
            <a:r>
              <a:rPr lang="en-US" dirty="0"/>
              <a:t> :</a:t>
            </a:r>
          </a:p>
          <a:p>
            <a:pPr marL="171450" indent="-171450">
              <a:buFont typeface="Arial" panose="020B0604020202020204" pitchFamily="34" charset="0"/>
              <a:buChar char="•"/>
            </a:pPr>
            <a:r>
              <a:rPr lang="en-US" dirty="0"/>
              <a:t>Changer la </a:t>
            </a:r>
            <a:r>
              <a:rPr lang="en-US" dirty="0" err="1"/>
              <a:t>diapo</a:t>
            </a:r>
            <a:r>
              <a:rPr lang="en-US" dirty="0"/>
              <a:t> avec les </a:t>
            </a:r>
            <a:r>
              <a:rPr lang="en-US" dirty="0" err="1"/>
              <a:t>flèches</a:t>
            </a:r>
            <a:r>
              <a:rPr lang="en-US" dirty="0"/>
              <a:t> </a:t>
            </a:r>
          </a:p>
          <a:p>
            <a:pPr marL="171450" indent="-171450">
              <a:buFont typeface="Arial" panose="020B0604020202020204" pitchFamily="34" charset="0"/>
              <a:buChar char="•"/>
            </a:pPr>
            <a:r>
              <a:rPr lang="en-US" dirty="0"/>
              <a:t>Se </a:t>
            </a:r>
            <a:r>
              <a:rPr lang="en-US" dirty="0" err="1"/>
              <a:t>resynchroniser</a:t>
            </a:r>
            <a:r>
              <a:rPr lang="en-US" dirty="0"/>
              <a:t> avec </a:t>
            </a:r>
            <a:r>
              <a:rPr lang="en-US" dirty="0" err="1"/>
              <a:t>ce</a:t>
            </a:r>
            <a:r>
              <a:rPr lang="en-US" dirty="0"/>
              <a:t> que le </a:t>
            </a:r>
            <a:r>
              <a:rPr lang="en-US" dirty="0" err="1"/>
              <a:t>présentateur</a:t>
            </a:r>
            <a:r>
              <a:rPr lang="en-US" dirty="0"/>
              <a:t> </a:t>
            </a:r>
            <a:r>
              <a:rPr lang="en-US" dirty="0" err="1"/>
              <a:t>montre</a:t>
            </a:r>
            <a:r>
              <a:rPr lang="en-US" dirty="0"/>
              <a:t> </a:t>
            </a:r>
          </a:p>
          <a:p>
            <a:pPr marL="171450" indent="-171450">
              <a:buFont typeface="Arial" panose="020B0604020202020204" pitchFamily="34" charset="0"/>
              <a:buChar char="•"/>
            </a:pP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30</a:t>
            </a:fld>
            <a:endParaRPr lang="fr-FR"/>
          </a:p>
        </p:txBody>
      </p:sp>
    </p:spTree>
    <p:extLst>
      <p:ext uri="{BB962C8B-B14F-4D97-AF65-F5344CB8AC3E}">
        <p14:creationId xmlns:p14="http://schemas.microsoft.com/office/powerpoint/2010/main" val="277685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fr-FR" dirty="0"/>
              <a:t>Quand on sélectionne exiger une réponse un formulaire d’inscription est généré </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4</a:t>
            </a:fld>
            <a:endParaRPr lang="fr-FR"/>
          </a:p>
        </p:txBody>
      </p:sp>
    </p:spTree>
    <p:extLst>
      <p:ext uri="{BB962C8B-B14F-4D97-AF65-F5344CB8AC3E}">
        <p14:creationId xmlns:p14="http://schemas.microsoft.com/office/powerpoint/2010/main" val="87717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Pour </a:t>
            </a:r>
            <a:r>
              <a:rPr lang="en-US" dirty="0" err="1"/>
              <a:t>mettre</a:t>
            </a:r>
            <a:r>
              <a:rPr lang="en-US" dirty="0"/>
              <a:t> a fin a </a:t>
            </a:r>
            <a:r>
              <a:rPr lang="en-US" dirty="0" err="1"/>
              <a:t>une</a:t>
            </a:r>
            <a:r>
              <a:rPr lang="en-US" dirty="0"/>
              <a:t> reunion 2 options :</a:t>
            </a:r>
          </a:p>
          <a:p>
            <a:pPr marL="171450" indent="-171450">
              <a:buFont typeface="Arial" panose="020B0604020202020204" pitchFamily="34" charset="0"/>
              <a:buChar char="•"/>
            </a:pPr>
            <a:r>
              <a:rPr lang="en-US" dirty="0"/>
              <a:t>Quitter la reunion (las </a:t>
            </a:r>
            <a:r>
              <a:rPr lang="en-US" dirty="0" err="1"/>
              <a:t>autres</a:t>
            </a:r>
            <a:r>
              <a:rPr lang="en-US" dirty="0"/>
              <a:t> participants </a:t>
            </a:r>
            <a:r>
              <a:rPr lang="en-US" dirty="0" err="1"/>
              <a:t>pourront</a:t>
            </a:r>
            <a:r>
              <a:rPr lang="en-US" dirty="0"/>
              <a:t> </a:t>
            </a:r>
            <a:r>
              <a:rPr lang="en-US" dirty="0" err="1"/>
              <a:t>rester</a:t>
            </a:r>
            <a:r>
              <a:rPr lang="en-US" dirty="0"/>
              <a:t> </a:t>
            </a:r>
            <a:r>
              <a:rPr lang="en-US" dirty="0" err="1"/>
              <a:t>connectés</a:t>
            </a:r>
            <a:r>
              <a:rPr lang="en-US" dirty="0"/>
              <a:t>)</a:t>
            </a:r>
          </a:p>
          <a:p>
            <a:pPr marL="171450" indent="-171450">
              <a:buFont typeface="Arial" panose="020B0604020202020204" pitchFamily="34" charset="0"/>
              <a:buChar char="•"/>
            </a:pPr>
            <a:r>
              <a:rPr lang="en-US" dirty="0" err="1"/>
              <a:t>Mettre</a:t>
            </a:r>
            <a:r>
              <a:rPr lang="en-US" dirty="0"/>
              <a:t> fin à la reunion (les </a:t>
            </a:r>
            <a:r>
              <a:rPr lang="en-US" dirty="0" err="1"/>
              <a:t>autres</a:t>
            </a:r>
            <a:r>
              <a:rPr lang="en-US" dirty="0"/>
              <a:t> </a:t>
            </a:r>
            <a:r>
              <a:rPr lang="en-US" dirty="0" err="1"/>
              <a:t>particpants</a:t>
            </a:r>
            <a:r>
              <a:rPr lang="en-US" dirty="0"/>
              <a:t> </a:t>
            </a:r>
            <a:r>
              <a:rPr lang="en-US" dirty="0" err="1"/>
              <a:t>seront</a:t>
            </a:r>
            <a:r>
              <a:rPr lang="en-US" dirty="0"/>
              <a:t> </a:t>
            </a:r>
            <a:r>
              <a:rPr lang="en-US" dirty="0" err="1"/>
              <a:t>déconnectés</a:t>
            </a:r>
            <a:r>
              <a:rPr lang="en-US" dirty="0"/>
              <a:t>)</a:t>
            </a:r>
          </a:p>
          <a:p>
            <a:pPr marL="171450" indent="-171450">
              <a:buFont typeface="Arial" panose="020B0604020202020204" pitchFamily="34" charset="0"/>
              <a:buChar char="•"/>
            </a:pP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31</a:t>
            </a:fld>
            <a:endParaRPr lang="fr-FR"/>
          </a:p>
        </p:txBody>
      </p:sp>
    </p:spTree>
    <p:extLst>
      <p:ext uri="{BB962C8B-B14F-4D97-AF65-F5344CB8AC3E}">
        <p14:creationId xmlns:p14="http://schemas.microsoft.com/office/powerpoint/2010/main" val="552471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Quelques</a:t>
            </a:r>
            <a:r>
              <a:rPr lang="en-US" dirty="0"/>
              <a:t> </a:t>
            </a:r>
            <a:r>
              <a:rPr lang="en-US" dirty="0" err="1"/>
              <a:t>nouveautés</a:t>
            </a:r>
            <a:r>
              <a:rPr lang="en-US" dirty="0"/>
              <a:t> a </a:t>
            </a:r>
            <a:r>
              <a:rPr lang="en-US" dirty="0" err="1"/>
              <a:t>venir</a:t>
            </a:r>
            <a:r>
              <a:rPr lang="en-US" dirty="0"/>
              <a:t> </a:t>
            </a:r>
            <a:r>
              <a:rPr lang="en-US" dirty="0" err="1"/>
              <a:t>en</a:t>
            </a:r>
            <a:r>
              <a:rPr lang="en-US" dirty="0"/>
              <a:t> </a:t>
            </a:r>
            <a:r>
              <a:rPr lang="en-US" dirty="0" err="1"/>
              <a:t>vrac</a:t>
            </a:r>
            <a:r>
              <a:rPr lang="en-US" dirty="0"/>
              <a:t> :</a:t>
            </a:r>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32</a:t>
            </a:fld>
            <a:endParaRPr lang="fr-FR"/>
          </a:p>
        </p:txBody>
      </p:sp>
    </p:spTree>
    <p:extLst>
      <p:ext uri="{BB962C8B-B14F-4D97-AF65-F5344CB8AC3E}">
        <p14:creationId xmlns:p14="http://schemas.microsoft.com/office/powerpoint/2010/main" val="2181098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33</a:t>
            </a:fld>
            <a:endParaRPr lang="fr-FR"/>
          </a:p>
        </p:txBody>
      </p:sp>
    </p:spTree>
    <p:extLst>
      <p:ext uri="{BB962C8B-B14F-4D97-AF65-F5344CB8AC3E}">
        <p14:creationId xmlns:p14="http://schemas.microsoft.com/office/powerpoint/2010/main" val="1311038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34</a:t>
            </a:fld>
            <a:endParaRPr lang="fr-FR"/>
          </a:p>
        </p:txBody>
      </p:sp>
    </p:spTree>
    <p:extLst>
      <p:ext uri="{BB962C8B-B14F-4D97-AF65-F5344CB8AC3E}">
        <p14:creationId xmlns:p14="http://schemas.microsoft.com/office/powerpoint/2010/main" val="303026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r>
              <a:rPr lang="fr-FR" dirty="0"/>
              <a:t>L’arrivée des fonds d’</a:t>
            </a:r>
            <a:r>
              <a:rPr lang="fr-FR" dirty="0" err="1"/>
              <a:t>ecran</a:t>
            </a:r>
            <a:r>
              <a:rPr lang="fr-FR" dirty="0"/>
              <a:t> sur Teams via le web</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35</a:t>
            </a:fld>
            <a:endParaRPr lang="fr-FR"/>
          </a:p>
        </p:txBody>
      </p:sp>
    </p:spTree>
    <p:extLst>
      <p:ext uri="{BB962C8B-B14F-4D97-AF65-F5344CB8AC3E}">
        <p14:creationId xmlns:p14="http://schemas.microsoft.com/office/powerpoint/2010/main" val="3410200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r>
              <a:rPr lang="fr-FR" dirty="0"/>
              <a:t>L’arrivée des fonds d’</a:t>
            </a:r>
            <a:r>
              <a:rPr lang="fr-FR" dirty="0" err="1"/>
              <a:t>ecran</a:t>
            </a:r>
            <a:r>
              <a:rPr lang="fr-FR" dirty="0"/>
              <a:t> sur Teams via le web</a:t>
            </a:r>
          </a:p>
          <a:p>
            <a:pPr marL="171450" indent="-171450">
              <a:buFont typeface="Arial" panose="020B0604020202020204" pitchFamily="34" charset="0"/>
              <a:buChar char="•"/>
            </a:pPr>
            <a:r>
              <a:rPr lang="fr-FR" dirty="0"/>
              <a:t>Les </a:t>
            </a:r>
            <a:r>
              <a:rPr lang="fr-FR" dirty="0" err="1"/>
              <a:t>co-organistaeurs</a:t>
            </a:r>
            <a:r>
              <a:rPr lang="fr-FR" dirty="0"/>
              <a:t> </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36</a:t>
            </a:fld>
            <a:endParaRPr lang="fr-FR"/>
          </a:p>
        </p:txBody>
      </p:sp>
    </p:spTree>
    <p:extLst>
      <p:ext uri="{BB962C8B-B14F-4D97-AF65-F5344CB8AC3E}">
        <p14:creationId xmlns:p14="http://schemas.microsoft.com/office/powerpoint/2010/main" val="2691783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r>
              <a:rPr lang="fr-FR" dirty="0"/>
              <a:t>L’arrivée des fonds d’</a:t>
            </a:r>
            <a:r>
              <a:rPr lang="fr-FR" dirty="0" err="1"/>
              <a:t>ecran</a:t>
            </a:r>
            <a:r>
              <a:rPr lang="fr-FR" dirty="0"/>
              <a:t> sur Teams via le web</a:t>
            </a:r>
          </a:p>
          <a:p>
            <a:pPr marL="171450" indent="-171450">
              <a:buFont typeface="Arial" panose="020B0604020202020204" pitchFamily="34" charset="0"/>
              <a:buChar char="•"/>
            </a:pPr>
            <a:r>
              <a:rPr lang="fr-FR" dirty="0"/>
              <a:t>Les </a:t>
            </a:r>
            <a:r>
              <a:rPr lang="fr-FR" dirty="0" err="1"/>
              <a:t>co-organistaeurs</a:t>
            </a:r>
            <a:r>
              <a:rPr lang="fr-FR"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Couper les notifications lors d'une présentation</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37</a:t>
            </a:fld>
            <a:endParaRPr lang="fr-FR"/>
          </a:p>
        </p:txBody>
      </p:sp>
    </p:spTree>
    <p:extLst>
      <p:ext uri="{BB962C8B-B14F-4D97-AF65-F5344CB8AC3E}">
        <p14:creationId xmlns:p14="http://schemas.microsoft.com/office/powerpoint/2010/main" val="3026935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r>
              <a:rPr lang="fr-FR" dirty="0"/>
              <a:t>L’arrivée des fonds d’</a:t>
            </a:r>
            <a:r>
              <a:rPr lang="fr-FR" dirty="0" err="1"/>
              <a:t>ecran</a:t>
            </a:r>
            <a:r>
              <a:rPr lang="fr-FR" dirty="0"/>
              <a:t> sur Teams via le web</a:t>
            </a:r>
          </a:p>
          <a:p>
            <a:pPr marL="171450" indent="-171450">
              <a:buFont typeface="Arial" panose="020B0604020202020204" pitchFamily="34" charset="0"/>
              <a:buChar char="•"/>
            </a:pPr>
            <a:r>
              <a:rPr lang="fr-FR" dirty="0"/>
              <a:t>Les </a:t>
            </a:r>
            <a:r>
              <a:rPr lang="fr-FR" dirty="0" err="1"/>
              <a:t>co-organistaeurs</a:t>
            </a:r>
            <a:r>
              <a:rPr lang="fr-FR"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Couper les notifications lors d'une présentation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Le mode CAMO qui permettra de s’incruster sur sa présentation</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38</a:t>
            </a:fld>
            <a:endParaRPr lang="fr-FR"/>
          </a:p>
        </p:txBody>
      </p:sp>
    </p:spTree>
    <p:extLst>
      <p:ext uri="{BB962C8B-B14F-4D97-AF65-F5344CB8AC3E}">
        <p14:creationId xmlns:p14="http://schemas.microsoft.com/office/powerpoint/2010/main" val="1670781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pPr marL="171450" indent="-171450">
              <a:buFont typeface="Arial" panose="020B0604020202020204" pitchFamily="34" charset="0"/>
              <a:buChar char="•"/>
            </a:pPr>
            <a:r>
              <a:rPr lang="fr-FR" dirty="0"/>
              <a:t>L’ordre des mains levées</a:t>
            </a:r>
          </a:p>
          <a:p>
            <a:pPr marL="171450" indent="-171450">
              <a:buFont typeface="Arial" panose="020B0604020202020204" pitchFamily="34" charset="0"/>
              <a:buChar char="•"/>
            </a:pPr>
            <a:r>
              <a:rPr lang="fr-FR" dirty="0"/>
              <a:t>Masquer sa </a:t>
            </a:r>
            <a:r>
              <a:rPr lang="fr-FR" dirty="0" err="1"/>
              <a:t>video</a:t>
            </a:r>
            <a:endParaRPr lang="fr-FR" dirty="0"/>
          </a:p>
          <a:p>
            <a:pPr marL="171450" indent="-171450">
              <a:buFont typeface="Arial" panose="020B0604020202020204" pitchFamily="34" charset="0"/>
              <a:buChar char="•"/>
            </a:pPr>
            <a:r>
              <a:rPr lang="fr-FR" dirty="0"/>
              <a:t>Couper et remettre le son avec un raccourci clavier</a:t>
            </a:r>
          </a:p>
          <a:p>
            <a:pPr marL="171450" indent="-171450">
              <a:buFont typeface="Arial" panose="020B0604020202020204" pitchFamily="34" charset="0"/>
              <a:buChar char="•"/>
            </a:pPr>
            <a:r>
              <a:rPr lang="fr-FR" dirty="0"/>
              <a:t>L’arrivée des fonds d’</a:t>
            </a:r>
            <a:r>
              <a:rPr lang="fr-FR" dirty="0" err="1"/>
              <a:t>ecran</a:t>
            </a:r>
            <a:r>
              <a:rPr lang="fr-FR" dirty="0"/>
              <a:t> sur Teams via le web</a:t>
            </a:r>
          </a:p>
          <a:p>
            <a:pPr marL="171450" indent="-171450">
              <a:buFont typeface="Arial" panose="020B0604020202020204" pitchFamily="34" charset="0"/>
              <a:buChar char="•"/>
            </a:pPr>
            <a:r>
              <a:rPr lang="fr-FR" dirty="0"/>
              <a:t>Les </a:t>
            </a:r>
            <a:r>
              <a:rPr lang="fr-FR" dirty="0" err="1"/>
              <a:t>co-organistaeurs</a:t>
            </a:r>
            <a:r>
              <a:rPr lang="fr-FR"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Couper les notifications lors d'une présentation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Le mode CAMO qui permettra de s’incruster sur sa présentation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Les rapports de présence</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39</a:t>
            </a:fld>
            <a:endParaRPr lang="fr-FR"/>
          </a:p>
        </p:txBody>
      </p:sp>
    </p:spTree>
    <p:extLst>
      <p:ext uri="{BB962C8B-B14F-4D97-AF65-F5344CB8AC3E}">
        <p14:creationId xmlns:p14="http://schemas.microsoft.com/office/powerpoint/2010/main" val="343256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fr-FR" dirty="0"/>
              <a:t>On peut modifier le formulaire avant de l’envoyer </a:t>
            </a:r>
          </a:p>
          <a:p>
            <a:r>
              <a:rPr lang="fr-FR" dirty="0"/>
              <a:t>Attention cela n’envoi pas le lien directement aux invités. Il faut que les invités aillent sur le RDV dans leur agenda pour récupérer le lien d’inscription ou alors il faut leur envoyer par mail</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5</a:t>
            </a:fld>
            <a:endParaRPr lang="fr-FR"/>
          </a:p>
        </p:txBody>
      </p:sp>
    </p:spTree>
    <p:extLst>
      <p:ext uri="{BB962C8B-B14F-4D97-AF65-F5344CB8AC3E}">
        <p14:creationId xmlns:p14="http://schemas.microsoft.com/office/powerpoint/2010/main" val="360741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Asssistant</a:t>
            </a:r>
            <a:r>
              <a:rPr lang="en-US" dirty="0"/>
              <a:t> de planification : </a:t>
            </a:r>
            <a:r>
              <a:rPr lang="en-US" dirty="0" err="1"/>
              <a:t>Probablement</a:t>
            </a:r>
            <a:r>
              <a:rPr lang="en-US" dirty="0"/>
              <a:t> </a:t>
            </a:r>
            <a:r>
              <a:rPr lang="en-US" dirty="0" err="1"/>
              <a:t>l’option</a:t>
            </a:r>
            <a:r>
              <a:rPr lang="en-US" dirty="0"/>
              <a:t> la plus important </a:t>
            </a:r>
            <a:r>
              <a:rPr lang="en-US" dirty="0" err="1"/>
              <a:t>mais</a:t>
            </a:r>
            <a:r>
              <a:rPr lang="en-US" dirty="0"/>
              <a:t> la </a:t>
            </a:r>
            <a:r>
              <a:rPr lang="en-US" dirty="0" err="1"/>
              <a:t>moins</a:t>
            </a:r>
            <a:r>
              <a:rPr lang="en-US" dirty="0"/>
              <a:t> </a:t>
            </a:r>
            <a:r>
              <a:rPr lang="en-US" dirty="0" err="1"/>
              <a:t>utilisée</a:t>
            </a:r>
            <a:endParaRPr lang="en-US" dirty="0"/>
          </a:p>
          <a:p>
            <a:r>
              <a:rPr lang="en-US" dirty="0" err="1"/>
              <a:t>Permet</a:t>
            </a:r>
            <a:r>
              <a:rPr lang="en-US" dirty="0"/>
              <a:t> un </a:t>
            </a:r>
            <a:r>
              <a:rPr lang="en-US" dirty="0" err="1"/>
              <a:t>visuelle</a:t>
            </a:r>
            <a:r>
              <a:rPr lang="en-US" dirty="0"/>
              <a:t> </a:t>
            </a:r>
            <a:r>
              <a:rPr lang="en-US" dirty="0" err="1"/>
              <a:t>rapide</a:t>
            </a:r>
            <a:r>
              <a:rPr lang="en-US" dirty="0"/>
              <a:t> sur la </a:t>
            </a:r>
            <a:r>
              <a:rPr lang="en-US" dirty="0" err="1"/>
              <a:t>disponibilité</a:t>
            </a:r>
            <a:r>
              <a:rPr lang="en-US" dirty="0"/>
              <a:t> des </a:t>
            </a:r>
            <a:r>
              <a:rPr lang="en-US" dirty="0" err="1"/>
              <a:t>personnes</a:t>
            </a:r>
            <a:r>
              <a:rPr lang="en-US" dirty="0"/>
              <a:t> que </a:t>
            </a:r>
            <a:r>
              <a:rPr lang="en-US" dirty="0" err="1"/>
              <a:t>l’on</a:t>
            </a:r>
            <a:r>
              <a:rPr lang="en-US" dirty="0"/>
              <a:t> desire inviter </a:t>
            </a:r>
          </a:p>
          <a:p>
            <a:endParaRPr lang="en-US" dirty="0"/>
          </a:p>
          <a:p>
            <a:r>
              <a:rPr lang="en-US" dirty="0"/>
              <a:t>EVITER D’INVITER QUELQU’UN QUI A DEJA UNE REUNION DANS SE CRENEAU</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6</a:t>
            </a:fld>
            <a:endParaRPr lang="fr-FR"/>
          </a:p>
        </p:txBody>
      </p:sp>
    </p:spTree>
    <p:extLst>
      <p:ext uri="{BB962C8B-B14F-4D97-AF65-F5344CB8AC3E}">
        <p14:creationId xmlns:p14="http://schemas.microsoft.com/office/powerpoint/2010/main" val="5896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Après </a:t>
            </a:r>
            <a:r>
              <a:rPr lang="en-US" dirty="0" err="1"/>
              <a:t>avoir</a:t>
            </a:r>
            <a:r>
              <a:rPr lang="en-US" dirty="0"/>
              <a:t> </a:t>
            </a:r>
            <a:r>
              <a:rPr lang="en-US" dirty="0" err="1"/>
              <a:t>envoyé</a:t>
            </a:r>
            <a:r>
              <a:rPr lang="en-US" dirty="0"/>
              <a:t> </a:t>
            </a:r>
            <a:r>
              <a:rPr lang="en-US" dirty="0" err="1"/>
              <a:t>l’invitation</a:t>
            </a:r>
            <a:r>
              <a:rPr lang="en-US" dirty="0"/>
              <a:t> on </a:t>
            </a:r>
            <a:r>
              <a:rPr lang="en-US" dirty="0" err="1"/>
              <a:t>peut</a:t>
            </a:r>
            <a:r>
              <a:rPr lang="en-US" dirty="0"/>
              <a:t> encore configure </a:t>
            </a:r>
            <a:r>
              <a:rPr lang="en-US" dirty="0" err="1"/>
              <a:t>quelques</a:t>
            </a:r>
            <a:r>
              <a:rPr lang="en-US" dirty="0"/>
              <a:t> options de la </a:t>
            </a:r>
            <a:r>
              <a:rPr lang="en-US" dirty="0" err="1"/>
              <a:t>réunion</a:t>
            </a: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7</a:t>
            </a:fld>
            <a:endParaRPr lang="fr-FR"/>
          </a:p>
        </p:txBody>
      </p:sp>
    </p:spTree>
    <p:extLst>
      <p:ext uri="{BB962C8B-B14F-4D97-AF65-F5344CB8AC3E}">
        <p14:creationId xmlns:p14="http://schemas.microsoft.com/office/powerpoint/2010/main" val="245415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Si </a:t>
            </a:r>
            <a:r>
              <a:rPr lang="en-US" dirty="0" err="1"/>
              <a:t>l’on</a:t>
            </a:r>
            <a:r>
              <a:rPr lang="en-US" dirty="0"/>
              <a:t> </a:t>
            </a:r>
            <a:r>
              <a:rPr lang="en-US" dirty="0" err="1"/>
              <a:t>veut</a:t>
            </a:r>
            <a:r>
              <a:rPr lang="en-US" dirty="0"/>
              <a:t>, par </a:t>
            </a:r>
            <a:r>
              <a:rPr lang="en-US" dirty="0" err="1"/>
              <a:t>exemple</a:t>
            </a:r>
            <a:r>
              <a:rPr lang="en-US" dirty="0"/>
              <a:t>, que </a:t>
            </a:r>
            <a:r>
              <a:rPr lang="en-US" dirty="0" err="1"/>
              <a:t>seul</a:t>
            </a:r>
            <a:r>
              <a:rPr lang="en-US" dirty="0"/>
              <a:t> le </a:t>
            </a:r>
            <a:r>
              <a:rPr lang="en-US" dirty="0" err="1"/>
              <a:t>créateur</a:t>
            </a:r>
            <a:r>
              <a:rPr lang="en-US" dirty="0"/>
              <a:t> du RDV et les </a:t>
            </a:r>
            <a:r>
              <a:rPr lang="en-US" dirty="0" err="1"/>
              <a:t>invités</a:t>
            </a:r>
            <a:r>
              <a:rPr lang="en-US" dirty="0"/>
              <a:t> </a:t>
            </a:r>
            <a:r>
              <a:rPr lang="en-US" dirty="0" err="1"/>
              <a:t>puissent</a:t>
            </a:r>
            <a:r>
              <a:rPr lang="en-US" dirty="0"/>
              <a:t> </a:t>
            </a:r>
            <a:r>
              <a:rPr lang="en-US" dirty="0" err="1"/>
              <a:t>démarrer</a:t>
            </a:r>
            <a:r>
              <a:rPr lang="en-US" dirty="0"/>
              <a:t> </a:t>
            </a:r>
            <a:r>
              <a:rPr lang="en-US" dirty="0" err="1"/>
              <a:t>une</a:t>
            </a:r>
            <a:r>
              <a:rPr lang="en-US" dirty="0"/>
              <a:t> reunion il faut prendre </a:t>
            </a:r>
            <a:r>
              <a:rPr lang="en-US" dirty="0" err="1"/>
              <a:t>l’avant</a:t>
            </a:r>
            <a:r>
              <a:rPr lang="en-US" dirty="0"/>
              <a:t> </a:t>
            </a:r>
            <a:r>
              <a:rPr lang="en-US" dirty="0" err="1"/>
              <a:t>derniere</a:t>
            </a:r>
            <a:r>
              <a:rPr lang="en-US" dirty="0"/>
              <a:t> option</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8</a:t>
            </a:fld>
            <a:endParaRPr lang="fr-FR"/>
          </a:p>
        </p:txBody>
      </p:sp>
    </p:spTree>
    <p:extLst>
      <p:ext uri="{BB962C8B-B14F-4D97-AF65-F5344CB8AC3E}">
        <p14:creationId xmlns:p14="http://schemas.microsoft.com/office/powerpoint/2010/main" val="98232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Point important : </a:t>
            </a:r>
            <a:r>
              <a:rPr lang="en-US" dirty="0" err="1"/>
              <a:t>permet</a:t>
            </a:r>
            <a:r>
              <a:rPr lang="en-US" dirty="0"/>
              <a:t> de </a:t>
            </a:r>
            <a:r>
              <a:rPr lang="en-US" dirty="0" err="1"/>
              <a:t>définir</a:t>
            </a:r>
            <a:r>
              <a:rPr lang="en-US" dirty="0"/>
              <a:t> qui a un status de </a:t>
            </a:r>
            <a:r>
              <a:rPr lang="en-US" dirty="0" err="1"/>
              <a:t>présentateur</a:t>
            </a:r>
            <a:r>
              <a:rPr lang="en-US" dirty="0"/>
              <a:t> et de participant</a:t>
            </a:r>
          </a:p>
          <a:p>
            <a:endParaRPr lang="en-US" dirty="0"/>
          </a:p>
          <a:p>
            <a:r>
              <a:rPr lang="en-US" dirty="0"/>
              <a:t>Le </a:t>
            </a:r>
            <a:r>
              <a:rPr lang="en-US" dirty="0" err="1"/>
              <a:t>présentateur</a:t>
            </a:r>
            <a:r>
              <a:rPr lang="en-US" dirty="0"/>
              <a:t> a tout les droits dans </a:t>
            </a:r>
            <a:r>
              <a:rPr lang="en-US" dirty="0" err="1"/>
              <a:t>une</a:t>
            </a:r>
            <a:r>
              <a:rPr lang="en-US" dirty="0"/>
              <a:t> reunion. Il </a:t>
            </a:r>
            <a:r>
              <a:rPr lang="en-US" dirty="0" err="1"/>
              <a:t>peut</a:t>
            </a:r>
            <a:r>
              <a:rPr lang="en-US" dirty="0"/>
              <a:t> par </a:t>
            </a:r>
            <a:r>
              <a:rPr lang="en-US" dirty="0" err="1"/>
              <a:t>exemple</a:t>
            </a:r>
            <a:r>
              <a:rPr lang="en-US" dirty="0"/>
              <a:t> </a:t>
            </a:r>
            <a:r>
              <a:rPr lang="en-US" dirty="0" err="1"/>
              <a:t>partager</a:t>
            </a:r>
            <a:r>
              <a:rPr lang="en-US" dirty="0"/>
              <a:t> son </a:t>
            </a:r>
            <a:r>
              <a:rPr lang="en-US" dirty="0" err="1"/>
              <a:t>ecran</a:t>
            </a:r>
            <a:r>
              <a:rPr lang="en-US" dirty="0"/>
              <a:t> bien sur </a:t>
            </a:r>
            <a:r>
              <a:rPr lang="en-US" dirty="0" err="1"/>
              <a:t>mais</a:t>
            </a:r>
            <a:r>
              <a:rPr lang="en-US" dirty="0"/>
              <a:t> </a:t>
            </a:r>
            <a:r>
              <a:rPr lang="en-US" dirty="0" err="1"/>
              <a:t>également</a:t>
            </a:r>
            <a:r>
              <a:rPr lang="en-US" dirty="0"/>
              <a:t> </a:t>
            </a:r>
            <a:r>
              <a:rPr lang="en-US" dirty="0" err="1"/>
              <a:t>couper</a:t>
            </a:r>
            <a:r>
              <a:rPr lang="en-US" dirty="0"/>
              <a:t> les micros.</a:t>
            </a:r>
          </a:p>
          <a:p>
            <a:endParaRPr lang="en-US" dirty="0"/>
          </a:p>
          <a:p>
            <a:r>
              <a:rPr lang="en-US" dirty="0"/>
              <a:t>Il </a:t>
            </a:r>
            <a:r>
              <a:rPr lang="en-US" dirty="0" err="1"/>
              <a:t>est</a:t>
            </a:r>
            <a:r>
              <a:rPr lang="en-US" dirty="0"/>
              <a:t> important de ne pas </a:t>
            </a:r>
            <a:r>
              <a:rPr lang="en-US" dirty="0" err="1"/>
              <a:t>définir</a:t>
            </a:r>
            <a:r>
              <a:rPr lang="en-US" dirty="0"/>
              <a:t> tout le monde </a:t>
            </a:r>
            <a:r>
              <a:rPr lang="en-US" dirty="0" err="1"/>
              <a:t>comme</a:t>
            </a:r>
            <a:r>
              <a:rPr lang="en-US" dirty="0"/>
              <a:t> </a:t>
            </a:r>
            <a:r>
              <a:rPr lang="en-US" dirty="0" err="1"/>
              <a:t>présentateur</a:t>
            </a:r>
            <a:endParaRPr lang="en-US" dirty="0"/>
          </a:p>
          <a:p>
            <a:endParaRPr lang="en-US" dirty="0"/>
          </a:p>
          <a:p>
            <a:r>
              <a:rPr lang="en-US" dirty="0"/>
              <a:t>On </a:t>
            </a:r>
            <a:r>
              <a:rPr lang="en-US" dirty="0" err="1"/>
              <a:t>peut</a:t>
            </a:r>
            <a:r>
              <a:rPr lang="en-US" dirty="0"/>
              <a:t> passer </a:t>
            </a:r>
            <a:r>
              <a:rPr lang="en-US" dirty="0" err="1"/>
              <a:t>quelqu’un</a:t>
            </a:r>
            <a:r>
              <a:rPr lang="en-US" dirty="0"/>
              <a:t> de participant a </a:t>
            </a:r>
            <a:r>
              <a:rPr lang="en-US" dirty="0" err="1"/>
              <a:t>présentateur</a:t>
            </a:r>
            <a:r>
              <a:rPr lang="en-US" dirty="0"/>
              <a:t>, et vice-versa, pendant la </a:t>
            </a:r>
            <a:r>
              <a:rPr lang="en-US" dirty="0" err="1"/>
              <a:t>réunion</a:t>
            </a:r>
            <a:endParaRPr lang="en-US" dirty="0"/>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9</a:t>
            </a:fld>
            <a:endParaRPr lang="fr-FR"/>
          </a:p>
        </p:txBody>
      </p:sp>
    </p:spTree>
    <p:extLst>
      <p:ext uri="{BB962C8B-B14F-4D97-AF65-F5344CB8AC3E}">
        <p14:creationId xmlns:p14="http://schemas.microsoft.com/office/powerpoint/2010/main" val="357315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Interdire</a:t>
            </a:r>
            <a:r>
              <a:rPr lang="en-US" dirty="0"/>
              <a:t> les micros et les cameras a </a:t>
            </a:r>
            <a:r>
              <a:rPr lang="en-US" dirty="0" err="1"/>
              <a:t>ce</a:t>
            </a:r>
            <a:r>
              <a:rPr lang="en-US" dirty="0"/>
              <a:t> </a:t>
            </a:r>
            <a:r>
              <a:rPr lang="en-US" dirty="0" err="1"/>
              <a:t>niveau</a:t>
            </a:r>
            <a:r>
              <a:rPr lang="en-US" dirty="0"/>
              <a:t> </a:t>
            </a:r>
            <a:r>
              <a:rPr lang="en-US" dirty="0" err="1"/>
              <a:t>empêche</a:t>
            </a:r>
            <a:r>
              <a:rPr lang="en-US" dirty="0"/>
              <a:t> le participant de les </a:t>
            </a:r>
            <a:r>
              <a:rPr lang="en-US" dirty="0" err="1"/>
              <a:t>activer</a:t>
            </a:r>
            <a:r>
              <a:rPr lang="en-US" dirty="0"/>
              <a:t> </a:t>
            </a:r>
            <a:r>
              <a:rPr lang="en-US" dirty="0" err="1"/>
              <a:t>mais</a:t>
            </a:r>
            <a:r>
              <a:rPr lang="en-US" dirty="0"/>
              <a:t> </a:t>
            </a:r>
            <a:r>
              <a:rPr lang="en-US" dirty="0" err="1"/>
              <a:t>rien</a:t>
            </a:r>
            <a:r>
              <a:rPr lang="en-US" dirty="0"/>
              <a:t> </a:t>
            </a:r>
            <a:r>
              <a:rPr lang="en-US" dirty="0" err="1"/>
              <a:t>interdit</a:t>
            </a:r>
            <a:r>
              <a:rPr lang="en-US" dirty="0"/>
              <a:t> au </a:t>
            </a:r>
            <a:r>
              <a:rPr lang="en-US" dirty="0" err="1"/>
              <a:t>présentateur</a:t>
            </a:r>
            <a:r>
              <a:rPr lang="en-US" dirty="0"/>
              <a:t> de les </a:t>
            </a:r>
            <a:r>
              <a:rPr lang="en-US" dirty="0" err="1"/>
              <a:t>activer</a:t>
            </a:r>
            <a:r>
              <a:rPr lang="en-US" dirty="0"/>
              <a:t> au </a:t>
            </a:r>
            <a:r>
              <a:rPr lang="en-US" dirty="0" err="1"/>
              <a:t>besoin</a:t>
            </a:r>
            <a:r>
              <a:rPr lang="en-US" dirty="0"/>
              <a:t> pendant la presentation.</a:t>
            </a:r>
          </a:p>
        </p:txBody>
      </p:sp>
      <p:sp>
        <p:nvSpPr>
          <p:cNvPr id="4" name="Espace réservé du numéro de diapositive 3"/>
          <p:cNvSpPr>
            <a:spLocks noGrp="1"/>
          </p:cNvSpPr>
          <p:nvPr>
            <p:ph type="sldNum" sz="quarter" idx="5"/>
          </p:nvPr>
        </p:nvSpPr>
        <p:spPr/>
        <p:txBody>
          <a:bodyPr/>
          <a:lstStyle/>
          <a:p>
            <a:fld id="{95B42707-D4A8-4445-8A2F-6564143528D8}" type="slidenum">
              <a:rPr lang="fr-FR" smtClean="0"/>
              <a:t>10</a:t>
            </a:fld>
            <a:endParaRPr lang="fr-FR"/>
          </a:p>
        </p:txBody>
      </p:sp>
    </p:spTree>
    <p:extLst>
      <p:ext uri="{BB962C8B-B14F-4D97-AF65-F5344CB8AC3E}">
        <p14:creationId xmlns:p14="http://schemas.microsoft.com/office/powerpoint/2010/main" val="2767920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fld id="{E452C748-50AF-46BC-B940-364CD416E609}"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12247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93865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172847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90AEA3A5-9AC7-4E43-A577-493F3E062726}"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284781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268366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E452C748-50AF-46BC-B940-364CD416E609}" type="datetimeFigureOut">
              <a:rPr lang="fr-FR" smtClean="0"/>
              <a:t>14/03/2022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058208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E452C748-50AF-46BC-B940-364CD416E609}" type="datetimeFigureOut">
              <a:rPr lang="fr-FR" smtClean="0"/>
              <a:t>14/03/2022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2287222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452C748-50AF-46BC-B940-364CD416E609}"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222002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6807126" y="5936187"/>
            <a:ext cx="2743200" cy="365125"/>
          </a:xfrm>
        </p:spPr>
        <p:txBody>
          <a:bodyPr/>
          <a:lstStyle/>
          <a:p>
            <a:fld id="{E452C748-50AF-46BC-B940-364CD416E609}" type="datetimeFigureOut">
              <a:rPr lang="fr-FR" smtClean="0"/>
              <a:t>14/03/2022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0AEA3A5-9AC7-4E43-A577-493F3E062726}" type="slidenum">
              <a:rPr lang="fr-FR" smtClean="0"/>
              <a:t>‹N°›</a:t>
            </a:fld>
            <a:endParaRPr lang="fr-FR"/>
          </a:p>
        </p:txBody>
      </p:sp>
    </p:spTree>
    <p:extLst>
      <p:ext uri="{BB962C8B-B14F-4D97-AF65-F5344CB8AC3E}">
        <p14:creationId xmlns:p14="http://schemas.microsoft.com/office/powerpoint/2010/main" val="2481034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590C9-A208-42BF-8807-4272A9F20F3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FE1F846-F76D-4EA3-9691-9ABA33F38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C689911-C671-4915-8413-97E0DFA5E2C0}"/>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013194C6-2D04-4384-99C2-371644F7A2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E426A6-18F6-441E-B922-2564BBED9FDB}"/>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763442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21469-9510-44AA-8F20-C7F5BAD3E7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25EF12-ECEA-4294-BFD5-46B162DEA8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F430D3-AB0A-4320-89D1-B07B3523B681}"/>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56C56575-C19F-48A0-A7B6-38298CE535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98A77F-D411-4A73-80B5-0B2482C8A285}"/>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76463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1" name="Image 10" descr="Une image contenant extérieur, bâtiment, rouge, assis&#10;&#10;Description générée automatiquement">
            <a:extLst>
              <a:ext uri="{FF2B5EF4-FFF2-40B4-BE49-F238E27FC236}">
                <a16:creationId xmlns:a16="http://schemas.microsoft.com/office/drawing/2014/main" id="{1E267A4B-C0CD-430A-88D8-CA2336EDC7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6096000" cy="1142579"/>
          </a:xfrm>
          <a:prstGeom prst="rect">
            <a:avLst/>
          </a:prstGeom>
        </p:spPr>
      </p:pic>
      <p:sp>
        <p:nvSpPr>
          <p:cNvPr id="12" name="Rectangle 11">
            <a:extLst>
              <a:ext uri="{FF2B5EF4-FFF2-40B4-BE49-F238E27FC236}">
                <a16:creationId xmlns:a16="http://schemas.microsoft.com/office/drawing/2014/main" id="{6BBCC572-F9D2-4D15-A1A5-6679FF4878AB}"/>
              </a:ext>
            </a:extLst>
          </p:cNvPr>
          <p:cNvSpPr/>
          <p:nvPr userDrawn="1"/>
        </p:nvSpPr>
        <p:spPr>
          <a:xfrm>
            <a:off x="6096001" y="0"/>
            <a:ext cx="6095999" cy="1142580"/>
          </a:xfrm>
          <a:prstGeom prst="rect">
            <a:avLst/>
          </a:prstGeom>
          <a:solidFill>
            <a:srgbClr val="A7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13" name="Image 12" descr="Une image contenant dessin&#10;&#10;Description générée automatiquement">
            <a:extLst>
              <a:ext uri="{FF2B5EF4-FFF2-40B4-BE49-F238E27FC236}">
                <a16:creationId xmlns:a16="http://schemas.microsoft.com/office/drawing/2014/main" id="{C851EB45-A8D8-47A9-ADBC-A18239A3927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2811" y="6061166"/>
            <a:ext cx="1444696" cy="616130"/>
          </a:xfrm>
          <a:prstGeom prst="rect">
            <a:avLst/>
          </a:prstGeom>
        </p:spPr>
      </p:pic>
    </p:spTree>
    <p:extLst>
      <p:ext uri="{BB962C8B-B14F-4D97-AF65-F5344CB8AC3E}">
        <p14:creationId xmlns:p14="http://schemas.microsoft.com/office/powerpoint/2010/main" val="15247515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5A865-E9AC-41EA-8E37-61C75CFB678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C0AB98-63CF-49EA-B4A0-5A9CF42CA6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3C61F4D-715D-4C3A-BF57-38A1DA2A50F3}"/>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0399A741-EDC9-4CC9-9F62-049DE7E702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1B9014-B044-4898-A459-2F95FDAE8090}"/>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2332387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23CF6-782D-423F-8CDA-DA28EEA4820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A8388E-9AFB-4B23-8CD2-210D586D91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E3E482F-C958-4EE2-B158-F201ACAF2FE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51DD7B4-2125-493E-B656-49F15DD7270E}"/>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6" name="Espace réservé du pied de page 5">
            <a:extLst>
              <a:ext uri="{FF2B5EF4-FFF2-40B4-BE49-F238E27FC236}">
                <a16:creationId xmlns:a16="http://schemas.microsoft.com/office/drawing/2014/main" id="{12AB2EE2-052B-4C03-BC67-B4BF5F6FED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E85DEF-43B8-4285-96BE-4241DFFD23F1}"/>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346549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CCA97-63CB-4264-AA42-F9B91D899CC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40A71C7-F3BA-4AF8-AAD7-65E2967FC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B59726-D4D5-4F53-80CE-DCAB000615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1A7121-FE10-411D-BB43-6BB525E6F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648C46F-7D71-4EE9-AAEC-9208D24F78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4C08B5-A9EB-4F11-B149-5BB016B5AFB5}"/>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8" name="Espace réservé du pied de page 7">
            <a:extLst>
              <a:ext uri="{FF2B5EF4-FFF2-40B4-BE49-F238E27FC236}">
                <a16:creationId xmlns:a16="http://schemas.microsoft.com/office/drawing/2014/main" id="{33F22E65-4FB2-41EE-9302-4AE408304FA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2BF1AAB-15A6-459B-8874-E5553D1B9F06}"/>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67323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519E5-D79D-45BB-A359-D8E1F823B12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199D09-392C-430E-B0E3-B9D9B603B057}"/>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4" name="Espace réservé du pied de page 3">
            <a:extLst>
              <a:ext uri="{FF2B5EF4-FFF2-40B4-BE49-F238E27FC236}">
                <a16:creationId xmlns:a16="http://schemas.microsoft.com/office/drawing/2014/main" id="{31ED9F5A-6BA1-4565-9948-8E7F1A3407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A2311ED-CE2D-4251-A647-782C00EC1DFE}"/>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45397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C992DC5-C6FC-4B75-A98F-777DE5FE68EF}"/>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3" name="Espace réservé du pied de page 2">
            <a:extLst>
              <a:ext uri="{FF2B5EF4-FFF2-40B4-BE49-F238E27FC236}">
                <a16:creationId xmlns:a16="http://schemas.microsoft.com/office/drawing/2014/main" id="{989523EF-24B8-47D0-92C0-7501B7D23D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033C5E9-B4F4-496D-A48D-3EA9470D03EB}"/>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1180003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A6552-39FF-4588-8F48-597CD0CF62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79749E2-B279-4C4A-A048-7DF5C185B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991C1BD-CED9-4751-8C1B-14C1D2929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64B4E7-4284-4230-AB25-46CBBD899D75}"/>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6" name="Espace réservé du pied de page 5">
            <a:extLst>
              <a:ext uri="{FF2B5EF4-FFF2-40B4-BE49-F238E27FC236}">
                <a16:creationId xmlns:a16="http://schemas.microsoft.com/office/drawing/2014/main" id="{C4EDFBE9-902F-42C7-BCD1-C0A6E86456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9876BD-8873-4D4D-9443-CA68EECA5B3B}"/>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3466620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61BE4-7CB7-45D4-9B31-1CC51CA3C50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38307F9-E189-4F29-9676-9A709FA68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5932178-2D0E-4AA3-903D-3448A2D4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870DDD1-9E4F-47DD-A310-DE976ABED8D1}"/>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6" name="Espace réservé du pied de page 5">
            <a:extLst>
              <a:ext uri="{FF2B5EF4-FFF2-40B4-BE49-F238E27FC236}">
                <a16:creationId xmlns:a16="http://schemas.microsoft.com/office/drawing/2014/main" id="{9325C535-2129-4261-953C-0A01CFBB04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669AF7-883A-4249-803D-49CB91FE65FD}"/>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962068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C2410-164A-4C0C-AD50-0579E70214A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FA1A317-C829-46E8-A032-C2C2C6D0530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13E8E6-41A8-401D-9DE1-54DB110A5641}"/>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8B38D289-7921-4546-B212-FD63545E77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E29249-3DF8-4536-8780-B83045F2724A}"/>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409728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4507E2-CDB7-41A1-BD84-C4FC636FA6F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0350E6A-8FCB-4F1C-BA6C-CCBCEA56733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83C7E3-FD93-4CD5-A84F-02E22675D3DD}"/>
              </a:ext>
            </a:extLst>
          </p:cNvPr>
          <p:cNvSpPr>
            <a:spLocks noGrp="1"/>
          </p:cNvSpPr>
          <p:nvPr>
            <p:ph type="dt" sz="half" idx="10"/>
          </p:nvPr>
        </p:nvSpPr>
        <p:spPr/>
        <p:txBody>
          <a:body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0C331226-F708-4755-A519-AE4D8A345F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BBBE7C-7905-4EB8-B315-3232AD460B55}"/>
              </a:ext>
            </a:extLst>
          </p:cNvPr>
          <p:cNvSpPr>
            <a:spLocks noGrp="1"/>
          </p:cNvSpPr>
          <p:nvPr>
            <p:ph type="sldNum" sz="quarter" idx="12"/>
          </p:nvPr>
        </p:nvSpPr>
        <p:spPr/>
        <p:txBody>
          <a:bodyPr/>
          <a:lstStyle/>
          <a:p>
            <a:fld id="{46A1B2FF-A9ED-42C0-A5C9-6E7BB2117F5C}" type="slidenum">
              <a:rPr lang="fr-FR" smtClean="0"/>
              <a:t>‹N°›</a:t>
            </a:fld>
            <a:endParaRPr lang="fr-FR"/>
          </a:p>
        </p:txBody>
      </p:sp>
    </p:spTree>
    <p:extLst>
      <p:ext uri="{BB962C8B-B14F-4D97-AF65-F5344CB8AC3E}">
        <p14:creationId xmlns:p14="http://schemas.microsoft.com/office/powerpoint/2010/main" val="424623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452C748-50AF-46BC-B940-364CD416E609}" type="datetimeFigureOut">
              <a:rPr lang="fr-FR" smtClean="0"/>
              <a:t>14/03/2022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82744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7364665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E452C748-50AF-46BC-B940-364CD416E609}" type="datetimeFigureOut">
              <a:rPr lang="fr-FR" smtClean="0"/>
              <a:t>14/03/2022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4332629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E452C748-50AF-46BC-B940-364CD416E609}" type="datetimeFigureOut">
              <a:rPr lang="fr-FR" smtClean="0"/>
              <a:t>14/03/2022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42542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452C748-50AF-46BC-B940-364CD416E609}" type="datetimeFigureOut">
              <a:rPr lang="fr-FR" smtClean="0"/>
              <a:t>14/03/2022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53960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3346544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452C748-50AF-46BC-B940-364CD416E609}" type="datetimeFigureOut">
              <a:rPr lang="fr-FR" smtClean="0"/>
              <a:t>14/03/2022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0AEA3A5-9AC7-4E43-A577-493F3E062726}" type="slidenum">
              <a:rPr lang="fr-FR" smtClean="0"/>
              <a:t>‹N°›</a:t>
            </a:fld>
            <a:endParaRPr lang="fr-FR"/>
          </a:p>
        </p:txBody>
      </p:sp>
    </p:spTree>
    <p:extLst>
      <p:ext uri="{BB962C8B-B14F-4D97-AF65-F5344CB8AC3E}">
        <p14:creationId xmlns:p14="http://schemas.microsoft.com/office/powerpoint/2010/main" val="229183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52C748-50AF-46BC-B940-364CD416E609}" type="datetimeFigureOut">
              <a:rPr lang="fr-FR" smtClean="0"/>
              <a:t>14/03/2022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0AEA3A5-9AC7-4E43-A577-493F3E062726}" type="slidenum">
              <a:rPr lang="fr-FR" smtClean="0"/>
              <a:t>‹N°›</a:t>
            </a:fld>
            <a:endParaRPr lang="fr-FR"/>
          </a:p>
        </p:txBody>
      </p:sp>
    </p:spTree>
    <p:extLst>
      <p:ext uri="{BB962C8B-B14F-4D97-AF65-F5344CB8AC3E}">
        <p14:creationId xmlns:p14="http://schemas.microsoft.com/office/powerpoint/2010/main" val="3154894443"/>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CD9F28A-CCCE-43F1-B399-52E5E8BE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6F75A2-FB60-42BD-9D30-84A52168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98C2AC-56D8-4FDF-B0FF-2EE6B8A99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A55C0-5168-4C02-8527-4AEBF9280A60}" type="datetimeFigureOut">
              <a:rPr lang="fr-FR" smtClean="0"/>
              <a:t>14/03/2022</a:t>
            </a:fld>
            <a:endParaRPr lang="fr-FR"/>
          </a:p>
        </p:txBody>
      </p:sp>
      <p:sp>
        <p:nvSpPr>
          <p:cNvPr id="5" name="Espace réservé du pied de page 4">
            <a:extLst>
              <a:ext uri="{FF2B5EF4-FFF2-40B4-BE49-F238E27FC236}">
                <a16:creationId xmlns:a16="http://schemas.microsoft.com/office/drawing/2014/main" id="{6EBA737D-C4CD-407A-BDD0-9E5A70D55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F88380D-60E6-4980-B443-52AD1CEA5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1B2FF-A9ED-42C0-A5C9-6E7BB2117F5C}" type="slidenum">
              <a:rPr lang="fr-FR" smtClean="0"/>
              <a:t>‹N°›</a:t>
            </a:fld>
            <a:endParaRPr lang="fr-FR"/>
          </a:p>
        </p:txBody>
      </p:sp>
    </p:spTree>
    <p:extLst>
      <p:ext uri="{BB962C8B-B14F-4D97-AF65-F5344CB8AC3E}">
        <p14:creationId xmlns:p14="http://schemas.microsoft.com/office/powerpoint/2010/main" val="341100487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descr="Une image contenant signe, cerf-volant, parapluie, arrêt&#10;&#10;Description générée automatiquement">
            <a:extLst>
              <a:ext uri="{FF2B5EF4-FFF2-40B4-BE49-F238E27FC236}">
                <a16:creationId xmlns:a16="http://schemas.microsoft.com/office/drawing/2014/main" id="{C19D82B8-5702-4CF0-AA3B-011BA474F129}"/>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12192000" cy="4740560"/>
          </a:xfrm>
        </p:spPr>
      </p:pic>
      <p:sp>
        <p:nvSpPr>
          <p:cNvPr id="10" name="Rectangle 9">
            <a:extLst>
              <a:ext uri="{FF2B5EF4-FFF2-40B4-BE49-F238E27FC236}">
                <a16:creationId xmlns:a16="http://schemas.microsoft.com/office/drawing/2014/main" id="{7C63F399-2567-48BE-82AF-50F02EE8A0E4}"/>
              </a:ext>
            </a:extLst>
          </p:cNvPr>
          <p:cNvSpPr/>
          <p:nvPr/>
        </p:nvSpPr>
        <p:spPr>
          <a:xfrm>
            <a:off x="0" y="4740560"/>
            <a:ext cx="12192000" cy="2117440"/>
          </a:xfrm>
          <a:prstGeom prst="rect">
            <a:avLst/>
          </a:prstGeom>
          <a:solidFill>
            <a:srgbClr val="A7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Digital Tour 2002: Quoi de neuf dans Teams ?</a:t>
            </a:r>
          </a:p>
        </p:txBody>
      </p:sp>
      <p:pic>
        <p:nvPicPr>
          <p:cNvPr id="11" name="Image 10" descr="Une image contenant dessin&#10;&#10;Description générée automatiquement">
            <a:extLst>
              <a:ext uri="{FF2B5EF4-FFF2-40B4-BE49-F238E27FC236}">
                <a16:creationId xmlns:a16="http://schemas.microsoft.com/office/drawing/2014/main" id="{4CB4576C-F9AA-49F3-89F6-F09F1322898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3436"/>
          <a:stretch/>
        </p:blipFill>
        <p:spPr>
          <a:xfrm>
            <a:off x="10633439" y="5687736"/>
            <a:ext cx="1444696" cy="1006977"/>
          </a:xfrm>
          <a:prstGeom prst="rect">
            <a:avLst/>
          </a:prstGeom>
        </p:spPr>
      </p:pic>
    </p:spTree>
    <p:extLst>
      <p:ext uri="{BB962C8B-B14F-4D97-AF65-F5344CB8AC3E}">
        <p14:creationId xmlns:p14="http://schemas.microsoft.com/office/powerpoint/2010/main" val="403923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grpSp>
        <p:nvGrpSpPr>
          <p:cNvPr id="16" name="Groupe 15">
            <a:extLst>
              <a:ext uri="{FF2B5EF4-FFF2-40B4-BE49-F238E27FC236}">
                <a16:creationId xmlns:a16="http://schemas.microsoft.com/office/drawing/2014/main" id="{3A1673AD-3D26-40C3-960C-BEBA5E84A247}"/>
              </a:ext>
            </a:extLst>
          </p:cNvPr>
          <p:cNvGrpSpPr/>
          <p:nvPr/>
        </p:nvGrpSpPr>
        <p:grpSpPr>
          <a:xfrm>
            <a:off x="6096000" y="3695700"/>
            <a:ext cx="5029200" cy="1752600"/>
            <a:chOff x="6096000" y="3695700"/>
            <a:chExt cx="5029200" cy="1752600"/>
          </a:xfrm>
        </p:grpSpPr>
        <p:sp>
          <p:nvSpPr>
            <p:cNvPr id="2" name="ZoneTexte 1">
              <a:extLst>
                <a:ext uri="{FF2B5EF4-FFF2-40B4-BE49-F238E27FC236}">
                  <a16:creationId xmlns:a16="http://schemas.microsoft.com/office/drawing/2014/main" id="{B8E18C18-F28A-4C61-B954-C0E8BABF191A}"/>
                </a:ext>
              </a:extLst>
            </p:cNvPr>
            <p:cNvSpPr txBox="1"/>
            <p:nvPr/>
          </p:nvSpPr>
          <p:spPr>
            <a:xfrm>
              <a:off x="8204200" y="4457700"/>
              <a:ext cx="2921000" cy="646331"/>
            </a:xfrm>
            <a:prstGeom prst="rect">
              <a:avLst/>
            </a:prstGeom>
            <a:noFill/>
          </p:spPr>
          <p:txBody>
            <a:bodyPr wrap="square" rtlCol="0">
              <a:spAutoFit/>
            </a:bodyPr>
            <a:lstStyle/>
            <a:p>
              <a:r>
                <a:rPr lang="en-US" dirty="0" err="1"/>
                <a:t>Gérer</a:t>
              </a:r>
              <a:r>
                <a:rPr lang="en-US" dirty="0"/>
                <a:t> les interactions des participants</a:t>
              </a:r>
              <a:endParaRPr lang="fr-FR" dirty="0"/>
            </a:p>
          </p:txBody>
        </p:sp>
        <p:cxnSp>
          <p:nvCxnSpPr>
            <p:cNvPr id="6" name="Connecteur droit avec flèche 5">
              <a:extLst>
                <a:ext uri="{FF2B5EF4-FFF2-40B4-BE49-F238E27FC236}">
                  <a16:creationId xmlns:a16="http://schemas.microsoft.com/office/drawing/2014/main" id="{B1F4E792-5781-4D61-9524-449E01045AE5}"/>
                </a:ext>
              </a:extLst>
            </p:cNvPr>
            <p:cNvCxnSpPr>
              <a:cxnSpLocks/>
              <a:endCxn id="2" idx="1"/>
            </p:cNvCxnSpPr>
            <p:nvPr/>
          </p:nvCxnSpPr>
          <p:spPr>
            <a:xfrm>
              <a:off x="6096000" y="3695700"/>
              <a:ext cx="2108200" cy="10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98F4FA89-2BB1-40DF-A1A5-B57B6254C8DF}"/>
                </a:ext>
              </a:extLst>
            </p:cNvPr>
            <p:cNvCxnSpPr>
              <a:endCxn id="2" idx="1"/>
            </p:cNvCxnSpPr>
            <p:nvPr/>
          </p:nvCxnSpPr>
          <p:spPr>
            <a:xfrm>
              <a:off x="6096000" y="4152900"/>
              <a:ext cx="2108200" cy="62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A15CA24-39AE-4DD9-A0CE-9375FABDF3F8}"/>
                </a:ext>
              </a:extLst>
            </p:cNvPr>
            <p:cNvCxnSpPr>
              <a:cxnSpLocks/>
              <a:endCxn id="2" idx="1"/>
            </p:cNvCxnSpPr>
            <p:nvPr/>
          </p:nvCxnSpPr>
          <p:spPr>
            <a:xfrm flipV="1">
              <a:off x="6210300" y="4780866"/>
              <a:ext cx="1993900" cy="66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9C2B2CFD-E9CC-480B-B711-FBAD4305C0B1}"/>
                </a:ext>
              </a:extLst>
            </p:cNvPr>
            <p:cNvCxnSpPr>
              <a:cxnSpLocks/>
              <a:endCxn id="2" idx="1"/>
            </p:cNvCxnSpPr>
            <p:nvPr/>
          </p:nvCxnSpPr>
          <p:spPr>
            <a:xfrm flipV="1">
              <a:off x="6096000" y="4780866"/>
              <a:ext cx="210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100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cxnSp>
        <p:nvCxnSpPr>
          <p:cNvPr id="5" name="Connecteur droit avec flèche 4">
            <a:extLst>
              <a:ext uri="{FF2B5EF4-FFF2-40B4-BE49-F238E27FC236}">
                <a16:creationId xmlns:a16="http://schemas.microsoft.com/office/drawing/2014/main" id="{91981EE6-1567-458E-80C5-9118D0BEEDB0}"/>
              </a:ext>
            </a:extLst>
          </p:cNvPr>
          <p:cNvCxnSpPr>
            <a:cxnSpLocks/>
          </p:cNvCxnSpPr>
          <p:nvPr/>
        </p:nvCxnSpPr>
        <p:spPr>
          <a:xfrm flipH="1">
            <a:off x="6096000" y="4508500"/>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41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cxnSp>
        <p:nvCxnSpPr>
          <p:cNvPr id="5" name="Connecteur droit avec flèche 4">
            <a:extLst>
              <a:ext uri="{FF2B5EF4-FFF2-40B4-BE49-F238E27FC236}">
                <a16:creationId xmlns:a16="http://schemas.microsoft.com/office/drawing/2014/main" id="{91981EE6-1567-458E-80C5-9118D0BEEDB0}"/>
              </a:ext>
            </a:extLst>
          </p:cNvPr>
          <p:cNvCxnSpPr>
            <a:cxnSpLocks/>
          </p:cNvCxnSpPr>
          <p:nvPr/>
        </p:nvCxnSpPr>
        <p:spPr>
          <a:xfrm flipH="1">
            <a:off x="6096000" y="4508500"/>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1604DFBB-0525-46EF-8CF7-1B69B7B864E9}"/>
              </a:ext>
            </a:extLst>
          </p:cNvPr>
          <p:cNvCxnSpPr>
            <a:cxnSpLocks/>
          </p:cNvCxnSpPr>
          <p:nvPr/>
        </p:nvCxnSpPr>
        <p:spPr>
          <a:xfrm flipH="1">
            <a:off x="6096000" y="5778500"/>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9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3361408" y="1132341"/>
            <a:ext cx="3748241" cy="5725659"/>
          </a:xfrm>
          <a:prstGeom prst="rect">
            <a:avLst/>
          </a:prstGeom>
        </p:spPr>
      </p:pic>
    </p:spTree>
    <p:extLst>
      <p:ext uri="{BB962C8B-B14F-4D97-AF65-F5344CB8AC3E}">
        <p14:creationId xmlns:p14="http://schemas.microsoft.com/office/powerpoint/2010/main" val="311181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3361408" y="1132341"/>
            <a:ext cx="3748241" cy="5725659"/>
          </a:xfrm>
          <a:prstGeom prst="rect">
            <a:avLst/>
          </a:prstGeom>
        </p:spPr>
      </p:pic>
      <p:cxnSp>
        <p:nvCxnSpPr>
          <p:cNvPr id="4" name="Connecteur droit avec flèche 3">
            <a:extLst>
              <a:ext uri="{FF2B5EF4-FFF2-40B4-BE49-F238E27FC236}">
                <a16:creationId xmlns:a16="http://schemas.microsoft.com/office/drawing/2014/main" id="{506F9F9F-ECE3-4091-92BD-18552C97F0F8}"/>
              </a:ext>
            </a:extLst>
          </p:cNvPr>
          <p:cNvCxnSpPr/>
          <p:nvPr/>
        </p:nvCxnSpPr>
        <p:spPr>
          <a:xfrm>
            <a:off x="1155700" y="2590800"/>
            <a:ext cx="259080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60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3361408" y="1132341"/>
            <a:ext cx="3748241" cy="5725659"/>
          </a:xfrm>
          <a:prstGeom prst="rect">
            <a:avLst/>
          </a:prstGeom>
        </p:spPr>
      </p:pic>
      <p:grpSp>
        <p:nvGrpSpPr>
          <p:cNvPr id="10" name="Groupe 9">
            <a:extLst>
              <a:ext uri="{FF2B5EF4-FFF2-40B4-BE49-F238E27FC236}">
                <a16:creationId xmlns:a16="http://schemas.microsoft.com/office/drawing/2014/main" id="{4D17B919-B10E-4DA3-929C-6889D1869BA3}"/>
              </a:ext>
            </a:extLst>
          </p:cNvPr>
          <p:cNvGrpSpPr/>
          <p:nvPr/>
        </p:nvGrpSpPr>
        <p:grpSpPr>
          <a:xfrm>
            <a:off x="6604000" y="1161916"/>
            <a:ext cx="4098415" cy="3086367"/>
            <a:chOff x="6604000" y="1161916"/>
            <a:chExt cx="4098415" cy="3086367"/>
          </a:xfrm>
        </p:grpSpPr>
        <p:cxnSp>
          <p:nvCxnSpPr>
            <p:cNvPr id="7" name="Connecteur droit avec flèche 6">
              <a:extLst>
                <a:ext uri="{FF2B5EF4-FFF2-40B4-BE49-F238E27FC236}">
                  <a16:creationId xmlns:a16="http://schemas.microsoft.com/office/drawing/2014/main" id="{26F7DEF1-606F-4234-9E55-5092818697D9}"/>
                </a:ext>
              </a:extLst>
            </p:cNvPr>
            <p:cNvCxnSpPr/>
            <p:nvPr/>
          </p:nvCxnSpPr>
          <p:spPr>
            <a:xfrm flipH="1">
              <a:off x="6604000" y="2298700"/>
              <a:ext cx="107950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E88339AF-38FE-4CC1-8844-2ACAFBC3275F}"/>
                </a:ext>
              </a:extLst>
            </p:cNvPr>
            <p:cNvPicPr>
              <a:picLocks noChangeAspect="1"/>
            </p:cNvPicPr>
            <p:nvPr/>
          </p:nvPicPr>
          <p:blipFill>
            <a:blip r:embed="rId4"/>
            <a:stretch>
              <a:fillRect/>
            </a:stretch>
          </p:blipFill>
          <p:spPr>
            <a:xfrm>
              <a:off x="7814185" y="1161916"/>
              <a:ext cx="2888230" cy="3086367"/>
            </a:xfrm>
            <a:prstGeom prst="rect">
              <a:avLst/>
            </a:prstGeom>
          </p:spPr>
        </p:pic>
      </p:grpSp>
    </p:spTree>
    <p:extLst>
      <p:ext uri="{BB962C8B-B14F-4D97-AF65-F5344CB8AC3E}">
        <p14:creationId xmlns:p14="http://schemas.microsoft.com/office/powerpoint/2010/main" val="2161688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grpSp>
        <p:nvGrpSpPr>
          <p:cNvPr id="13" name="Groupe 12">
            <a:extLst>
              <a:ext uri="{FF2B5EF4-FFF2-40B4-BE49-F238E27FC236}">
                <a16:creationId xmlns:a16="http://schemas.microsoft.com/office/drawing/2014/main" id="{7FC5F2C8-9ABF-4654-9C65-700CEE3B4748}"/>
              </a:ext>
            </a:extLst>
          </p:cNvPr>
          <p:cNvGrpSpPr/>
          <p:nvPr/>
        </p:nvGrpSpPr>
        <p:grpSpPr>
          <a:xfrm>
            <a:off x="186408" y="1132341"/>
            <a:ext cx="11472192" cy="5725659"/>
            <a:chOff x="186408" y="1132341"/>
            <a:chExt cx="11472192" cy="5725659"/>
          </a:xfrm>
        </p:grpSpPr>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186408" y="1132341"/>
              <a:ext cx="3748241" cy="5725659"/>
            </a:xfrm>
            <a:prstGeom prst="rect">
              <a:avLst/>
            </a:prstGeom>
          </p:spPr>
        </p:pic>
        <p:cxnSp>
          <p:nvCxnSpPr>
            <p:cNvPr id="8" name="Connecteur droit avec flèche 7">
              <a:extLst>
                <a:ext uri="{FF2B5EF4-FFF2-40B4-BE49-F238E27FC236}">
                  <a16:creationId xmlns:a16="http://schemas.microsoft.com/office/drawing/2014/main" id="{8705D6A1-11B0-4DB3-87BF-9044D5E4D6DD}"/>
                </a:ext>
              </a:extLst>
            </p:cNvPr>
            <p:cNvCxnSpPr/>
            <p:nvPr/>
          </p:nvCxnSpPr>
          <p:spPr>
            <a:xfrm flipH="1">
              <a:off x="3594100" y="3581400"/>
              <a:ext cx="11430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A07B1D97-024E-4B69-9C24-0BCA2C34CE4B}"/>
                </a:ext>
              </a:extLst>
            </p:cNvPr>
            <p:cNvPicPr>
              <a:picLocks noChangeAspect="1"/>
            </p:cNvPicPr>
            <p:nvPr/>
          </p:nvPicPr>
          <p:blipFill>
            <a:blip r:embed="rId4"/>
            <a:stretch>
              <a:fillRect/>
            </a:stretch>
          </p:blipFill>
          <p:spPr>
            <a:xfrm>
              <a:off x="4737100" y="1619093"/>
              <a:ext cx="6921500" cy="3261620"/>
            </a:xfrm>
            <a:prstGeom prst="rect">
              <a:avLst/>
            </a:prstGeom>
          </p:spPr>
        </p:pic>
      </p:grpSp>
    </p:spTree>
    <p:extLst>
      <p:ext uri="{BB962C8B-B14F-4D97-AF65-F5344CB8AC3E}">
        <p14:creationId xmlns:p14="http://schemas.microsoft.com/office/powerpoint/2010/main" val="278696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3361408" y="1132341"/>
            <a:ext cx="3748241" cy="5725659"/>
          </a:xfrm>
          <a:prstGeom prst="rect">
            <a:avLst/>
          </a:prstGeom>
        </p:spPr>
      </p:pic>
      <p:cxnSp>
        <p:nvCxnSpPr>
          <p:cNvPr id="4" name="Connecteur droit avec flèche 3">
            <a:extLst>
              <a:ext uri="{FF2B5EF4-FFF2-40B4-BE49-F238E27FC236}">
                <a16:creationId xmlns:a16="http://schemas.microsoft.com/office/drawing/2014/main" id="{4375D648-8B2F-4B43-B4E9-88B742BD9482}"/>
              </a:ext>
            </a:extLst>
          </p:cNvPr>
          <p:cNvCxnSpPr>
            <a:cxnSpLocks/>
          </p:cNvCxnSpPr>
          <p:nvPr/>
        </p:nvCxnSpPr>
        <p:spPr>
          <a:xfrm flipH="1">
            <a:off x="6946900" y="4292600"/>
            <a:ext cx="149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8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3361408" y="1132341"/>
            <a:ext cx="3748241" cy="5725659"/>
          </a:xfrm>
          <a:prstGeom prst="rect">
            <a:avLst/>
          </a:prstGeom>
        </p:spPr>
      </p:pic>
      <p:cxnSp>
        <p:nvCxnSpPr>
          <p:cNvPr id="4" name="Connecteur droit avec flèche 3">
            <a:extLst>
              <a:ext uri="{FF2B5EF4-FFF2-40B4-BE49-F238E27FC236}">
                <a16:creationId xmlns:a16="http://schemas.microsoft.com/office/drawing/2014/main" id="{4375D648-8B2F-4B43-B4E9-88B742BD9482}"/>
              </a:ext>
            </a:extLst>
          </p:cNvPr>
          <p:cNvCxnSpPr>
            <a:cxnSpLocks/>
          </p:cNvCxnSpPr>
          <p:nvPr/>
        </p:nvCxnSpPr>
        <p:spPr>
          <a:xfrm flipH="1">
            <a:off x="6946900" y="4292600"/>
            <a:ext cx="149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F4449F74-0B0B-4D84-A43F-2F0DE1889B5F}"/>
              </a:ext>
            </a:extLst>
          </p:cNvPr>
          <p:cNvGrpSpPr/>
          <p:nvPr/>
        </p:nvGrpSpPr>
        <p:grpSpPr>
          <a:xfrm>
            <a:off x="6096000" y="5448300"/>
            <a:ext cx="1854200" cy="681604"/>
            <a:chOff x="6096000" y="5448300"/>
            <a:chExt cx="1854200" cy="681604"/>
          </a:xfrm>
        </p:grpSpPr>
        <p:cxnSp>
          <p:nvCxnSpPr>
            <p:cNvPr id="6" name="Connecteur droit avec flèche 5">
              <a:extLst>
                <a:ext uri="{FF2B5EF4-FFF2-40B4-BE49-F238E27FC236}">
                  <a16:creationId xmlns:a16="http://schemas.microsoft.com/office/drawing/2014/main" id="{E996254B-55D4-4858-94F8-16EF008001A2}"/>
                </a:ext>
              </a:extLst>
            </p:cNvPr>
            <p:cNvCxnSpPr/>
            <p:nvPr/>
          </p:nvCxnSpPr>
          <p:spPr>
            <a:xfrm flipH="1">
              <a:off x="6096000" y="5448300"/>
              <a:ext cx="18542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779711E7-F8A8-4E43-B467-DB0073409A4E}"/>
                </a:ext>
              </a:extLst>
            </p:cNvPr>
            <p:cNvCxnSpPr>
              <a:cxnSpLocks/>
            </p:cNvCxnSpPr>
            <p:nvPr/>
          </p:nvCxnSpPr>
          <p:spPr>
            <a:xfrm flipH="1" flipV="1">
              <a:off x="6096000" y="5892913"/>
              <a:ext cx="1767651" cy="23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427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5" name="Image 4">
            <a:extLst>
              <a:ext uri="{FF2B5EF4-FFF2-40B4-BE49-F238E27FC236}">
                <a16:creationId xmlns:a16="http://schemas.microsoft.com/office/drawing/2014/main" id="{2253BAB9-6478-4121-A46F-3EBA86E3A64C}"/>
              </a:ext>
            </a:extLst>
          </p:cNvPr>
          <p:cNvPicPr>
            <a:picLocks noChangeAspect="1"/>
          </p:cNvPicPr>
          <p:nvPr/>
        </p:nvPicPr>
        <p:blipFill>
          <a:blip r:embed="rId3"/>
          <a:stretch>
            <a:fillRect/>
          </a:stretch>
        </p:blipFill>
        <p:spPr>
          <a:xfrm>
            <a:off x="148308" y="1132341"/>
            <a:ext cx="3748241" cy="5725659"/>
          </a:xfrm>
          <a:prstGeom prst="rect">
            <a:avLst/>
          </a:prstGeom>
        </p:spPr>
      </p:pic>
      <p:grpSp>
        <p:nvGrpSpPr>
          <p:cNvPr id="12" name="Groupe 11">
            <a:extLst>
              <a:ext uri="{FF2B5EF4-FFF2-40B4-BE49-F238E27FC236}">
                <a16:creationId xmlns:a16="http://schemas.microsoft.com/office/drawing/2014/main" id="{92CE0012-9566-4AA5-A915-D9FA4C2584DC}"/>
              </a:ext>
            </a:extLst>
          </p:cNvPr>
          <p:cNvGrpSpPr/>
          <p:nvPr/>
        </p:nvGrpSpPr>
        <p:grpSpPr>
          <a:xfrm>
            <a:off x="2349500" y="1132341"/>
            <a:ext cx="8940800" cy="4705102"/>
            <a:chOff x="2349500" y="1132341"/>
            <a:chExt cx="8940800" cy="4705102"/>
          </a:xfrm>
        </p:grpSpPr>
        <p:pic>
          <p:nvPicPr>
            <p:cNvPr id="8" name="Image 7">
              <a:extLst>
                <a:ext uri="{FF2B5EF4-FFF2-40B4-BE49-F238E27FC236}">
                  <a16:creationId xmlns:a16="http://schemas.microsoft.com/office/drawing/2014/main" id="{608E1773-1317-4EF6-A043-6D2F0A1796CD}"/>
                </a:ext>
              </a:extLst>
            </p:cNvPr>
            <p:cNvPicPr>
              <a:picLocks noChangeAspect="1"/>
            </p:cNvPicPr>
            <p:nvPr/>
          </p:nvPicPr>
          <p:blipFill>
            <a:blip r:embed="rId4"/>
            <a:stretch>
              <a:fillRect/>
            </a:stretch>
          </p:blipFill>
          <p:spPr>
            <a:xfrm>
              <a:off x="4432016" y="1132341"/>
              <a:ext cx="6858284" cy="4705102"/>
            </a:xfrm>
            <a:prstGeom prst="rect">
              <a:avLst/>
            </a:prstGeom>
          </p:spPr>
        </p:pic>
        <p:cxnSp>
          <p:nvCxnSpPr>
            <p:cNvPr id="11" name="Connecteur droit avec flèche 10">
              <a:extLst>
                <a:ext uri="{FF2B5EF4-FFF2-40B4-BE49-F238E27FC236}">
                  <a16:creationId xmlns:a16="http://schemas.microsoft.com/office/drawing/2014/main" id="{ACA23671-7BCE-4F50-874B-1865A1F6594B}"/>
                </a:ext>
              </a:extLst>
            </p:cNvPr>
            <p:cNvCxnSpPr/>
            <p:nvPr/>
          </p:nvCxnSpPr>
          <p:spPr>
            <a:xfrm flipV="1">
              <a:off x="2349500" y="4711700"/>
              <a:ext cx="2082516" cy="90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006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en-US" b="1">
                <a:solidFill>
                  <a:schemeClr val="bg1"/>
                </a:solidFill>
                <a:latin typeface="Calibri" panose="020F0502020204030204" pitchFamily="34" charset="0"/>
                <a:cs typeface="Calibri" panose="020F0502020204030204" pitchFamily="34" charset="0"/>
              </a:rPr>
              <a:t>Agenda</a:t>
            </a:r>
            <a:endParaRPr lang="fr-FR" b="1">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1EE9622-C1BE-4BF9-8936-BA78D16F2921}"/>
              </a:ext>
            </a:extLst>
          </p:cNvPr>
          <p:cNvSpPr txBox="1"/>
          <p:nvPr/>
        </p:nvSpPr>
        <p:spPr>
          <a:xfrm>
            <a:off x="922788" y="2707114"/>
            <a:ext cx="6950021" cy="2062103"/>
          </a:xfrm>
          <a:prstGeom prst="rect">
            <a:avLst/>
          </a:prstGeom>
          <a:noFill/>
        </p:spPr>
        <p:txBody>
          <a:bodyPr wrap="square" rtlCol="0">
            <a:spAutoFit/>
          </a:bodyPr>
          <a:lstStyle/>
          <a:p>
            <a:pPr marL="342900" indent="-342900">
              <a:buFont typeface="+mj-lt"/>
              <a:buAutoNum type="arabicPeriod"/>
            </a:pPr>
            <a:r>
              <a:rPr lang="en-US" sz="3200" dirty="0"/>
              <a:t>Les options de </a:t>
            </a:r>
            <a:r>
              <a:rPr lang="en-US" sz="3200" dirty="0" err="1"/>
              <a:t>réunion</a:t>
            </a:r>
            <a:endParaRPr lang="en-US" sz="3200" dirty="0"/>
          </a:p>
          <a:p>
            <a:pPr marL="342900" indent="-342900">
              <a:buFont typeface="+mj-lt"/>
              <a:buAutoNum type="arabicPeriod"/>
            </a:pPr>
            <a:r>
              <a:rPr lang="en-US" sz="3200" dirty="0"/>
              <a:t>Le partage </a:t>
            </a:r>
          </a:p>
          <a:p>
            <a:pPr marL="800100" lvl="1" indent="-342900">
              <a:buFont typeface="+mj-lt"/>
              <a:buAutoNum type="arabicPeriod"/>
            </a:pPr>
            <a:r>
              <a:rPr lang="en-US" sz="3200" dirty="0" err="1"/>
              <a:t>Partager</a:t>
            </a:r>
            <a:r>
              <a:rPr lang="en-US" sz="3200" dirty="0"/>
              <a:t> un </a:t>
            </a:r>
            <a:r>
              <a:rPr lang="en-US" sz="3200" dirty="0" err="1"/>
              <a:t>powerpoint</a:t>
            </a:r>
            <a:endParaRPr lang="en-US" sz="3200" dirty="0"/>
          </a:p>
          <a:p>
            <a:pPr marL="342900" indent="-342900">
              <a:buFont typeface="+mj-lt"/>
              <a:buAutoNum type="arabicPeriod"/>
            </a:pPr>
            <a:r>
              <a:rPr lang="en-US" sz="3200" dirty="0"/>
              <a:t>Les </a:t>
            </a:r>
            <a:r>
              <a:rPr lang="en-US" sz="3200" dirty="0" err="1"/>
              <a:t>nouvautés</a:t>
            </a:r>
            <a:r>
              <a:rPr lang="en-US" sz="3200" dirty="0"/>
              <a:t> </a:t>
            </a:r>
            <a:r>
              <a:rPr lang="en-US" sz="3200" dirty="0" err="1"/>
              <a:t>attendues</a:t>
            </a:r>
            <a:r>
              <a:rPr lang="en-US" sz="3200" dirty="0"/>
              <a:t> </a:t>
            </a:r>
            <a:r>
              <a:rPr lang="en-US" sz="3200" dirty="0" err="1"/>
              <a:t>en</a:t>
            </a:r>
            <a:r>
              <a:rPr lang="en-US" sz="3200" dirty="0"/>
              <a:t> 2022</a:t>
            </a:r>
          </a:p>
        </p:txBody>
      </p:sp>
    </p:spTree>
    <p:extLst>
      <p:ext uri="{BB962C8B-B14F-4D97-AF65-F5344CB8AC3E}">
        <p14:creationId xmlns:p14="http://schemas.microsoft.com/office/powerpoint/2010/main" val="2502387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spTree>
    <p:extLst>
      <p:ext uri="{BB962C8B-B14F-4D97-AF65-F5344CB8AC3E}">
        <p14:creationId xmlns:p14="http://schemas.microsoft.com/office/powerpoint/2010/main" val="254645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6" name="Image 5">
            <a:extLst>
              <a:ext uri="{FF2B5EF4-FFF2-40B4-BE49-F238E27FC236}">
                <a16:creationId xmlns:a16="http://schemas.microsoft.com/office/drawing/2014/main" id="{F1B6011B-1A65-4689-9D4F-245B2ABC5BFA}"/>
              </a:ext>
            </a:extLst>
          </p:cNvPr>
          <p:cNvPicPr>
            <a:picLocks noChangeAspect="1"/>
          </p:cNvPicPr>
          <p:nvPr/>
        </p:nvPicPr>
        <p:blipFill>
          <a:blip r:embed="rId3"/>
          <a:stretch>
            <a:fillRect/>
          </a:stretch>
        </p:blipFill>
        <p:spPr>
          <a:xfrm>
            <a:off x="0" y="1132341"/>
            <a:ext cx="8394700" cy="5724802"/>
          </a:xfrm>
          <a:prstGeom prst="rect">
            <a:avLst/>
          </a:prstGeom>
        </p:spPr>
      </p:pic>
    </p:spTree>
    <p:extLst>
      <p:ext uri="{BB962C8B-B14F-4D97-AF65-F5344CB8AC3E}">
        <p14:creationId xmlns:p14="http://schemas.microsoft.com/office/powerpoint/2010/main" val="58860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5" name="Connecteur droit avec flèche 4">
            <a:extLst>
              <a:ext uri="{FF2B5EF4-FFF2-40B4-BE49-F238E27FC236}">
                <a16:creationId xmlns:a16="http://schemas.microsoft.com/office/drawing/2014/main" id="{2A606C69-FE82-4581-8597-B3D03827EE0C}"/>
              </a:ext>
            </a:extLst>
          </p:cNvPr>
          <p:cNvCxnSpPr>
            <a:stCxn id="4" idx="1"/>
          </p:cNvCxnSpPr>
          <p:nvPr/>
        </p:nvCxnSpPr>
        <p:spPr>
          <a:xfrm flipV="1">
            <a:off x="0" y="3733800"/>
            <a:ext cx="1841500" cy="27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95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5" name="Connecteur droit avec flèche 4">
            <a:extLst>
              <a:ext uri="{FF2B5EF4-FFF2-40B4-BE49-F238E27FC236}">
                <a16:creationId xmlns:a16="http://schemas.microsoft.com/office/drawing/2014/main" id="{2A606C69-FE82-4581-8597-B3D03827EE0C}"/>
              </a:ext>
            </a:extLst>
          </p:cNvPr>
          <p:cNvCxnSpPr>
            <a:stCxn id="4" idx="1"/>
          </p:cNvCxnSpPr>
          <p:nvPr/>
        </p:nvCxnSpPr>
        <p:spPr>
          <a:xfrm flipV="1">
            <a:off x="0" y="3733800"/>
            <a:ext cx="1841500" cy="27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E7D9367A-9271-4F3D-9DA0-7202BAED3528}"/>
              </a:ext>
            </a:extLst>
          </p:cNvPr>
          <p:cNvCxnSpPr>
            <a:cxnSpLocks/>
          </p:cNvCxnSpPr>
          <p:nvPr/>
        </p:nvCxnSpPr>
        <p:spPr>
          <a:xfrm>
            <a:off x="228600" y="5054600"/>
            <a:ext cx="104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5" name="Connecteur droit avec flèche 4">
            <a:extLst>
              <a:ext uri="{FF2B5EF4-FFF2-40B4-BE49-F238E27FC236}">
                <a16:creationId xmlns:a16="http://schemas.microsoft.com/office/drawing/2014/main" id="{2A606C69-FE82-4581-8597-B3D03827EE0C}"/>
              </a:ext>
            </a:extLst>
          </p:cNvPr>
          <p:cNvCxnSpPr>
            <a:stCxn id="4" idx="1"/>
          </p:cNvCxnSpPr>
          <p:nvPr/>
        </p:nvCxnSpPr>
        <p:spPr>
          <a:xfrm flipV="1">
            <a:off x="0" y="3733800"/>
            <a:ext cx="1841500" cy="27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E7D9367A-9271-4F3D-9DA0-7202BAED3528}"/>
              </a:ext>
            </a:extLst>
          </p:cNvPr>
          <p:cNvCxnSpPr>
            <a:cxnSpLocks/>
          </p:cNvCxnSpPr>
          <p:nvPr/>
        </p:nvCxnSpPr>
        <p:spPr>
          <a:xfrm>
            <a:off x="228600" y="5054600"/>
            <a:ext cx="104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C682D6B0-4CE2-47B3-84C1-F90D11D204F3}"/>
              </a:ext>
            </a:extLst>
          </p:cNvPr>
          <p:cNvCxnSpPr/>
          <p:nvPr/>
        </p:nvCxnSpPr>
        <p:spPr>
          <a:xfrm flipH="1">
            <a:off x="4419600" y="4953000"/>
            <a:ext cx="23368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82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10" name="Image 9">
            <a:extLst>
              <a:ext uri="{FF2B5EF4-FFF2-40B4-BE49-F238E27FC236}">
                <a16:creationId xmlns:a16="http://schemas.microsoft.com/office/drawing/2014/main" id="{C20E5C76-72B6-46E0-8F62-86D07E934662}"/>
              </a:ext>
            </a:extLst>
          </p:cNvPr>
          <p:cNvPicPr>
            <a:picLocks noChangeAspect="1"/>
          </p:cNvPicPr>
          <p:nvPr/>
        </p:nvPicPr>
        <p:blipFill>
          <a:blip r:embed="rId3"/>
          <a:stretch>
            <a:fillRect/>
          </a:stretch>
        </p:blipFill>
        <p:spPr>
          <a:xfrm>
            <a:off x="0" y="1132340"/>
            <a:ext cx="8700756" cy="5725659"/>
          </a:xfrm>
          <a:prstGeom prst="rect">
            <a:avLst/>
          </a:prstGeom>
        </p:spPr>
      </p:pic>
      <p:cxnSp>
        <p:nvCxnSpPr>
          <p:cNvPr id="14" name="Connecteur droit avec flèche 13">
            <a:extLst>
              <a:ext uri="{FF2B5EF4-FFF2-40B4-BE49-F238E27FC236}">
                <a16:creationId xmlns:a16="http://schemas.microsoft.com/office/drawing/2014/main" id="{ECD360EE-A8DA-4D8D-9800-59CD233712EE}"/>
              </a:ext>
            </a:extLst>
          </p:cNvPr>
          <p:cNvCxnSpPr>
            <a:cxnSpLocks/>
          </p:cNvCxnSpPr>
          <p:nvPr/>
        </p:nvCxnSpPr>
        <p:spPr>
          <a:xfrm flipV="1">
            <a:off x="1111170" y="1400537"/>
            <a:ext cx="1794076" cy="34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387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8" name="Connecteur droit avec flèche 7">
            <a:extLst>
              <a:ext uri="{FF2B5EF4-FFF2-40B4-BE49-F238E27FC236}">
                <a16:creationId xmlns:a16="http://schemas.microsoft.com/office/drawing/2014/main" id="{7B025518-7AE0-40B8-9EC4-0732EE87716B}"/>
              </a:ext>
            </a:extLst>
          </p:cNvPr>
          <p:cNvCxnSpPr>
            <a:cxnSpLocks/>
          </p:cNvCxnSpPr>
          <p:nvPr/>
        </p:nvCxnSpPr>
        <p:spPr>
          <a:xfrm flipH="1" flipV="1">
            <a:off x="4470400" y="5156200"/>
            <a:ext cx="18923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80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8" name="Connecteur droit avec flèche 7">
            <a:extLst>
              <a:ext uri="{FF2B5EF4-FFF2-40B4-BE49-F238E27FC236}">
                <a16:creationId xmlns:a16="http://schemas.microsoft.com/office/drawing/2014/main" id="{7B025518-7AE0-40B8-9EC4-0732EE87716B}"/>
              </a:ext>
            </a:extLst>
          </p:cNvPr>
          <p:cNvCxnSpPr>
            <a:cxnSpLocks/>
          </p:cNvCxnSpPr>
          <p:nvPr/>
        </p:nvCxnSpPr>
        <p:spPr>
          <a:xfrm flipH="1" flipV="1">
            <a:off x="4470400" y="5156200"/>
            <a:ext cx="18923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5D91A785-5897-460A-A6C2-5BDFA4CB7DAE}"/>
              </a:ext>
            </a:extLst>
          </p:cNvPr>
          <p:cNvCxnSpPr/>
          <p:nvPr/>
        </p:nvCxnSpPr>
        <p:spPr>
          <a:xfrm flipH="1" flipV="1">
            <a:off x="4114800" y="5156200"/>
            <a:ext cx="1333500" cy="44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017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CF86689E-CC95-4F2C-BFFB-D2A33C53A005}"/>
              </a:ext>
            </a:extLst>
          </p:cNvPr>
          <p:cNvPicPr>
            <a:picLocks noChangeAspect="1"/>
          </p:cNvPicPr>
          <p:nvPr/>
        </p:nvPicPr>
        <p:blipFill>
          <a:blip r:embed="rId3"/>
          <a:stretch>
            <a:fillRect/>
          </a:stretch>
        </p:blipFill>
        <p:spPr>
          <a:xfrm>
            <a:off x="0" y="1132341"/>
            <a:ext cx="8547100" cy="5754151"/>
          </a:xfrm>
          <a:prstGeom prst="rect">
            <a:avLst/>
          </a:prstGeom>
        </p:spPr>
      </p:pic>
      <p:cxnSp>
        <p:nvCxnSpPr>
          <p:cNvPr id="8" name="Connecteur droit avec flèche 7">
            <a:extLst>
              <a:ext uri="{FF2B5EF4-FFF2-40B4-BE49-F238E27FC236}">
                <a16:creationId xmlns:a16="http://schemas.microsoft.com/office/drawing/2014/main" id="{7B025518-7AE0-40B8-9EC4-0732EE87716B}"/>
              </a:ext>
            </a:extLst>
          </p:cNvPr>
          <p:cNvCxnSpPr>
            <a:cxnSpLocks/>
          </p:cNvCxnSpPr>
          <p:nvPr/>
        </p:nvCxnSpPr>
        <p:spPr>
          <a:xfrm flipH="1" flipV="1">
            <a:off x="4470400" y="5156200"/>
            <a:ext cx="18923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5D91A785-5897-460A-A6C2-5BDFA4CB7DAE}"/>
              </a:ext>
            </a:extLst>
          </p:cNvPr>
          <p:cNvCxnSpPr/>
          <p:nvPr/>
        </p:nvCxnSpPr>
        <p:spPr>
          <a:xfrm flipH="1" flipV="1">
            <a:off x="4114800" y="5156200"/>
            <a:ext cx="1333500" cy="44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A5695DAF-3618-449E-81E9-48FBF121EB16}"/>
              </a:ext>
            </a:extLst>
          </p:cNvPr>
          <p:cNvCxnSpPr>
            <a:cxnSpLocks/>
          </p:cNvCxnSpPr>
          <p:nvPr/>
        </p:nvCxnSpPr>
        <p:spPr>
          <a:xfrm flipV="1">
            <a:off x="2781300" y="5156200"/>
            <a:ext cx="838200" cy="44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8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7CBEC990-4868-48FC-9598-5F75F9E8D414}"/>
              </a:ext>
            </a:extLst>
          </p:cNvPr>
          <p:cNvPicPr>
            <a:picLocks noChangeAspect="1"/>
          </p:cNvPicPr>
          <p:nvPr/>
        </p:nvPicPr>
        <p:blipFill>
          <a:blip r:embed="rId3"/>
          <a:stretch>
            <a:fillRect/>
          </a:stretch>
        </p:blipFill>
        <p:spPr>
          <a:xfrm>
            <a:off x="-1" y="1132341"/>
            <a:ext cx="8559147" cy="5725659"/>
          </a:xfrm>
          <a:prstGeom prst="rect">
            <a:avLst/>
          </a:prstGeom>
        </p:spPr>
      </p:pic>
      <p:cxnSp>
        <p:nvCxnSpPr>
          <p:cNvPr id="7" name="Connecteur droit avec flèche 6">
            <a:extLst>
              <a:ext uri="{FF2B5EF4-FFF2-40B4-BE49-F238E27FC236}">
                <a16:creationId xmlns:a16="http://schemas.microsoft.com/office/drawing/2014/main" id="{57F2D823-F2CB-4DC5-94B9-BBB072C87E68}"/>
              </a:ext>
            </a:extLst>
          </p:cNvPr>
          <p:cNvCxnSpPr/>
          <p:nvPr/>
        </p:nvCxnSpPr>
        <p:spPr>
          <a:xfrm>
            <a:off x="533400" y="6184900"/>
            <a:ext cx="115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8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53D3598D-94E4-45BB-8A71-2C5BD090D981}"/>
              </a:ext>
            </a:extLst>
          </p:cNvPr>
          <p:cNvPicPr>
            <a:picLocks noChangeAspect="1"/>
          </p:cNvPicPr>
          <p:nvPr/>
        </p:nvPicPr>
        <p:blipFill>
          <a:blip r:embed="rId3"/>
          <a:stretch>
            <a:fillRect/>
          </a:stretch>
        </p:blipFill>
        <p:spPr>
          <a:xfrm>
            <a:off x="732000" y="1551891"/>
            <a:ext cx="10728000" cy="2330684"/>
          </a:xfrm>
          <a:prstGeom prst="rect">
            <a:avLst/>
          </a:prstGeom>
        </p:spPr>
      </p:pic>
    </p:spTree>
    <p:extLst>
      <p:ext uri="{BB962C8B-B14F-4D97-AF65-F5344CB8AC3E}">
        <p14:creationId xmlns:p14="http://schemas.microsoft.com/office/powerpoint/2010/main" val="1854876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4" name="Image 3">
            <a:extLst>
              <a:ext uri="{FF2B5EF4-FFF2-40B4-BE49-F238E27FC236}">
                <a16:creationId xmlns:a16="http://schemas.microsoft.com/office/drawing/2014/main" id="{7CBEC990-4868-48FC-9598-5F75F9E8D414}"/>
              </a:ext>
            </a:extLst>
          </p:cNvPr>
          <p:cNvPicPr>
            <a:picLocks noChangeAspect="1"/>
          </p:cNvPicPr>
          <p:nvPr/>
        </p:nvPicPr>
        <p:blipFill>
          <a:blip r:embed="rId3"/>
          <a:stretch>
            <a:fillRect/>
          </a:stretch>
        </p:blipFill>
        <p:spPr>
          <a:xfrm>
            <a:off x="-1" y="1132341"/>
            <a:ext cx="8559147" cy="5725659"/>
          </a:xfrm>
          <a:prstGeom prst="rect">
            <a:avLst/>
          </a:prstGeom>
        </p:spPr>
      </p:pic>
      <p:cxnSp>
        <p:nvCxnSpPr>
          <p:cNvPr id="7" name="Connecteur droit avec flèche 6">
            <a:extLst>
              <a:ext uri="{FF2B5EF4-FFF2-40B4-BE49-F238E27FC236}">
                <a16:creationId xmlns:a16="http://schemas.microsoft.com/office/drawing/2014/main" id="{57F2D823-F2CB-4DC5-94B9-BBB072C87E68}"/>
              </a:ext>
            </a:extLst>
          </p:cNvPr>
          <p:cNvCxnSpPr/>
          <p:nvPr/>
        </p:nvCxnSpPr>
        <p:spPr>
          <a:xfrm>
            <a:off x="533400" y="6184900"/>
            <a:ext cx="115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BDED4373-7A7C-4907-8921-B1714C0C9E9C}"/>
              </a:ext>
            </a:extLst>
          </p:cNvPr>
          <p:cNvCxnSpPr/>
          <p:nvPr/>
        </p:nvCxnSpPr>
        <p:spPr>
          <a:xfrm flipH="1">
            <a:off x="5689600" y="5956300"/>
            <a:ext cx="1625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86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 partage d’information</a:t>
            </a:r>
          </a:p>
        </p:txBody>
      </p:sp>
      <p:pic>
        <p:nvPicPr>
          <p:cNvPr id="6" name="Image 5">
            <a:extLst>
              <a:ext uri="{FF2B5EF4-FFF2-40B4-BE49-F238E27FC236}">
                <a16:creationId xmlns:a16="http://schemas.microsoft.com/office/drawing/2014/main" id="{16B3CF12-5E28-453F-9029-4F76155B98AB}"/>
              </a:ext>
            </a:extLst>
          </p:cNvPr>
          <p:cNvPicPr>
            <a:picLocks noChangeAspect="1"/>
          </p:cNvPicPr>
          <p:nvPr/>
        </p:nvPicPr>
        <p:blipFill>
          <a:blip r:embed="rId3"/>
          <a:stretch>
            <a:fillRect/>
          </a:stretch>
        </p:blipFill>
        <p:spPr>
          <a:xfrm>
            <a:off x="0" y="1132340"/>
            <a:ext cx="8034903" cy="5725659"/>
          </a:xfrm>
          <a:prstGeom prst="rect">
            <a:avLst/>
          </a:prstGeom>
        </p:spPr>
      </p:pic>
    </p:spTree>
    <p:extLst>
      <p:ext uri="{BB962C8B-B14F-4D97-AF65-F5344CB8AC3E}">
        <p14:creationId xmlns:p14="http://schemas.microsoft.com/office/powerpoint/2010/main" val="2818848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pic>
        <p:nvPicPr>
          <p:cNvPr id="5" name="Image 4">
            <a:extLst>
              <a:ext uri="{FF2B5EF4-FFF2-40B4-BE49-F238E27FC236}">
                <a16:creationId xmlns:a16="http://schemas.microsoft.com/office/drawing/2014/main" id="{26ECF5F2-5FDA-4A8D-B597-8C4D4F01B599}"/>
              </a:ext>
            </a:extLst>
          </p:cNvPr>
          <p:cNvPicPr>
            <a:picLocks noChangeAspect="1"/>
          </p:cNvPicPr>
          <p:nvPr/>
        </p:nvPicPr>
        <p:blipFill>
          <a:blip r:embed="rId3"/>
          <a:stretch>
            <a:fillRect/>
          </a:stretch>
        </p:blipFill>
        <p:spPr>
          <a:xfrm>
            <a:off x="603106" y="1696651"/>
            <a:ext cx="3622942" cy="1732349"/>
          </a:xfrm>
          <a:prstGeom prst="rect">
            <a:avLst/>
          </a:prstGeom>
        </p:spPr>
      </p:pic>
    </p:spTree>
    <p:extLst>
      <p:ext uri="{BB962C8B-B14F-4D97-AF65-F5344CB8AC3E}">
        <p14:creationId xmlns:p14="http://schemas.microsoft.com/office/powerpoint/2010/main" val="1605183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pic>
        <p:nvPicPr>
          <p:cNvPr id="5" name="Image 4">
            <a:extLst>
              <a:ext uri="{FF2B5EF4-FFF2-40B4-BE49-F238E27FC236}">
                <a16:creationId xmlns:a16="http://schemas.microsoft.com/office/drawing/2014/main" id="{26ECF5F2-5FDA-4A8D-B597-8C4D4F01B599}"/>
              </a:ext>
            </a:extLst>
          </p:cNvPr>
          <p:cNvPicPr>
            <a:picLocks noChangeAspect="1"/>
          </p:cNvPicPr>
          <p:nvPr/>
        </p:nvPicPr>
        <p:blipFill>
          <a:blip r:embed="rId3"/>
          <a:stretch>
            <a:fillRect/>
          </a:stretch>
        </p:blipFill>
        <p:spPr>
          <a:xfrm>
            <a:off x="603106" y="1696651"/>
            <a:ext cx="3622942" cy="1732349"/>
          </a:xfrm>
          <a:prstGeom prst="rect">
            <a:avLst/>
          </a:prstGeom>
        </p:spPr>
      </p:pic>
      <p:pic>
        <p:nvPicPr>
          <p:cNvPr id="4" name="Image 3">
            <a:extLst>
              <a:ext uri="{FF2B5EF4-FFF2-40B4-BE49-F238E27FC236}">
                <a16:creationId xmlns:a16="http://schemas.microsoft.com/office/drawing/2014/main" id="{9AB7B2AD-4751-4A6E-B899-8876276E684E}"/>
              </a:ext>
            </a:extLst>
          </p:cNvPr>
          <p:cNvPicPr>
            <a:picLocks noChangeAspect="1"/>
          </p:cNvPicPr>
          <p:nvPr/>
        </p:nvPicPr>
        <p:blipFill>
          <a:blip r:embed="rId4"/>
          <a:stretch>
            <a:fillRect/>
          </a:stretch>
        </p:blipFill>
        <p:spPr>
          <a:xfrm>
            <a:off x="603106" y="3603024"/>
            <a:ext cx="3622942" cy="3116650"/>
          </a:xfrm>
          <a:prstGeom prst="rect">
            <a:avLst/>
          </a:prstGeom>
        </p:spPr>
      </p:pic>
    </p:spTree>
    <p:extLst>
      <p:ext uri="{BB962C8B-B14F-4D97-AF65-F5344CB8AC3E}">
        <p14:creationId xmlns:p14="http://schemas.microsoft.com/office/powerpoint/2010/main" val="1378042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pic>
        <p:nvPicPr>
          <p:cNvPr id="5" name="Image 4">
            <a:extLst>
              <a:ext uri="{FF2B5EF4-FFF2-40B4-BE49-F238E27FC236}">
                <a16:creationId xmlns:a16="http://schemas.microsoft.com/office/drawing/2014/main" id="{26ECF5F2-5FDA-4A8D-B597-8C4D4F01B599}"/>
              </a:ext>
            </a:extLst>
          </p:cNvPr>
          <p:cNvPicPr>
            <a:picLocks noChangeAspect="1"/>
          </p:cNvPicPr>
          <p:nvPr/>
        </p:nvPicPr>
        <p:blipFill>
          <a:blip r:embed="rId3"/>
          <a:stretch>
            <a:fillRect/>
          </a:stretch>
        </p:blipFill>
        <p:spPr>
          <a:xfrm>
            <a:off x="603106" y="1696651"/>
            <a:ext cx="3622942" cy="1732349"/>
          </a:xfrm>
          <a:prstGeom prst="rect">
            <a:avLst/>
          </a:prstGeom>
        </p:spPr>
      </p:pic>
      <p:pic>
        <p:nvPicPr>
          <p:cNvPr id="4" name="Image 3">
            <a:extLst>
              <a:ext uri="{FF2B5EF4-FFF2-40B4-BE49-F238E27FC236}">
                <a16:creationId xmlns:a16="http://schemas.microsoft.com/office/drawing/2014/main" id="{9AB7B2AD-4751-4A6E-B899-8876276E684E}"/>
              </a:ext>
            </a:extLst>
          </p:cNvPr>
          <p:cNvPicPr>
            <a:picLocks noChangeAspect="1"/>
          </p:cNvPicPr>
          <p:nvPr/>
        </p:nvPicPr>
        <p:blipFill>
          <a:blip r:embed="rId4"/>
          <a:stretch>
            <a:fillRect/>
          </a:stretch>
        </p:blipFill>
        <p:spPr>
          <a:xfrm>
            <a:off x="603106" y="3603024"/>
            <a:ext cx="3622942" cy="3116650"/>
          </a:xfrm>
          <a:prstGeom prst="rect">
            <a:avLst/>
          </a:prstGeom>
        </p:spPr>
      </p:pic>
      <p:pic>
        <p:nvPicPr>
          <p:cNvPr id="6" name="Image 5">
            <a:extLst>
              <a:ext uri="{FF2B5EF4-FFF2-40B4-BE49-F238E27FC236}">
                <a16:creationId xmlns:a16="http://schemas.microsoft.com/office/drawing/2014/main" id="{DAD714C8-F3ED-4E5F-A918-8D92B7634969}"/>
              </a:ext>
            </a:extLst>
          </p:cNvPr>
          <p:cNvPicPr>
            <a:picLocks noChangeAspect="1"/>
          </p:cNvPicPr>
          <p:nvPr/>
        </p:nvPicPr>
        <p:blipFill>
          <a:blip r:embed="rId5"/>
          <a:stretch>
            <a:fillRect/>
          </a:stretch>
        </p:blipFill>
        <p:spPr>
          <a:xfrm>
            <a:off x="6096000" y="1861724"/>
            <a:ext cx="4793395" cy="1402202"/>
          </a:xfrm>
          <a:prstGeom prst="rect">
            <a:avLst/>
          </a:prstGeom>
        </p:spPr>
      </p:pic>
    </p:spTree>
    <p:extLst>
      <p:ext uri="{BB962C8B-B14F-4D97-AF65-F5344CB8AC3E}">
        <p14:creationId xmlns:p14="http://schemas.microsoft.com/office/powerpoint/2010/main" val="40475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pic>
        <p:nvPicPr>
          <p:cNvPr id="5" name="Image 4">
            <a:extLst>
              <a:ext uri="{FF2B5EF4-FFF2-40B4-BE49-F238E27FC236}">
                <a16:creationId xmlns:a16="http://schemas.microsoft.com/office/drawing/2014/main" id="{26ECF5F2-5FDA-4A8D-B597-8C4D4F01B599}"/>
              </a:ext>
            </a:extLst>
          </p:cNvPr>
          <p:cNvPicPr>
            <a:picLocks noChangeAspect="1"/>
          </p:cNvPicPr>
          <p:nvPr/>
        </p:nvPicPr>
        <p:blipFill>
          <a:blip r:embed="rId3"/>
          <a:stretch>
            <a:fillRect/>
          </a:stretch>
        </p:blipFill>
        <p:spPr>
          <a:xfrm>
            <a:off x="603106" y="1696651"/>
            <a:ext cx="3622942" cy="1732349"/>
          </a:xfrm>
          <a:prstGeom prst="rect">
            <a:avLst/>
          </a:prstGeom>
        </p:spPr>
      </p:pic>
      <p:pic>
        <p:nvPicPr>
          <p:cNvPr id="4" name="Image 3">
            <a:extLst>
              <a:ext uri="{FF2B5EF4-FFF2-40B4-BE49-F238E27FC236}">
                <a16:creationId xmlns:a16="http://schemas.microsoft.com/office/drawing/2014/main" id="{9AB7B2AD-4751-4A6E-B899-8876276E684E}"/>
              </a:ext>
            </a:extLst>
          </p:cNvPr>
          <p:cNvPicPr>
            <a:picLocks noChangeAspect="1"/>
          </p:cNvPicPr>
          <p:nvPr/>
        </p:nvPicPr>
        <p:blipFill>
          <a:blip r:embed="rId4"/>
          <a:stretch>
            <a:fillRect/>
          </a:stretch>
        </p:blipFill>
        <p:spPr>
          <a:xfrm>
            <a:off x="603106" y="3603024"/>
            <a:ext cx="3622942" cy="3116650"/>
          </a:xfrm>
          <a:prstGeom prst="rect">
            <a:avLst/>
          </a:prstGeom>
        </p:spPr>
      </p:pic>
      <p:pic>
        <p:nvPicPr>
          <p:cNvPr id="6" name="Image 5">
            <a:extLst>
              <a:ext uri="{FF2B5EF4-FFF2-40B4-BE49-F238E27FC236}">
                <a16:creationId xmlns:a16="http://schemas.microsoft.com/office/drawing/2014/main" id="{DAD714C8-F3ED-4E5F-A918-8D92B7634969}"/>
              </a:ext>
            </a:extLst>
          </p:cNvPr>
          <p:cNvPicPr>
            <a:picLocks noChangeAspect="1"/>
          </p:cNvPicPr>
          <p:nvPr/>
        </p:nvPicPr>
        <p:blipFill>
          <a:blip r:embed="rId5"/>
          <a:stretch>
            <a:fillRect/>
          </a:stretch>
        </p:blipFill>
        <p:spPr>
          <a:xfrm>
            <a:off x="6096000" y="1861724"/>
            <a:ext cx="4793395" cy="1402202"/>
          </a:xfrm>
          <a:prstGeom prst="rect">
            <a:avLst/>
          </a:prstGeom>
        </p:spPr>
      </p:pic>
      <p:pic>
        <p:nvPicPr>
          <p:cNvPr id="7" name="Image 6">
            <a:extLst>
              <a:ext uri="{FF2B5EF4-FFF2-40B4-BE49-F238E27FC236}">
                <a16:creationId xmlns:a16="http://schemas.microsoft.com/office/drawing/2014/main" id="{68AF19E6-791E-488D-BA38-7957DE98C16E}"/>
              </a:ext>
            </a:extLst>
          </p:cNvPr>
          <p:cNvPicPr>
            <a:picLocks noChangeAspect="1"/>
          </p:cNvPicPr>
          <p:nvPr/>
        </p:nvPicPr>
        <p:blipFill>
          <a:blip r:embed="rId6"/>
          <a:stretch>
            <a:fillRect/>
          </a:stretch>
        </p:blipFill>
        <p:spPr>
          <a:xfrm>
            <a:off x="6096000" y="3603023"/>
            <a:ext cx="4432300" cy="2431513"/>
          </a:xfrm>
          <a:prstGeom prst="rect">
            <a:avLst/>
          </a:prstGeom>
        </p:spPr>
      </p:pic>
    </p:spTree>
    <p:extLst>
      <p:ext uri="{BB962C8B-B14F-4D97-AF65-F5344CB8AC3E}">
        <p14:creationId xmlns:p14="http://schemas.microsoft.com/office/powerpoint/2010/main" val="2657037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sp>
        <p:nvSpPr>
          <p:cNvPr id="2" name="ZoneTexte 1">
            <a:extLst>
              <a:ext uri="{FF2B5EF4-FFF2-40B4-BE49-F238E27FC236}">
                <a16:creationId xmlns:a16="http://schemas.microsoft.com/office/drawing/2014/main" id="{616DB3D6-CD1C-4CCB-8E68-F6C686259EDB}"/>
              </a:ext>
            </a:extLst>
          </p:cNvPr>
          <p:cNvSpPr txBox="1"/>
          <p:nvPr/>
        </p:nvSpPr>
        <p:spPr>
          <a:xfrm>
            <a:off x="1334720" y="2220445"/>
            <a:ext cx="3876554" cy="584775"/>
          </a:xfrm>
          <a:prstGeom prst="rect">
            <a:avLst/>
          </a:prstGeom>
          <a:noFill/>
        </p:spPr>
        <p:txBody>
          <a:bodyPr wrap="square" rtlCol="0">
            <a:spAutoFit/>
          </a:bodyPr>
          <a:lstStyle/>
          <a:p>
            <a:r>
              <a:rPr lang="en-US" sz="3200" dirty="0"/>
              <a:t>Co-</a:t>
            </a:r>
            <a:r>
              <a:rPr lang="en-US" sz="3200" dirty="0" err="1"/>
              <a:t>Organisateur</a:t>
            </a:r>
            <a:endParaRPr lang="fr-FR" sz="3200" dirty="0"/>
          </a:p>
        </p:txBody>
      </p:sp>
    </p:spTree>
    <p:extLst>
      <p:ext uri="{BB962C8B-B14F-4D97-AF65-F5344CB8AC3E}">
        <p14:creationId xmlns:p14="http://schemas.microsoft.com/office/powerpoint/2010/main" val="26663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sp>
        <p:nvSpPr>
          <p:cNvPr id="2" name="ZoneTexte 1">
            <a:extLst>
              <a:ext uri="{FF2B5EF4-FFF2-40B4-BE49-F238E27FC236}">
                <a16:creationId xmlns:a16="http://schemas.microsoft.com/office/drawing/2014/main" id="{616DB3D6-CD1C-4CCB-8E68-F6C686259EDB}"/>
              </a:ext>
            </a:extLst>
          </p:cNvPr>
          <p:cNvSpPr txBox="1"/>
          <p:nvPr/>
        </p:nvSpPr>
        <p:spPr>
          <a:xfrm>
            <a:off x="1334720" y="2220445"/>
            <a:ext cx="3876554" cy="584775"/>
          </a:xfrm>
          <a:prstGeom prst="rect">
            <a:avLst/>
          </a:prstGeom>
          <a:noFill/>
        </p:spPr>
        <p:txBody>
          <a:bodyPr wrap="square" rtlCol="0">
            <a:spAutoFit/>
          </a:bodyPr>
          <a:lstStyle/>
          <a:p>
            <a:r>
              <a:rPr lang="en-US" sz="3200" dirty="0"/>
              <a:t>Co-</a:t>
            </a:r>
            <a:r>
              <a:rPr lang="en-US" sz="3200" dirty="0" err="1"/>
              <a:t>Organisateur</a:t>
            </a:r>
            <a:endParaRPr lang="fr-FR" sz="3200" dirty="0"/>
          </a:p>
        </p:txBody>
      </p:sp>
      <p:sp>
        <p:nvSpPr>
          <p:cNvPr id="4" name="ZoneTexte 3">
            <a:extLst>
              <a:ext uri="{FF2B5EF4-FFF2-40B4-BE49-F238E27FC236}">
                <a16:creationId xmlns:a16="http://schemas.microsoft.com/office/drawing/2014/main" id="{FE1DCC84-DFF7-4175-9B74-D4B2D1A05F60}"/>
              </a:ext>
            </a:extLst>
          </p:cNvPr>
          <p:cNvSpPr txBox="1"/>
          <p:nvPr/>
        </p:nvSpPr>
        <p:spPr>
          <a:xfrm>
            <a:off x="2700759" y="3760393"/>
            <a:ext cx="9491240"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fr-FR" sz="3200" dirty="0"/>
              <a:t>Couper les notifications lors d'une présentation</a:t>
            </a:r>
          </a:p>
        </p:txBody>
      </p:sp>
    </p:spTree>
    <p:extLst>
      <p:ext uri="{BB962C8B-B14F-4D97-AF65-F5344CB8AC3E}">
        <p14:creationId xmlns:p14="http://schemas.microsoft.com/office/powerpoint/2010/main" val="286092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sp>
        <p:nvSpPr>
          <p:cNvPr id="2" name="ZoneTexte 1">
            <a:extLst>
              <a:ext uri="{FF2B5EF4-FFF2-40B4-BE49-F238E27FC236}">
                <a16:creationId xmlns:a16="http://schemas.microsoft.com/office/drawing/2014/main" id="{616DB3D6-CD1C-4CCB-8E68-F6C686259EDB}"/>
              </a:ext>
            </a:extLst>
          </p:cNvPr>
          <p:cNvSpPr txBox="1"/>
          <p:nvPr/>
        </p:nvSpPr>
        <p:spPr>
          <a:xfrm>
            <a:off x="1334720" y="2220445"/>
            <a:ext cx="3876554" cy="584775"/>
          </a:xfrm>
          <a:prstGeom prst="rect">
            <a:avLst/>
          </a:prstGeom>
          <a:noFill/>
        </p:spPr>
        <p:txBody>
          <a:bodyPr wrap="square" rtlCol="0">
            <a:spAutoFit/>
          </a:bodyPr>
          <a:lstStyle/>
          <a:p>
            <a:r>
              <a:rPr lang="en-US" sz="3200" dirty="0"/>
              <a:t>Co-</a:t>
            </a:r>
            <a:r>
              <a:rPr lang="en-US" sz="3200" dirty="0" err="1"/>
              <a:t>Organisateur</a:t>
            </a:r>
            <a:endParaRPr lang="fr-FR" sz="3200" dirty="0"/>
          </a:p>
        </p:txBody>
      </p:sp>
      <p:sp>
        <p:nvSpPr>
          <p:cNvPr id="4" name="ZoneTexte 3">
            <a:extLst>
              <a:ext uri="{FF2B5EF4-FFF2-40B4-BE49-F238E27FC236}">
                <a16:creationId xmlns:a16="http://schemas.microsoft.com/office/drawing/2014/main" id="{FE1DCC84-DFF7-4175-9B74-D4B2D1A05F60}"/>
              </a:ext>
            </a:extLst>
          </p:cNvPr>
          <p:cNvSpPr txBox="1"/>
          <p:nvPr/>
        </p:nvSpPr>
        <p:spPr>
          <a:xfrm>
            <a:off x="2700759" y="3760393"/>
            <a:ext cx="9491240"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fr-FR" sz="3200" dirty="0"/>
              <a:t>Couper les notifications lors d'une présentation</a:t>
            </a:r>
          </a:p>
        </p:txBody>
      </p:sp>
      <p:sp>
        <p:nvSpPr>
          <p:cNvPr id="5" name="ZoneTexte 4">
            <a:extLst>
              <a:ext uri="{FF2B5EF4-FFF2-40B4-BE49-F238E27FC236}">
                <a16:creationId xmlns:a16="http://schemas.microsoft.com/office/drawing/2014/main" id="{0827B2E8-28DC-489B-AF82-33DC8B477A70}"/>
              </a:ext>
            </a:extLst>
          </p:cNvPr>
          <p:cNvSpPr txBox="1"/>
          <p:nvPr/>
        </p:nvSpPr>
        <p:spPr>
          <a:xfrm>
            <a:off x="6400800" y="2338086"/>
            <a:ext cx="3738623" cy="861774"/>
          </a:xfrm>
          <a:prstGeom prst="rect">
            <a:avLst/>
          </a:prstGeom>
          <a:noFill/>
        </p:spPr>
        <p:txBody>
          <a:bodyPr wrap="square" rtlCol="0">
            <a:spAutoFit/>
          </a:bodyPr>
          <a:lstStyle/>
          <a:p>
            <a:r>
              <a:rPr lang="fr-FR" sz="3200" dirty="0"/>
              <a:t>Le mode CAMO</a:t>
            </a:r>
          </a:p>
          <a:p>
            <a:endParaRPr lang="fr-FR" dirty="0"/>
          </a:p>
        </p:txBody>
      </p:sp>
    </p:spTree>
    <p:extLst>
      <p:ext uri="{BB962C8B-B14F-4D97-AF65-F5344CB8AC3E}">
        <p14:creationId xmlns:p14="http://schemas.microsoft.com/office/powerpoint/2010/main" val="225568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nouveautés pour 2022</a:t>
            </a:r>
          </a:p>
        </p:txBody>
      </p:sp>
      <p:sp>
        <p:nvSpPr>
          <p:cNvPr id="2" name="ZoneTexte 1">
            <a:extLst>
              <a:ext uri="{FF2B5EF4-FFF2-40B4-BE49-F238E27FC236}">
                <a16:creationId xmlns:a16="http://schemas.microsoft.com/office/drawing/2014/main" id="{616DB3D6-CD1C-4CCB-8E68-F6C686259EDB}"/>
              </a:ext>
            </a:extLst>
          </p:cNvPr>
          <p:cNvSpPr txBox="1"/>
          <p:nvPr/>
        </p:nvSpPr>
        <p:spPr>
          <a:xfrm>
            <a:off x="1334720" y="2220445"/>
            <a:ext cx="3876554" cy="584775"/>
          </a:xfrm>
          <a:prstGeom prst="rect">
            <a:avLst/>
          </a:prstGeom>
          <a:noFill/>
        </p:spPr>
        <p:txBody>
          <a:bodyPr wrap="square" rtlCol="0">
            <a:spAutoFit/>
          </a:bodyPr>
          <a:lstStyle/>
          <a:p>
            <a:r>
              <a:rPr lang="en-US" sz="3200" dirty="0"/>
              <a:t>Co-</a:t>
            </a:r>
            <a:r>
              <a:rPr lang="en-US" sz="3200" dirty="0" err="1"/>
              <a:t>Organisateur</a:t>
            </a:r>
            <a:endParaRPr lang="fr-FR" sz="3200" dirty="0"/>
          </a:p>
        </p:txBody>
      </p:sp>
      <p:sp>
        <p:nvSpPr>
          <p:cNvPr id="4" name="ZoneTexte 3">
            <a:extLst>
              <a:ext uri="{FF2B5EF4-FFF2-40B4-BE49-F238E27FC236}">
                <a16:creationId xmlns:a16="http://schemas.microsoft.com/office/drawing/2014/main" id="{FE1DCC84-DFF7-4175-9B74-D4B2D1A05F60}"/>
              </a:ext>
            </a:extLst>
          </p:cNvPr>
          <p:cNvSpPr txBox="1"/>
          <p:nvPr/>
        </p:nvSpPr>
        <p:spPr>
          <a:xfrm>
            <a:off x="2700759" y="3760393"/>
            <a:ext cx="9491240"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fr-FR" sz="3200" dirty="0"/>
              <a:t>Couper les notifications lors d'une présentation</a:t>
            </a:r>
          </a:p>
        </p:txBody>
      </p:sp>
      <p:sp>
        <p:nvSpPr>
          <p:cNvPr id="5" name="ZoneTexte 4">
            <a:extLst>
              <a:ext uri="{FF2B5EF4-FFF2-40B4-BE49-F238E27FC236}">
                <a16:creationId xmlns:a16="http://schemas.microsoft.com/office/drawing/2014/main" id="{0827B2E8-28DC-489B-AF82-33DC8B477A70}"/>
              </a:ext>
            </a:extLst>
          </p:cNvPr>
          <p:cNvSpPr txBox="1"/>
          <p:nvPr/>
        </p:nvSpPr>
        <p:spPr>
          <a:xfrm>
            <a:off x="6400800" y="2338086"/>
            <a:ext cx="3738623" cy="861774"/>
          </a:xfrm>
          <a:prstGeom prst="rect">
            <a:avLst/>
          </a:prstGeom>
          <a:noFill/>
        </p:spPr>
        <p:txBody>
          <a:bodyPr wrap="square" rtlCol="0">
            <a:spAutoFit/>
          </a:bodyPr>
          <a:lstStyle/>
          <a:p>
            <a:r>
              <a:rPr lang="fr-FR" sz="3200" dirty="0"/>
              <a:t>Le mode CAMO</a:t>
            </a:r>
          </a:p>
          <a:p>
            <a:endParaRPr lang="fr-FR" dirty="0"/>
          </a:p>
        </p:txBody>
      </p:sp>
      <p:sp>
        <p:nvSpPr>
          <p:cNvPr id="6" name="ZoneTexte 5">
            <a:extLst>
              <a:ext uri="{FF2B5EF4-FFF2-40B4-BE49-F238E27FC236}">
                <a16:creationId xmlns:a16="http://schemas.microsoft.com/office/drawing/2014/main" id="{DEDB371A-3B2C-427B-9D37-A030A67EFECC}"/>
              </a:ext>
            </a:extLst>
          </p:cNvPr>
          <p:cNvSpPr txBox="1"/>
          <p:nvPr/>
        </p:nvSpPr>
        <p:spPr>
          <a:xfrm>
            <a:off x="706055" y="5140884"/>
            <a:ext cx="4919241" cy="584775"/>
          </a:xfrm>
          <a:prstGeom prst="rect">
            <a:avLst/>
          </a:prstGeom>
          <a:noFill/>
        </p:spPr>
        <p:txBody>
          <a:bodyPr wrap="square" rtlCol="0">
            <a:spAutoFit/>
          </a:bodyPr>
          <a:lstStyle/>
          <a:p>
            <a:r>
              <a:rPr lang="en-US" sz="3200" dirty="0"/>
              <a:t>Rapport de </a:t>
            </a:r>
            <a:r>
              <a:rPr lang="en-US" sz="3200" dirty="0" err="1"/>
              <a:t>présence</a:t>
            </a:r>
            <a:endParaRPr lang="fr-FR" sz="3200" dirty="0"/>
          </a:p>
        </p:txBody>
      </p:sp>
    </p:spTree>
    <p:extLst>
      <p:ext uri="{BB962C8B-B14F-4D97-AF65-F5344CB8AC3E}">
        <p14:creationId xmlns:p14="http://schemas.microsoft.com/office/powerpoint/2010/main" val="312965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5" name="Image 4">
            <a:extLst>
              <a:ext uri="{FF2B5EF4-FFF2-40B4-BE49-F238E27FC236}">
                <a16:creationId xmlns:a16="http://schemas.microsoft.com/office/drawing/2014/main" id="{D97C683D-5619-429E-B0D4-1C053EC331A9}"/>
              </a:ext>
            </a:extLst>
          </p:cNvPr>
          <p:cNvPicPr>
            <a:picLocks noChangeAspect="1"/>
          </p:cNvPicPr>
          <p:nvPr/>
        </p:nvPicPr>
        <p:blipFill>
          <a:blip r:embed="rId3"/>
          <a:stretch>
            <a:fillRect/>
          </a:stretch>
        </p:blipFill>
        <p:spPr>
          <a:xfrm>
            <a:off x="1532749" y="1607985"/>
            <a:ext cx="9126502" cy="1821015"/>
          </a:xfrm>
          <a:prstGeom prst="rect">
            <a:avLst/>
          </a:prstGeom>
        </p:spPr>
      </p:pic>
      <p:pic>
        <p:nvPicPr>
          <p:cNvPr id="7" name="Image 6">
            <a:extLst>
              <a:ext uri="{FF2B5EF4-FFF2-40B4-BE49-F238E27FC236}">
                <a16:creationId xmlns:a16="http://schemas.microsoft.com/office/drawing/2014/main" id="{550B8AC1-A3ED-48C9-A48A-0A8581D35740}"/>
              </a:ext>
            </a:extLst>
          </p:cNvPr>
          <p:cNvPicPr>
            <a:picLocks noChangeAspect="1"/>
          </p:cNvPicPr>
          <p:nvPr/>
        </p:nvPicPr>
        <p:blipFill>
          <a:blip r:embed="rId4"/>
          <a:stretch>
            <a:fillRect/>
          </a:stretch>
        </p:blipFill>
        <p:spPr>
          <a:xfrm>
            <a:off x="1532748" y="3429000"/>
            <a:ext cx="9126501" cy="1642970"/>
          </a:xfrm>
          <a:prstGeom prst="rect">
            <a:avLst/>
          </a:prstGeom>
        </p:spPr>
      </p:pic>
    </p:spTree>
    <p:extLst>
      <p:ext uri="{BB962C8B-B14F-4D97-AF65-F5344CB8AC3E}">
        <p14:creationId xmlns:p14="http://schemas.microsoft.com/office/powerpoint/2010/main" val="3659094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0" y="5181600"/>
            <a:ext cx="12192000" cy="1676400"/>
          </a:xfrm>
        </p:spPr>
        <p:txBody>
          <a:bodyPr>
            <a:normAutofit/>
          </a:bodyPr>
          <a:lstStyle/>
          <a:p>
            <a:pPr algn="ctr"/>
            <a:r>
              <a:rPr lang="fr-FR" sz="4400" b="1">
                <a:latin typeface="Calibri" panose="020F0502020204030204" pitchFamily="34" charset="0"/>
                <a:cs typeface="Calibri" panose="020F0502020204030204" pitchFamily="34" charset="0"/>
              </a:rPr>
              <a:t>Merci de votre télé-participation !</a:t>
            </a:r>
          </a:p>
        </p:txBody>
      </p:sp>
      <p:pic>
        <p:nvPicPr>
          <p:cNvPr id="1026" name="Picture 2">
            <a:extLst>
              <a:ext uri="{FF2B5EF4-FFF2-40B4-BE49-F238E27FC236}">
                <a16:creationId xmlns:a16="http://schemas.microsoft.com/office/drawing/2014/main" id="{1835A5EC-6571-4B33-8BFA-0B24438B14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4" t="11584" r="5664" b="13411"/>
          <a:stretch/>
        </p:blipFill>
        <p:spPr bwMode="auto">
          <a:xfrm>
            <a:off x="2108200" y="1676400"/>
            <a:ext cx="7975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5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A8F5C23F-B63F-4E3A-8A6D-96073F499A57}"/>
              </a:ext>
            </a:extLst>
          </p:cNvPr>
          <p:cNvPicPr>
            <a:picLocks noChangeAspect="1"/>
          </p:cNvPicPr>
          <p:nvPr/>
        </p:nvPicPr>
        <p:blipFill>
          <a:blip r:embed="rId3"/>
          <a:stretch>
            <a:fillRect/>
          </a:stretch>
        </p:blipFill>
        <p:spPr>
          <a:xfrm>
            <a:off x="2126915" y="1132341"/>
            <a:ext cx="7734970" cy="5486875"/>
          </a:xfrm>
          <a:prstGeom prst="rect">
            <a:avLst/>
          </a:prstGeom>
        </p:spPr>
      </p:pic>
    </p:spTree>
    <p:extLst>
      <p:ext uri="{BB962C8B-B14F-4D97-AF65-F5344CB8AC3E}">
        <p14:creationId xmlns:p14="http://schemas.microsoft.com/office/powerpoint/2010/main" val="352285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5" name="Image 4">
            <a:extLst>
              <a:ext uri="{FF2B5EF4-FFF2-40B4-BE49-F238E27FC236}">
                <a16:creationId xmlns:a16="http://schemas.microsoft.com/office/drawing/2014/main" id="{61FF87F2-A18C-4FE0-8AB0-A2ED8C0D6B23}"/>
              </a:ext>
            </a:extLst>
          </p:cNvPr>
          <p:cNvPicPr>
            <a:picLocks noChangeAspect="1"/>
          </p:cNvPicPr>
          <p:nvPr/>
        </p:nvPicPr>
        <p:blipFill>
          <a:blip r:embed="rId3"/>
          <a:stretch>
            <a:fillRect/>
          </a:stretch>
        </p:blipFill>
        <p:spPr>
          <a:xfrm>
            <a:off x="2773392" y="1132341"/>
            <a:ext cx="6645216" cy="5197290"/>
          </a:xfrm>
          <a:prstGeom prst="rect">
            <a:avLst/>
          </a:prstGeom>
        </p:spPr>
      </p:pic>
    </p:spTree>
    <p:extLst>
      <p:ext uri="{BB962C8B-B14F-4D97-AF65-F5344CB8AC3E}">
        <p14:creationId xmlns:p14="http://schemas.microsoft.com/office/powerpoint/2010/main" val="373954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spTree>
    <p:extLst>
      <p:ext uri="{BB962C8B-B14F-4D97-AF65-F5344CB8AC3E}">
        <p14:creationId xmlns:p14="http://schemas.microsoft.com/office/powerpoint/2010/main" val="64229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grpSp>
        <p:nvGrpSpPr>
          <p:cNvPr id="10" name="Groupe 9">
            <a:extLst>
              <a:ext uri="{FF2B5EF4-FFF2-40B4-BE49-F238E27FC236}">
                <a16:creationId xmlns:a16="http://schemas.microsoft.com/office/drawing/2014/main" id="{CA153411-13CC-4A6E-BA9E-C859C0B0A7AE}"/>
              </a:ext>
            </a:extLst>
          </p:cNvPr>
          <p:cNvGrpSpPr/>
          <p:nvPr/>
        </p:nvGrpSpPr>
        <p:grpSpPr>
          <a:xfrm>
            <a:off x="6096000" y="1183140"/>
            <a:ext cx="4901619" cy="3517982"/>
            <a:chOff x="6096000" y="1183140"/>
            <a:chExt cx="4901619" cy="3517982"/>
          </a:xfrm>
        </p:grpSpPr>
        <p:pic>
          <p:nvPicPr>
            <p:cNvPr id="7" name="Image 6">
              <a:extLst>
                <a:ext uri="{FF2B5EF4-FFF2-40B4-BE49-F238E27FC236}">
                  <a16:creationId xmlns:a16="http://schemas.microsoft.com/office/drawing/2014/main" id="{530C7EE3-5747-4D90-BB14-8050698A20B7}"/>
                </a:ext>
              </a:extLst>
            </p:cNvPr>
            <p:cNvPicPr>
              <a:picLocks noChangeAspect="1"/>
            </p:cNvPicPr>
            <p:nvPr/>
          </p:nvPicPr>
          <p:blipFill>
            <a:blip r:embed="rId4"/>
            <a:stretch>
              <a:fillRect/>
            </a:stretch>
          </p:blipFill>
          <p:spPr>
            <a:xfrm>
              <a:off x="7290379" y="1183140"/>
              <a:ext cx="3707240" cy="3517982"/>
            </a:xfrm>
            <a:prstGeom prst="rect">
              <a:avLst/>
            </a:prstGeom>
          </p:spPr>
        </p:pic>
        <p:cxnSp>
          <p:nvCxnSpPr>
            <p:cNvPr id="9" name="Connecteur droit avec flèche 8">
              <a:extLst>
                <a:ext uri="{FF2B5EF4-FFF2-40B4-BE49-F238E27FC236}">
                  <a16:creationId xmlns:a16="http://schemas.microsoft.com/office/drawing/2014/main" id="{7413A9AF-47B5-4045-B083-014910F4E6B6}"/>
                </a:ext>
              </a:extLst>
            </p:cNvPr>
            <p:cNvCxnSpPr/>
            <p:nvPr/>
          </p:nvCxnSpPr>
          <p:spPr>
            <a:xfrm>
              <a:off x="6096000" y="2019300"/>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552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6096000" y="0"/>
            <a:ext cx="6095999" cy="1132341"/>
          </a:xfrm>
        </p:spPr>
        <p:txBody>
          <a:bodyPr/>
          <a:lstStyle/>
          <a:p>
            <a:pPr algn="ctr"/>
            <a:r>
              <a:rPr lang="fr-FR" b="1" dirty="0">
                <a:solidFill>
                  <a:schemeClr val="bg1"/>
                </a:solidFill>
                <a:latin typeface="Calibri" panose="020F0502020204030204" pitchFamily="34" charset="0"/>
                <a:cs typeface="Calibri" panose="020F0502020204030204" pitchFamily="34" charset="0"/>
              </a:rPr>
              <a:t>Les options de réunion</a:t>
            </a:r>
          </a:p>
        </p:txBody>
      </p:sp>
      <p:pic>
        <p:nvPicPr>
          <p:cNvPr id="4" name="Image 3">
            <a:extLst>
              <a:ext uri="{FF2B5EF4-FFF2-40B4-BE49-F238E27FC236}">
                <a16:creationId xmlns:a16="http://schemas.microsoft.com/office/drawing/2014/main" id="{3B7E8170-762C-4CDD-940A-FE5DF7845523}"/>
              </a:ext>
            </a:extLst>
          </p:cNvPr>
          <p:cNvPicPr>
            <a:picLocks noChangeAspect="1"/>
          </p:cNvPicPr>
          <p:nvPr/>
        </p:nvPicPr>
        <p:blipFill>
          <a:blip r:embed="rId3"/>
          <a:stretch>
            <a:fillRect/>
          </a:stretch>
        </p:blipFill>
        <p:spPr>
          <a:xfrm>
            <a:off x="0" y="1183140"/>
            <a:ext cx="6675698" cy="5674860"/>
          </a:xfrm>
          <a:prstGeom prst="rect">
            <a:avLst/>
          </a:prstGeom>
        </p:spPr>
      </p:pic>
      <p:grpSp>
        <p:nvGrpSpPr>
          <p:cNvPr id="8" name="Groupe 7">
            <a:extLst>
              <a:ext uri="{FF2B5EF4-FFF2-40B4-BE49-F238E27FC236}">
                <a16:creationId xmlns:a16="http://schemas.microsoft.com/office/drawing/2014/main" id="{F5A14AAA-5AD0-478B-B637-EEB772E96C46}"/>
              </a:ext>
            </a:extLst>
          </p:cNvPr>
          <p:cNvGrpSpPr/>
          <p:nvPr/>
        </p:nvGrpSpPr>
        <p:grpSpPr>
          <a:xfrm>
            <a:off x="6096000" y="2352728"/>
            <a:ext cx="5168900" cy="2152544"/>
            <a:chOff x="6096000" y="2352728"/>
            <a:chExt cx="5168900" cy="2152544"/>
          </a:xfrm>
        </p:grpSpPr>
        <p:pic>
          <p:nvPicPr>
            <p:cNvPr id="5" name="Image 4">
              <a:extLst>
                <a:ext uri="{FF2B5EF4-FFF2-40B4-BE49-F238E27FC236}">
                  <a16:creationId xmlns:a16="http://schemas.microsoft.com/office/drawing/2014/main" id="{C7F38B28-6ED2-442F-A554-779D45EE4A6D}"/>
                </a:ext>
              </a:extLst>
            </p:cNvPr>
            <p:cNvPicPr>
              <a:picLocks noChangeAspect="1"/>
            </p:cNvPicPr>
            <p:nvPr/>
          </p:nvPicPr>
          <p:blipFill>
            <a:blip r:embed="rId4"/>
            <a:stretch>
              <a:fillRect/>
            </a:stretch>
          </p:blipFill>
          <p:spPr>
            <a:xfrm>
              <a:off x="7370973" y="2352728"/>
              <a:ext cx="3893927" cy="2152544"/>
            </a:xfrm>
            <a:prstGeom prst="rect">
              <a:avLst/>
            </a:prstGeom>
          </p:spPr>
        </p:pic>
        <p:cxnSp>
          <p:nvCxnSpPr>
            <p:cNvPr id="7" name="Connecteur droit avec flèche 6">
              <a:extLst>
                <a:ext uri="{FF2B5EF4-FFF2-40B4-BE49-F238E27FC236}">
                  <a16:creationId xmlns:a16="http://schemas.microsoft.com/office/drawing/2014/main" id="{5CCD6F91-5974-49C0-8CD8-3552BAF398F6}"/>
                </a:ext>
              </a:extLst>
            </p:cNvPr>
            <p:cNvCxnSpPr/>
            <p:nvPr/>
          </p:nvCxnSpPr>
          <p:spPr>
            <a:xfrm>
              <a:off x="6096000" y="3276600"/>
              <a:ext cx="157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9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i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CEBC1CD0ED384DBECE0BE31AE9B55E" ma:contentTypeVersion="10" ma:contentTypeDescription="Crée un document." ma:contentTypeScope="" ma:versionID="984732e7dc1364bc0e4300b1d71ca8a6">
  <xsd:schema xmlns:xsd="http://www.w3.org/2001/XMLSchema" xmlns:xs="http://www.w3.org/2001/XMLSchema" xmlns:p="http://schemas.microsoft.com/office/2006/metadata/properties" xmlns:ns3="7cdefc83-99a0-4b4a-b3c3-314652226fb6" xmlns:ns4="2f74b226-f633-4588-a99f-e34e7d6c71af" targetNamespace="http://schemas.microsoft.com/office/2006/metadata/properties" ma:root="true" ma:fieldsID="8a3474ec4c092ed610c372be55ee5084" ns3:_="" ns4:_="">
    <xsd:import namespace="7cdefc83-99a0-4b4a-b3c3-314652226fb6"/>
    <xsd:import namespace="2f74b226-f633-4588-a99f-e34e7d6c71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efc83-99a0-4b4a-b3c3-314652226f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74b226-f633-4588-a99f-e34e7d6c71a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FCD7DF-597C-413D-BFBE-3BA7B87F6828}">
  <ds:schemaRefs>
    <ds:schemaRef ds:uri="http://schemas.microsoft.com/sharepoint/v3/contenttype/forms"/>
  </ds:schemaRefs>
</ds:datastoreItem>
</file>

<file path=customXml/itemProps2.xml><?xml version="1.0" encoding="utf-8"?>
<ds:datastoreItem xmlns:ds="http://schemas.openxmlformats.org/officeDocument/2006/customXml" ds:itemID="{5F5FC77D-0427-444A-87A6-A0774CE7D281}">
  <ds:schemaRefs>
    <ds:schemaRef ds:uri="2f74b226-f633-4588-a99f-e34e7d6c71af"/>
    <ds:schemaRef ds:uri="7cdefc83-99a0-4b4a-b3c3-314652226f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B658FC-3595-4831-A3EE-EDD3D5B80C15}">
  <ds:schemaRefs>
    <ds:schemaRef ds:uri="2f74b226-f633-4588-a99f-e34e7d6c71af"/>
    <ds:schemaRef ds:uri="7cdefc83-99a0-4b4a-b3c3-314652226f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Berlin</Template>
  <TotalTime>606</TotalTime>
  <Words>1194</Words>
  <Application>Microsoft Office PowerPoint</Application>
  <PresentationFormat>Grand écran</PresentationFormat>
  <Paragraphs>270</Paragraphs>
  <Slides>40</Slides>
  <Notes>38</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40</vt:i4>
      </vt:variant>
    </vt:vector>
  </HeadingPairs>
  <TitlesOfParts>
    <vt:vector size="47" baseType="lpstr">
      <vt:lpstr>Arial</vt:lpstr>
      <vt:lpstr>Calibri</vt:lpstr>
      <vt:lpstr>Calibri Light</vt:lpstr>
      <vt:lpstr>Segoe UI</vt:lpstr>
      <vt:lpstr>Trebuchet MS</vt:lpstr>
      <vt:lpstr>Berlin</vt:lpstr>
      <vt:lpstr>Conception personnalisée</vt:lpstr>
      <vt:lpstr>Présentation PowerPoint</vt:lpstr>
      <vt:lpstr>Agenda</vt:lpstr>
      <vt:lpstr>Les options de réunion</vt:lpstr>
      <vt:lpstr>Les options de réunion</vt:lpstr>
      <vt:lpstr>Les options de réunion</vt:lpstr>
      <vt:lpstr>Les options de réunion</vt:lpstr>
      <vt:lpstr>Les options de réunion</vt:lpstr>
      <vt:lpstr>Les options de réunion</vt:lpstr>
      <vt:lpstr>Les options de réunion</vt:lpstr>
      <vt:lpstr>Les options de réunion</vt:lpstr>
      <vt:lpstr>Les options de réunion</vt:lpstr>
      <vt:lpstr>Les options de réunion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 partage d’information</vt:lpstr>
      <vt:lpstr>Les nouveautés pour 2022</vt:lpstr>
      <vt:lpstr>Les nouveautés pour 2022</vt:lpstr>
      <vt:lpstr>Les nouveautés pour 2022</vt:lpstr>
      <vt:lpstr>Les nouveautés pour 2022</vt:lpstr>
      <vt:lpstr>Les nouveautés pour 2022</vt:lpstr>
      <vt:lpstr>Les nouveautés pour 2022</vt:lpstr>
      <vt:lpstr>Les nouveautés pour 2022</vt:lpstr>
      <vt:lpstr>Les nouveautés pour 2022</vt:lpstr>
      <vt:lpstr>Merci de votre télé-participation !</vt:lpstr>
    </vt:vector>
  </TitlesOfParts>
  <Company>Pôle de l'Habitat Social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Citeau-Berg Anne</dc:creator>
  <cp:lastModifiedBy>Laurent Lienhard</cp:lastModifiedBy>
  <cp:revision>28</cp:revision>
  <dcterms:created xsi:type="dcterms:W3CDTF">2020-04-27T14:36:03Z</dcterms:created>
  <dcterms:modified xsi:type="dcterms:W3CDTF">2022-03-14T09:25:11Z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0x0101001BCEBC1CD0ED384DBECE0BE31AE9B55E</vt:lpwstr>
  </property>
</Properties>
</file>