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1722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AE5A21"/>
    <a:srgbClr val="ED7D31"/>
    <a:srgbClr val="FFFFCC"/>
    <a:srgbClr val="FFFFFF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9DA84-9433-4392-9546-B88347E1A9B1}" v="313" dt="2020-05-29T18:43:2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200" d="100"/>
          <a:sy n="200" d="100"/>
        </p:scale>
        <p:origin x="1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. René de Cotret" userId="f8178667c0a2369a" providerId="LiveId" clId="{E6F9DA84-9433-4392-9546-B88347E1A9B1}"/>
    <pc:docChg chg="undo custSel modSld">
      <pc:chgData name="Laurent P. René de Cotret" userId="f8178667c0a2369a" providerId="LiveId" clId="{E6F9DA84-9433-4392-9546-B88347E1A9B1}" dt="2020-05-29T18:43:51.994" v="3481" actId="1035"/>
      <pc:docMkLst>
        <pc:docMk/>
      </pc:docMkLst>
      <pc:sldChg chg="addSp delSp modSp mod">
        <pc:chgData name="Laurent P. René de Cotret" userId="f8178667c0a2369a" providerId="LiveId" clId="{E6F9DA84-9433-4392-9546-B88347E1A9B1}" dt="2020-05-29T18:43:51.994" v="3481" actId="1035"/>
        <pc:sldMkLst>
          <pc:docMk/>
          <pc:sldMk cId="2105944242" sldId="256"/>
        </pc:sldMkLst>
        <pc:spChg chg="mod or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8" creationId="{022BDC2F-2422-458A-AD57-3DC6BA338E3D}"/>
          </ac:spMkLst>
        </pc:spChg>
        <pc:spChg chg="mod topLvl">
          <ac:chgData name="Laurent P. René de Cotret" userId="f8178667c0a2369a" providerId="LiveId" clId="{E6F9DA84-9433-4392-9546-B88347E1A9B1}" dt="2020-05-29T18:28:29.154" v="3330" actId="1076"/>
          <ac:spMkLst>
            <pc:docMk/>
            <pc:sldMk cId="2105944242" sldId="256"/>
            <ac:spMk id="9" creationId="{4F98E0E7-99BB-4E28-BB12-9EA267E0BC0C}"/>
          </ac:spMkLst>
        </pc:spChg>
        <pc:spChg chg="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10" creationId="{0128F674-E952-419E-BDD3-2E56FC7E96C0}"/>
          </ac:spMkLst>
        </pc:spChg>
        <pc:spChg chg="mod topLvl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1" creationId="{FF394796-B477-4512-8DE8-C11E88AFD801}"/>
          </ac:spMkLst>
        </pc:spChg>
        <pc:spChg chg="mod topLvl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2" creationId="{EDC7A722-7BFC-4CC1-AC5B-472E7B580073}"/>
          </ac:spMkLst>
        </pc:spChg>
        <pc:spChg chg="mod topLvl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3" creationId="{B0777FAB-76C3-4AFC-B393-39CD6586F63F}"/>
          </ac:spMkLst>
        </pc:spChg>
        <pc:spChg chg="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15" creationId="{5FD60946-6F23-4ECE-93AF-AAFA325E3D69}"/>
          </ac:spMkLst>
        </pc:spChg>
        <pc:spChg chg="add mod or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7" creationId="{982863C7-2D10-4890-841F-AB1888110B00}"/>
          </ac:spMkLst>
        </pc:spChg>
        <pc:spChg chg="mod">
          <ac:chgData name="Laurent P. René de Cotret" userId="f8178667c0a2369a" providerId="LiveId" clId="{E6F9DA84-9433-4392-9546-B88347E1A9B1}" dt="2020-05-29T18:22:45.476" v="3147" actId="12788"/>
          <ac:spMkLst>
            <pc:docMk/>
            <pc:sldMk cId="2105944242" sldId="256"/>
            <ac:spMk id="19" creationId="{D2EEA920-31F3-4CFC-8F06-9D47212650A1}"/>
          </ac:spMkLst>
        </pc:spChg>
        <pc:spChg chg="mod">
          <ac:chgData name="Laurent P. René de Cotret" userId="f8178667c0a2369a" providerId="LiveId" clId="{E6F9DA84-9433-4392-9546-B88347E1A9B1}" dt="2020-05-29T18:22:45.476" v="3147" actId="12788"/>
          <ac:spMkLst>
            <pc:docMk/>
            <pc:sldMk cId="2105944242" sldId="256"/>
            <ac:spMk id="20" creationId="{39C58149-8D71-4563-BA00-23FD27E5985D}"/>
          </ac:spMkLst>
        </pc:spChg>
        <pc:spChg chg="mod">
          <ac:chgData name="Laurent P. René de Cotret" userId="f8178667c0a2369a" providerId="LiveId" clId="{E6F9DA84-9433-4392-9546-B88347E1A9B1}" dt="2020-05-29T18:22:45.476" v="3147" actId="12788"/>
          <ac:spMkLst>
            <pc:docMk/>
            <pc:sldMk cId="2105944242" sldId="256"/>
            <ac:spMk id="21" creationId="{9667C131-F247-4A52-94E3-7B409107C111}"/>
          </ac:spMkLst>
        </pc:spChg>
        <pc:spChg chg="mod">
          <ac:chgData name="Laurent P. René de Cotret" userId="f8178667c0a2369a" providerId="LiveId" clId="{E6F9DA84-9433-4392-9546-B88347E1A9B1}" dt="2020-05-29T18:22:45.476" v="3147" actId="12788"/>
          <ac:spMkLst>
            <pc:docMk/>
            <pc:sldMk cId="2105944242" sldId="256"/>
            <ac:spMk id="22" creationId="{324A3C26-397D-4823-9AB2-FC1411D8532D}"/>
          </ac:spMkLst>
        </pc:spChg>
        <pc:spChg chg="del">
          <ac:chgData name="Laurent P. René de Cotret" userId="f8178667c0a2369a" providerId="LiveId" clId="{E6F9DA84-9433-4392-9546-B88347E1A9B1}" dt="2020-05-28T14:49:53.941" v="80" actId="478"/>
          <ac:spMkLst>
            <pc:docMk/>
            <pc:sldMk cId="2105944242" sldId="256"/>
            <ac:spMk id="33" creationId="{97BD74EE-C9E5-4D4A-9781-AF7EE520C9F4}"/>
          </ac:spMkLst>
        </pc:spChg>
        <pc:spChg chg="del">
          <ac:chgData name="Laurent P. René de Cotret" userId="f8178667c0a2369a" providerId="LiveId" clId="{E6F9DA84-9433-4392-9546-B88347E1A9B1}" dt="2020-05-28T14:49:53.941" v="80" actId="478"/>
          <ac:spMkLst>
            <pc:docMk/>
            <pc:sldMk cId="2105944242" sldId="256"/>
            <ac:spMk id="34" creationId="{EB6CA7BC-D3AD-4678-B036-46DE62C9FEBD}"/>
          </ac:spMkLst>
        </pc:spChg>
        <pc:spChg chg="del">
          <ac:chgData name="Laurent P. René de Cotret" userId="f8178667c0a2369a" providerId="LiveId" clId="{E6F9DA84-9433-4392-9546-B88347E1A9B1}" dt="2020-05-28T14:49:53.941" v="80" actId="478"/>
          <ac:spMkLst>
            <pc:docMk/>
            <pc:sldMk cId="2105944242" sldId="256"/>
            <ac:spMk id="35" creationId="{8A75C5B7-A507-4EAF-83BC-D972E30ACB0A}"/>
          </ac:spMkLst>
        </pc:spChg>
        <pc:spChg chg="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36" creationId="{B3457C1F-B6EE-4346-B9E1-CB499D48C15C}"/>
          </ac:spMkLst>
        </pc:spChg>
        <pc:spChg chg="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37" creationId="{A1A226A3-0025-4D2A-A113-16B3E2F1C8AE}"/>
          </ac:spMkLst>
        </pc:spChg>
        <pc:spChg chg="del mod topLvl">
          <ac:chgData name="Laurent P. René de Cotret" userId="f8178667c0a2369a" providerId="LiveId" clId="{E6F9DA84-9433-4392-9546-B88347E1A9B1}" dt="2020-05-28T16:53:02.937" v="1531" actId="478"/>
          <ac:spMkLst>
            <pc:docMk/>
            <pc:sldMk cId="2105944242" sldId="256"/>
            <ac:spMk id="38" creationId="{D26A4E9C-3A08-4564-9F7E-C56EB0697DAE}"/>
          </ac:spMkLst>
        </pc:spChg>
        <pc:spChg chg="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39" creationId="{42EC2C96-F724-4FBE-A023-0088A57FA867}"/>
          </ac:spMkLst>
        </pc:spChg>
        <pc:spChg chg="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40" creationId="{64020C1E-11D9-46AC-B34C-63C888044FA3}"/>
          </ac:spMkLst>
        </pc:spChg>
        <pc:spChg chg="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41" creationId="{93B929CD-2B56-47C3-A609-99DF07561DDE}"/>
          </ac:spMkLst>
        </pc:spChg>
        <pc:spChg chg="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42" creationId="{C2E1C104-1F19-476F-AC79-E78A26F65109}"/>
          </ac:spMkLst>
        </pc:spChg>
        <pc:spChg chg="mod or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44" creationId="{D0E466BC-898F-481C-B011-1EF6755F01C1}"/>
          </ac:spMkLst>
        </pc:spChg>
        <pc:spChg chg="add del">
          <ac:chgData name="Laurent P. René de Cotret" userId="f8178667c0a2369a" providerId="LiveId" clId="{E6F9DA84-9433-4392-9546-B88347E1A9B1}" dt="2020-05-28T14:43:34.377" v="1" actId="478"/>
          <ac:spMkLst>
            <pc:docMk/>
            <pc:sldMk cId="2105944242" sldId="256"/>
            <ac:spMk id="46" creationId="{3161618D-5159-4A6F-ADE0-3BEE9FF365AC}"/>
          </ac:spMkLst>
        </pc:spChg>
        <pc:spChg chg="add 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47" creationId="{3B51637F-EAAC-4AAB-B5C5-670BCC4E0CAE}"/>
          </ac:spMkLst>
        </pc:spChg>
        <pc:spChg chg="add del mod">
          <ac:chgData name="Laurent P. René de Cotret" userId="f8178667c0a2369a" providerId="LiveId" clId="{E6F9DA84-9433-4392-9546-B88347E1A9B1}" dt="2020-05-28T14:48:13.934" v="56" actId="478"/>
          <ac:spMkLst>
            <pc:docMk/>
            <pc:sldMk cId="2105944242" sldId="256"/>
            <ac:spMk id="48" creationId="{1E4AAF60-627F-46F0-903A-ACBF663A2AEA}"/>
          </ac:spMkLst>
        </pc:spChg>
        <pc:spChg chg="mod">
          <ac:chgData name="Laurent P. René de Cotret" userId="f8178667c0a2369a" providerId="LiveId" clId="{E6F9DA84-9433-4392-9546-B88347E1A9B1}" dt="2020-05-28T14:48:14.402" v="57"/>
          <ac:spMkLst>
            <pc:docMk/>
            <pc:sldMk cId="2105944242" sldId="256"/>
            <ac:spMk id="72" creationId="{F2981E5A-3C0C-4D62-A51E-1F6244613C96}"/>
          </ac:spMkLst>
        </pc:spChg>
        <pc:spChg chg="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78" creationId="{35B87BC8-8F80-4912-8B8D-FAE0C246A6E5}"/>
          </ac:spMkLst>
        </pc:spChg>
        <pc:spChg chg="mod topLvl">
          <ac:chgData name="Laurent P. René de Cotret" userId="f8178667c0a2369a" providerId="LiveId" clId="{E6F9DA84-9433-4392-9546-B88347E1A9B1}" dt="2020-05-29T17:34:27.118" v="1872" actId="165"/>
          <ac:spMkLst>
            <pc:docMk/>
            <pc:sldMk cId="2105944242" sldId="256"/>
            <ac:spMk id="85" creationId="{37C5077B-2EAD-43F5-A3D4-F42C59882CF0}"/>
          </ac:spMkLst>
        </pc:spChg>
        <pc:spChg chg="mod topLvl">
          <ac:chgData name="Laurent P. René de Cotret" userId="f8178667c0a2369a" providerId="LiveId" clId="{E6F9DA84-9433-4392-9546-B88347E1A9B1}" dt="2020-05-29T17:34:27.118" v="1872" actId="165"/>
          <ac:spMkLst>
            <pc:docMk/>
            <pc:sldMk cId="2105944242" sldId="256"/>
            <ac:spMk id="86" creationId="{5A18530F-3672-4B02-A617-90CA5ABE9A2B}"/>
          </ac:spMkLst>
        </pc:spChg>
        <pc:spChg chg="mod topLvl">
          <ac:chgData name="Laurent P. René de Cotret" userId="f8178667c0a2369a" providerId="LiveId" clId="{E6F9DA84-9433-4392-9546-B88347E1A9B1}" dt="2020-05-29T17:34:27.118" v="1872" actId="165"/>
          <ac:spMkLst>
            <pc:docMk/>
            <pc:sldMk cId="2105944242" sldId="256"/>
            <ac:spMk id="87" creationId="{694D161D-5216-431B-9D1A-78DA13C9E990}"/>
          </ac:spMkLst>
        </pc:spChg>
        <pc:spChg chg="mod">
          <ac:chgData name="Laurent P. René de Cotret" userId="f8178667c0a2369a" providerId="LiveId" clId="{E6F9DA84-9433-4392-9546-B88347E1A9B1}" dt="2020-05-29T17:34:27.118" v="1872" actId="165"/>
          <ac:spMkLst>
            <pc:docMk/>
            <pc:sldMk cId="2105944242" sldId="256"/>
            <ac:spMk id="90" creationId="{2CDDF3CA-49BA-44AF-892C-BCD10BE0E819}"/>
          </ac:spMkLst>
        </pc:spChg>
        <pc:spChg chg="mod">
          <ac:chgData name="Laurent P. René de Cotret" userId="f8178667c0a2369a" providerId="LiveId" clId="{E6F9DA84-9433-4392-9546-B88347E1A9B1}" dt="2020-05-29T17:34:27.118" v="1872" actId="165"/>
          <ac:spMkLst>
            <pc:docMk/>
            <pc:sldMk cId="2105944242" sldId="256"/>
            <ac:spMk id="95" creationId="{F003C87D-C181-48F1-AFFB-1F24CA2C7B32}"/>
          </ac:spMkLst>
        </pc:spChg>
        <pc:spChg chg="del mod topLvl">
          <ac:chgData name="Laurent P. René de Cotret" userId="f8178667c0a2369a" providerId="LiveId" clId="{E6F9DA84-9433-4392-9546-B88347E1A9B1}" dt="2020-05-28T14:51:26.846" v="88" actId="478"/>
          <ac:spMkLst>
            <pc:docMk/>
            <pc:sldMk cId="2105944242" sldId="256"/>
            <ac:spMk id="101" creationId="{77FC5791-70D9-4A42-BFB9-C3FCFE7890CC}"/>
          </ac:spMkLst>
        </pc:spChg>
        <pc:spChg chg="del mod topLvl">
          <ac:chgData name="Laurent P. René de Cotret" userId="f8178667c0a2369a" providerId="LiveId" clId="{E6F9DA84-9433-4392-9546-B88347E1A9B1}" dt="2020-05-28T14:51:26.846" v="88" actId="478"/>
          <ac:spMkLst>
            <pc:docMk/>
            <pc:sldMk cId="2105944242" sldId="256"/>
            <ac:spMk id="102" creationId="{273E5000-7D1C-4A33-880A-5E4B551B25EF}"/>
          </ac:spMkLst>
        </pc:spChg>
        <pc:spChg chg="del mod topLvl">
          <ac:chgData name="Laurent P. René de Cotret" userId="f8178667c0a2369a" providerId="LiveId" clId="{E6F9DA84-9433-4392-9546-B88347E1A9B1}" dt="2020-05-28T14:51:26.846" v="88" actId="478"/>
          <ac:spMkLst>
            <pc:docMk/>
            <pc:sldMk cId="2105944242" sldId="256"/>
            <ac:spMk id="103" creationId="{D3BD4C49-B4F7-4231-A1C9-AD8CE6F8D0A6}"/>
          </ac:spMkLst>
        </pc:spChg>
        <pc:spChg chg="mod">
          <ac:chgData name="Laurent P. René de Cotret" userId="f8178667c0a2369a" providerId="LiveId" clId="{E6F9DA84-9433-4392-9546-B88347E1A9B1}" dt="2020-05-28T14:51:19.231" v="87" actId="12788"/>
          <ac:spMkLst>
            <pc:docMk/>
            <pc:sldMk cId="2105944242" sldId="256"/>
            <ac:spMk id="106" creationId="{D130AF11-97C7-4B2C-BBD5-B25D9E09D093}"/>
          </ac:spMkLst>
        </pc:spChg>
        <pc:spChg chg="mod">
          <ac:chgData name="Laurent P. René de Cotret" userId="f8178667c0a2369a" providerId="LiveId" clId="{E6F9DA84-9433-4392-9546-B88347E1A9B1}" dt="2020-05-28T14:51:19.231" v="87" actId="12788"/>
          <ac:spMkLst>
            <pc:docMk/>
            <pc:sldMk cId="2105944242" sldId="256"/>
            <ac:spMk id="111" creationId="{56A0C370-9A6A-4D16-98F1-E5367D65906F}"/>
          </ac:spMkLst>
        </pc:spChg>
        <pc:spChg chg="add del">
          <ac:chgData name="Laurent P. René de Cotret" userId="f8178667c0a2369a" providerId="LiveId" clId="{E6F9DA84-9433-4392-9546-B88347E1A9B1}" dt="2020-05-28T14:52:01.969" v="90" actId="478"/>
          <ac:spMkLst>
            <pc:docMk/>
            <pc:sldMk cId="2105944242" sldId="256"/>
            <ac:spMk id="116" creationId="{8DFBD6A7-0341-4148-BE57-FEF6A8693BB0}"/>
          </ac:spMkLst>
        </pc:spChg>
        <pc:spChg chg="add del mod">
          <ac:chgData name="Laurent P. René de Cotret" userId="f8178667c0a2369a" providerId="LiveId" clId="{E6F9DA84-9433-4392-9546-B88347E1A9B1}" dt="2020-05-28T14:52:37.849" v="94" actId="478"/>
          <ac:spMkLst>
            <pc:docMk/>
            <pc:sldMk cId="2105944242" sldId="256"/>
            <ac:spMk id="117" creationId="{4FA38721-D74F-4BD1-BB86-79A509D14F8F}"/>
          </ac:spMkLst>
        </pc:spChg>
        <pc:spChg chg="add mod or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18" creationId="{72A0621A-B847-43D4-8F4E-845185BC7EB8}"/>
          </ac:spMkLst>
        </pc:spChg>
        <pc:spChg chg="add 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19" creationId="{380B32E9-AAB3-44FF-8373-91AD6D40F06C}"/>
          </ac:spMkLst>
        </pc:spChg>
        <pc:spChg chg="add 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20" creationId="{53E7D4CB-0DDD-4A94-8AB2-052007032A53}"/>
          </ac:spMkLst>
        </pc:spChg>
        <pc:spChg chg="add del mod">
          <ac:chgData name="Laurent P. René de Cotret" userId="f8178667c0a2369a" providerId="LiveId" clId="{E6F9DA84-9433-4392-9546-B88347E1A9B1}" dt="2020-05-29T17:34:10.026" v="1867"/>
          <ac:spMkLst>
            <pc:docMk/>
            <pc:sldMk cId="2105944242" sldId="256"/>
            <ac:spMk id="134" creationId="{FB46FE3B-68B3-48C9-B35A-C37A6D655D6B}"/>
          </ac:spMkLst>
        </pc:spChg>
        <pc:spChg chg="add del mod">
          <ac:chgData name="Laurent P. René de Cotret" userId="f8178667c0a2369a" providerId="LiveId" clId="{E6F9DA84-9433-4392-9546-B88347E1A9B1}" dt="2020-05-29T17:34:10.026" v="1867"/>
          <ac:spMkLst>
            <pc:docMk/>
            <pc:sldMk cId="2105944242" sldId="256"/>
            <ac:spMk id="139" creationId="{219F802D-D08A-4A10-AB03-50D6DC4986FC}"/>
          </ac:spMkLst>
        </pc:spChg>
        <pc:spChg chg="add del mod">
          <ac:chgData name="Laurent P. René de Cotret" userId="f8178667c0a2369a" providerId="LiveId" clId="{E6F9DA84-9433-4392-9546-B88347E1A9B1}" dt="2020-05-29T17:34:10.026" v="1867"/>
          <ac:spMkLst>
            <pc:docMk/>
            <pc:sldMk cId="2105944242" sldId="256"/>
            <ac:spMk id="140" creationId="{8BE3409E-215E-4997-ACED-DC0CB57E7B7F}"/>
          </ac:spMkLst>
        </pc:spChg>
        <pc:spChg chg="add mod ord topLvl">
          <ac:chgData name="Laurent P. René de Cotret" userId="f8178667c0a2369a" providerId="LiveId" clId="{E6F9DA84-9433-4392-9546-B88347E1A9B1}" dt="2020-05-28T16:52:59.028" v="1530" actId="165"/>
          <ac:spMkLst>
            <pc:docMk/>
            <pc:sldMk cId="2105944242" sldId="256"/>
            <ac:spMk id="141" creationId="{F2C9F2D5-DB99-4735-BF7A-CDF796538A0B}"/>
          </ac:spMkLst>
        </pc:spChg>
        <pc:spChg chg="add del mod ord topLvl">
          <ac:chgData name="Laurent P. René de Cotret" userId="f8178667c0a2369a" providerId="LiveId" clId="{E6F9DA84-9433-4392-9546-B88347E1A9B1}" dt="2020-05-29T18:23:29.254" v="3154" actId="166"/>
          <ac:spMkLst>
            <pc:docMk/>
            <pc:sldMk cId="2105944242" sldId="256"/>
            <ac:spMk id="142" creationId="{3E728E44-99B9-4687-B7E5-4D87E5DA7CCE}"/>
          </ac:spMkLst>
        </pc:spChg>
        <pc:spChg chg="add mod topLvl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47" creationId="{319674E5-2266-4697-BDE7-1E2A07A88AB6}"/>
          </ac:spMkLst>
        </pc:spChg>
        <pc:spChg chg="add mod topLvl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48" creationId="{B3F5C639-B74E-4289-BD3F-4B269295F3E3}"/>
          </ac:spMkLst>
        </pc:spChg>
        <pc:spChg chg="del mod topLvl">
          <ac:chgData name="Laurent P. René de Cotret" userId="f8178667c0a2369a" providerId="LiveId" clId="{E6F9DA84-9433-4392-9546-B88347E1A9B1}" dt="2020-05-28T16:39:59.767" v="1093" actId="478"/>
          <ac:spMkLst>
            <pc:docMk/>
            <pc:sldMk cId="2105944242" sldId="256"/>
            <ac:spMk id="148" creationId="{EEEB369C-EE98-4126-9C99-D9968E6D9864}"/>
          </ac:spMkLst>
        </pc:spChg>
        <pc:spChg chg="add mod topLvl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50" creationId="{885794FF-E00B-45A5-93F9-E4317D5FD229}"/>
          </ac:spMkLst>
        </pc:spChg>
        <pc:spChg chg="mod topLvl">
          <ac:chgData name="Laurent P. René de Cotret" userId="f8178667c0a2369a" providerId="LiveId" clId="{E6F9DA84-9433-4392-9546-B88347E1A9B1}" dt="2020-05-29T18:27:36.738" v="3247" actId="165"/>
          <ac:spMkLst>
            <pc:docMk/>
            <pc:sldMk cId="2105944242" sldId="256"/>
            <ac:spMk id="151" creationId="{BD94801D-0EF0-4518-81C7-9C16ED89A563}"/>
          </ac:spMkLst>
        </pc:spChg>
        <pc:spChg chg="mod topLvl">
          <ac:chgData name="Laurent P. René de Cotret" userId="f8178667c0a2369a" providerId="LiveId" clId="{E6F9DA84-9433-4392-9546-B88347E1A9B1}" dt="2020-05-29T18:27:36.738" v="3247" actId="165"/>
          <ac:spMkLst>
            <pc:docMk/>
            <pc:sldMk cId="2105944242" sldId="256"/>
            <ac:spMk id="152" creationId="{9E009D08-F7DD-45F8-A47A-68784F608435}"/>
          </ac:spMkLst>
        </pc:spChg>
        <pc:spChg chg="add mod topLvl">
          <ac:chgData name="Laurent P. René de Cotret" userId="f8178667c0a2369a" providerId="LiveId" clId="{E6F9DA84-9433-4392-9546-B88347E1A9B1}" dt="2020-05-29T18:15:44.570" v="3017" actId="1038"/>
          <ac:spMkLst>
            <pc:docMk/>
            <pc:sldMk cId="2105944242" sldId="256"/>
            <ac:spMk id="154" creationId="{AAE8DFF7-DADA-455D-BE9A-3D6E57D70DC9}"/>
          </ac:spMkLst>
        </pc:spChg>
        <pc:spChg chg="add mod">
          <ac:chgData name="Laurent P. René de Cotret" userId="f8178667c0a2369a" providerId="LiveId" clId="{E6F9DA84-9433-4392-9546-B88347E1A9B1}" dt="2020-05-28T16:32:45.816" v="978" actId="165"/>
          <ac:spMkLst>
            <pc:docMk/>
            <pc:sldMk cId="2105944242" sldId="256"/>
            <ac:spMk id="155" creationId="{13D701FD-366A-4A3C-B342-BFA754DB9074}"/>
          </ac:spMkLst>
        </pc:spChg>
        <pc:spChg chg="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55" creationId="{CBD3C98E-11BC-4C24-A3A7-92B4B6CB82D5}"/>
          </ac:spMkLst>
        </pc:spChg>
        <pc:spChg chg="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56" creationId="{CC7817B8-A978-4F08-ACF9-D122785608D2}"/>
          </ac:spMkLst>
        </pc:spChg>
        <pc:spChg chg="add mod">
          <ac:chgData name="Laurent P. René de Cotret" userId="f8178667c0a2369a" providerId="LiveId" clId="{E6F9DA84-9433-4392-9546-B88347E1A9B1}" dt="2020-05-28T16:32:45.816" v="978" actId="165"/>
          <ac:spMkLst>
            <pc:docMk/>
            <pc:sldMk cId="2105944242" sldId="256"/>
            <ac:spMk id="156" creationId="{F724019F-15FD-4B6C-82BA-7E59A1674FBD}"/>
          </ac:spMkLst>
        </pc:spChg>
        <pc:spChg chg="add 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157" creationId="{C6683491-D6DE-4C21-BE20-1B043905D034}"/>
          </ac:spMkLst>
        </pc:spChg>
        <pc:spChg chg="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58" creationId="{6C9DDE5D-9A9C-4AB6-A48F-CB48F8414842}"/>
          </ac:spMkLst>
        </pc:spChg>
        <pc:spChg chg="add 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163" creationId="{C340B193-78FA-4346-881F-B390D1D85424}"/>
          </ac:spMkLst>
        </pc:spChg>
        <pc:spChg chg="add 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65" creationId="{1ECC1DEC-B981-4054-95F8-046C7EA27DD9}"/>
          </ac:spMkLst>
        </pc:spChg>
        <pc:spChg chg="add 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167" creationId="{CE8B1581-E732-4273-AEE7-1066333CD3AA}"/>
          </ac:spMkLst>
        </pc:spChg>
        <pc:spChg chg="add mod">
          <ac:chgData name="Laurent P. René de Cotret" userId="f8178667c0a2369a" providerId="LiveId" clId="{E6F9DA84-9433-4392-9546-B88347E1A9B1}" dt="2020-05-29T17:55:32.427" v="2533" actId="165"/>
          <ac:spMkLst>
            <pc:docMk/>
            <pc:sldMk cId="2105944242" sldId="256"/>
            <ac:spMk id="168" creationId="{9FA3EF9F-96E9-40F8-96E0-1BFE8C5CDA1A}"/>
          </ac:spMkLst>
        </pc:spChg>
        <pc:spChg chg="add del mod topLvl">
          <ac:chgData name="Laurent P. René de Cotret" userId="f8178667c0a2369a" providerId="LiveId" clId="{E6F9DA84-9433-4392-9546-B88347E1A9B1}" dt="2020-05-29T17:44:20.035" v="2060" actId="478"/>
          <ac:spMkLst>
            <pc:docMk/>
            <pc:sldMk cId="2105944242" sldId="256"/>
            <ac:spMk id="169" creationId="{B4CDD88A-3673-478F-B7E3-A8E91D4A2CC3}"/>
          </ac:spMkLst>
        </pc:spChg>
        <pc:spChg chg="add del mod">
          <ac:chgData name="Laurent P. René de Cotret" userId="f8178667c0a2369a" providerId="LiveId" clId="{E6F9DA84-9433-4392-9546-B88347E1A9B1}" dt="2020-05-28T15:46:05.735" v="480" actId="478"/>
          <ac:spMkLst>
            <pc:docMk/>
            <pc:sldMk cId="2105944242" sldId="256"/>
            <ac:spMk id="173" creationId="{F571C735-C635-45B2-B0CB-CBFD69567D27}"/>
          </ac:spMkLst>
        </pc:spChg>
        <pc:spChg chg="add mod or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174" creationId="{EB37DF58-72A7-4570-9B46-6C0EC321C8BD}"/>
          </ac:spMkLst>
        </pc:spChg>
        <pc:spChg chg="add del mod topLvl">
          <ac:chgData name="Laurent P. René de Cotret" userId="f8178667c0a2369a" providerId="LiveId" clId="{E6F9DA84-9433-4392-9546-B88347E1A9B1}" dt="2020-05-29T18:23:26.665" v="3153" actId="478"/>
          <ac:spMkLst>
            <pc:docMk/>
            <pc:sldMk cId="2105944242" sldId="256"/>
            <ac:spMk id="179" creationId="{30F15011-AA61-42D5-9446-7099F926E7AD}"/>
          </ac:spMkLst>
        </pc:spChg>
        <pc:spChg chg="add mod topLvl">
          <ac:chgData name="Laurent P. René de Cotret" userId="f8178667c0a2369a" providerId="LiveId" clId="{E6F9DA84-9433-4392-9546-B88347E1A9B1}" dt="2020-05-29T18:24:09.765" v="3183" actId="1076"/>
          <ac:spMkLst>
            <pc:docMk/>
            <pc:sldMk cId="2105944242" sldId="256"/>
            <ac:spMk id="180" creationId="{3370086E-B399-4CE1-80C2-12D0DDB80B8C}"/>
          </ac:spMkLst>
        </pc:spChg>
        <pc:spChg chg="add 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183" creationId="{DBE0B008-E137-46FA-9877-0E57C338B4E7}"/>
          </ac:spMkLst>
        </pc:spChg>
        <pc:spChg chg="add del mod">
          <ac:chgData name="Laurent P. René de Cotret" userId="f8178667c0a2369a" providerId="LiveId" clId="{E6F9DA84-9433-4392-9546-B88347E1A9B1}" dt="2020-05-29T17:31:55.225" v="1719" actId="478"/>
          <ac:spMkLst>
            <pc:docMk/>
            <pc:sldMk cId="2105944242" sldId="256"/>
            <ac:spMk id="188" creationId="{AC31FE93-22C9-43C5-8F66-120D8CADB085}"/>
          </ac:spMkLst>
        </pc:spChg>
        <pc:spChg chg="add del mod">
          <ac:chgData name="Laurent P. René de Cotret" userId="f8178667c0a2369a" providerId="LiveId" clId="{E6F9DA84-9433-4392-9546-B88347E1A9B1}" dt="2020-05-29T17:31:43.737" v="1714" actId="478"/>
          <ac:spMkLst>
            <pc:docMk/>
            <pc:sldMk cId="2105944242" sldId="256"/>
            <ac:spMk id="190" creationId="{D000DFFB-074B-49EA-A084-20EE1A2913DA}"/>
          </ac:spMkLst>
        </pc:spChg>
        <pc:spChg chg="add del mod">
          <ac:chgData name="Laurent P. René de Cotret" userId="f8178667c0a2369a" providerId="LiveId" clId="{E6F9DA84-9433-4392-9546-B88347E1A9B1}" dt="2020-05-29T17:31:45.430" v="1715" actId="478"/>
          <ac:spMkLst>
            <pc:docMk/>
            <pc:sldMk cId="2105944242" sldId="256"/>
            <ac:spMk id="193" creationId="{52945ADF-0B9D-442F-BF74-A176020DB940}"/>
          </ac:spMkLst>
        </pc:spChg>
        <pc:spChg chg="add del mod">
          <ac:chgData name="Laurent P. René de Cotret" userId="f8178667c0a2369a" providerId="LiveId" clId="{E6F9DA84-9433-4392-9546-B88347E1A9B1}" dt="2020-05-29T17:31:48.254" v="1716" actId="478"/>
          <ac:spMkLst>
            <pc:docMk/>
            <pc:sldMk cId="2105944242" sldId="256"/>
            <ac:spMk id="196" creationId="{5D881F09-8533-43B6-9045-2C174D0C3491}"/>
          </ac:spMkLst>
        </pc:spChg>
        <pc:spChg chg="add del mod">
          <ac:chgData name="Laurent P. René de Cotret" userId="f8178667c0a2369a" providerId="LiveId" clId="{E6F9DA84-9433-4392-9546-B88347E1A9B1}" dt="2020-05-29T17:31:50.641" v="1717" actId="478"/>
          <ac:spMkLst>
            <pc:docMk/>
            <pc:sldMk cId="2105944242" sldId="256"/>
            <ac:spMk id="197" creationId="{9A9A61C5-9D12-4A9D-A06C-7088BEA69C5B}"/>
          </ac:spMkLst>
        </pc:spChg>
        <pc:spChg chg="add del mod">
          <ac:chgData name="Laurent P. René de Cotret" userId="f8178667c0a2369a" providerId="LiveId" clId="{E6F9DA84-9433-4392-9546-B88347E1A9B1}" dt="2020-05-29T17:31:53.250" v="1718" actId="478"/>
          <ac:spMkLst>
            <pc:docMk/>
            <pc:sldMk cId="2105944242" sldId="256"/>
            <ac:spMk id="200" creationId="{B5DE8A11-911A-42AA-A393-FC02A2541364}"/>
          </ac:spMkLst>
        </pc:spChg>
        <pc:spChg chg="add del mod">
          <ac:chgData name="Laurent P. René de Cotret" userId="f8178667c0a2369a" providerId="LiveId" clId="{E6F9DA84-9433-4392-9546-B88347E1A9B1}" dt="2020-05-29T17:31:56.678" v="1720" actId="478"/>
          <ac:spMkLst>
            <pc:docMk/>
            <pc:sldMk cId="2105944242" sldId="256"/>
            <ac:spMk id="201" creationId="{1C170E58-0188-4071-A9C2-DBE0A0A6969F}"/>
          </ac:spMkLst>
        </pc:spChg>
        <pc:spChg chg="add del mod">
          <ac:chgData name="Laurent P. René de Cotret" userId="f8178667c0a2369a" providerId="LiveId" clId="{E6F9DA84-9433-4392-9546-B88347E1A9B1}" dt="2020-05-29T17:31:57.985" v="1721" actId="478"/>
          <ac:spMkLst>
            <pc:docMk/>
            <pc:sldMk cId="2105944242" sldId="256"/>
            <ac:spMk id="204" creationId="{58969A27-E1DD-473C-9D71-809DBFDB28DA}"/>
          </ac:spMkLst>
        </pc:spChg>
        <pc:spChg chg="add del mod">
          <ac:chgData name="Laurent P. René de Cotret" userId="f8178667c0a2369a" providerId="LiveId" clId="{E6F9DA84-9433-4392-9546-B88347E1A9B1}" dt="2020-05-29T17:32:00.801" v="1722" actId="478"/>
          <ac:spMkLst>
            <pc:docMk/>
            <pc:sldMk cId="2105944242" sldId="256"/>
            <ac:spMk id="205" creationId="{86ADDE5C-7865-474B-BB01-5EE61534F060}"/>
          </ac:spMkLst>
        </pc:spChg>
        <pc:spChg chg="add del mod">
          <ac:chgData name="Laurent P. René de Cotret" userId="f8178667c0a2369a" providerId="LiveId" clId="{E6F9DA84-9433-4392-9546-B88347E1A9B1}" dt="2020-05-29T17:57:44.846" v="2666" actId="478"/>
          <ac:spMkLst>
            <pc:docMk/>
            <pc:sldMk cId="2105944242" sldId="256"/>
            <ac:spMk id="207" creationId="{99028281-B577-41C2-A770-AEFFAB8F6ADA}"/>
          </ac:spMkLst>
        </pc:spChg>
        <pc:spChg chg="add del mod">
          <ac:chgData name="Laurent P. René de Cotret" userId="f8178667c0a2369a" providerId="LiveId" clId="{E6F9DA84-9433-4392-9546-B88347E1A9B1}" dt="2020-05-29T17:48:17.235" v="2266" actId="478"/>
          <ac:spMkLst>
            <pc:docMk/>
            <pc:sldMk cId="2105944242" sldId="256"/>
            <ac:spMk id="208" creationId="{C190DB8B-1D5B-42D7-80C3-B4260FFCBC1F}"/>
          </ac:spMkLst>
        </pc:spChg>
        <pc:spChg chg="mod">
          <ac:chgData name="Laurent P. René de Cotret" userId="f8178667c0a2369a" providerId="LiveId" clId="{E6F9DA84-9433-4392-9546-B88347E1A9B1}" dt="2020-05-29T18:13:56.045" v="2930" actId="165"/>
          <ac:spMkLst>
            <pc:docMk/>
            <pc:sldMk cId="2105944242" sldId="256"/>
            <ac:spMk id="209" creationId="{02952DA6-EA9D-4E5E-82A0-10B1843502D5}"/>
          </ac:spMkLst>
        </pc:spChg>
        <pc:spChg chg="mod">
          <ac:chgData name="Laurent P. René de Cotret" userId="f8178667c0a2369a" providerId="LiveId" clId="{E6F9DA84-9433-4392-9546-B88347E1A9B1}" dt="2020-05-29T18:13:56.045" v="2930" actId="165"/>
          <ac:spMkLst>
            <pc:docMk/>
            <pc:sldMk cId="2105944242" sldId="256"/>
            <ac:spMk id="210" creationId="{C4B8E431-7848-42A0-AE47-F18B9A96161D}"/>
          </ac:spMkLst>
        </pc:spChg>
        <pc:spChg chg="mod">
          <ac:chgData name="Laurent P. René de Cotret" userId="f8178667c0a2369a" providerId="LiveId" clId="{E6F9DA84-9433-4392-9546-B88347E1A9B1}" dt="2020-05-29T18:13:56.045" v="2930" actId="165"/>
          <ac:spMkLst>
            <pc:docMk/>
            <pc:sldMk cId="2105944242" sldId="256"/>
            <ac:spMk id="211" creationId="{F8965C67-725F-4766-8FD9-15B221447A24}"/>
          </ac:spMkLst>
        </pc:spChg>
        <pc:spChg chg="mod">
          <ac:chgData name="Laurent P. René de Cotret" userId="f8178667c0a2369a" providerId="LiveId" clId="{E6F9DA84-9433-4392-9546-B88347E1A9B1}" dt="2020-05-29T18:13:56.045" v="2930" actId="165"/>
          <ac:spMkLst>
            <pc:docMk/>
            <pc:sldMk cId="2105944242" sldId="256"/>
            <ac:spMk id="214" creationId="{0D35BD4B-8F5C-41A0-8EC5-5E5287B298EA}"/>
          </ac:spMkLst>
        </pc:spChg>
        <pc:spChg chg="add del mod topLvl">
          <ac:chgData name="Laurent P. René de Cotret" userId="f8178667c0a2369a" providerId="LiveId" clId="{E6F9DA84-9433-4392-9546-B88347E1A9B1}" dt="2020-05-29T17:37:54.195" v="1994" actId="478"/>
          <ac:spMkLst>
            <pc:docMk/>
            <pc:sldMk cId="2105944242" sldId="256"/>
            <ac:spMk id="216" creationId="{97321F2F-9C5B-4B71-B55D-F9A55C00AE64}"/>
          </ac:spMkLst>
        </pc:spChg>
        <pc:spChg chg="mod">
          <ac:chgData name="Laurent P. René de Cotret" userId="f8178667c0a2369a" providerId="LiveId" clId="{E6F9DA84-9433-4392-9546-B88347E1A9B1}" dt="2020-05-29T18:13:56.045" v="2930" actId="165"/>
          <ac:spMkLst>
            <pc:docMk/>
            <pc:sldMk cId="2105944242" sldId="256"/>
            <ac:spMk id="220" creationId="{59F1911E-4820-4071-9BB8-29B771AAA5FE}"/>
          </ac:spMkLst>
        </pc:spChg>
        <pc:spChg chg="del mod topLvl">
          <ac:chgData name="Laurent P. René de Cotret" userId="f8178667c0a2369a" providerId="LiveId" clId="{E6F9DA84-9433-4392-9546-B88347E1A9B1}" dt="2020-05-29T17:45:32.685" v="2087" actId="478"/>
          <ac:spMkLst>
            <pc:docMk/>
            <pc:sldMk cId="2105944242" sldId="256"/>
            <ac:spMk id="226" creationId="{1A180042-6077-4856-A007-8D45D705F43F}"/>
          </ac:spMkLst>
        </pc:spChg>
        <pc:spChg chg="del mod topLvl">
          <ac:chgData name="Laurent P. René de Cotret" userId="f8178667c0a2369a" providerId="LiveId" clId="{E6F9DA84-9433-4392-9546-B88347E1A9B1}" dt="2020-05-29T17:45:32.685" v="2087" actId="478"/>
          <ac:spMkLst>
            <pc:docMk/>
            <pc:sldMk cId="2105944242" sldId="256"/>
            <ac:spMk id="227" creationId="{8573ABD9-B3CB-49F9-9AAD-1BAF92541BDF}"/>
          </ac:spMkLst>
        </pc:spChg>
        <pc:spChg chg="del mod topLvl">
          <ac:chgData name="Laurent P. René de Cotret" userId="f8178667c0a2369a" providerId="LiveId" clId="{E6F9DA84-9433-4392-9546-B88347E1A9B1}" dt="2020-05-29T17:45:32.685" v="2087" actId="478"/>
          <ac:spMkLst>
            <pc:docMk/>
            <pc:sldMk cId="2105944242" sldId="256"/>
            <ac:spMk id="228" creationId="{0EEAF066-31A4-4471-8E28-7FBF4F45E6E3}"/>
          </ac:spMkLst>
        </pc:spChg>
        <pc:spChg chg="mod">
          <ac:chgData name="Laurent P. René de Cotret" userId="f8178667c0a2369a" providerId="LiveId" clId="{E6F9DA84-9433-4392-9546-B88347E1A9B1}" dt="2020-05-29T17:45:09.162" v="2069" actId="165"/>
          <ac:spMkLst>
            <pc:docMk/>
            <pc:sldMk cId="2105944242" sldId="256"/>
            <ac:spMk id="231" creationId="{9B439426-6AC8-49C5-81FE-D874C6DCCCA1}"/>
          </ac:spMkLst>
        </pc:spChg>
        <pc:spChg chg="mod">
          <ac:chgData name="Laurent P. René de Cotret" userId="f8178667c0a2369a" providerId="LiveId" clId="{E6F9DA84-9433-4392-9546-B88347E1A9B1}" dt="2020-05-29T17:45:09.162" v="2069" actId="165"/>
          <ac:spMkLst>
            <pc:docMk/>
            <pc:sldMk cId="2105944242" sldId="256"/>
            <ac:spMk id="236" creationId="{626FDEB3-994A-40E5-8F2B-6E2A6F8D1DD2}"/>
          </ac:spMkLst>
        </pc:spChg>
        <pc:spChg chg="add 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241" creationId="{AF586066-2A1C-4750-9877-752CBC6D8441}"/>
          </ac:spMkLst>
        </pc:spChg>
        <pc:spChg chg="add del mod topLvl">
          <ac:chgData name="Laurent P. René de Cotret" userId="f8178667c0a2369a" providerId="LiveId" clId="{E6F9DA84-9433-4392-9546-B88347E1A9B1}" dt="2020-05-29T17:59:08.974" v="2682" actId="478"/>
          <ac:spMkLst>
            <pc:docMk/>
            <pc:sldMk cId="2105944242" sldId="256"/>
            <ac:spMk id="242" creationId="{31A72A63-F435-48D8-BAF3-3A4AE84C714F}"/>
          </ac:spMkLst>
        </pc:spChg>
        <pc:spChg chg="add mod topLvl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257" creationId="{759480BD-A059-4D82-B7E5-4D8E73B0CD7C}"/>
          </ac:spMkLst>
        </pc:spChg>
        <pc:spChg chg="add del mod">
          <ac:chgData name="Laurent P. René de Cotret" userId="f8178667c0a2369a" providerId="LiveId" clId="{E6F9DA84-9433-4392-9546-B88347E1A9B1}" dt="2020-05-29T18:01:52.995" v="2693" actId="478"/>
          <ac:spMkLst>
            <pc:docMk/>
            <pc:sldMk cId="2105944242" sldId="256"/>
            <ac:spMk id="259" creationId="{E03D5647-B3FE-46EC-8E8F-DD7D282B2AAB}"/>
          </ac:spMkLst>
        </pc:spChg>
        <pc:spChg chg="add mod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260" creationId="{341B84FF-60F3-4ADC-8AB9-74E0AED8B63F}"/>
          </ac:spMkLst>
        </pc:spChg>
        <pc:spChg chg="add del mod">
          <ac:chgData name="Laurent P. René de Cotret" userId="f8178667c0a2369a" providerId="LiveId" clId="{E6F9DA84-9433-4392-9546-B88347E1A9B1}" dt="2020-05-29T18:07:48.625" v="2756" actId="478"/>
          <ac:spMkLst>
            <pc:docMk/>
            <pc:sldMk cId="2105944242" sldId="256"/>
            <ac:spMk id="270" creationId="{DCFA50FD-BC40-4A41-B25E-3FFAA5B10421}"/>
          </ac:spMkLst>
        </pc:spChg>
        <pc:spChg chg="add mod">
          <ac:chgData name="Laurent P. René de Cotret" userId="f8178667c0a2369a" providerId="LiveId" clId="{E6F9DA84-9433-4392-9546-B88347E1A9B1}" dt="2020-05-29T18:28:04.059" v="3288" actId="1036"/>
          <ac:spMkLst>
            <pc:docMk/>
            <pc:sldMk cId="2105944242" sldId="256"/>
            <ac:spMk id="271" creationId="{FB3D313B-AE64-4611-932F-D9D00916CA32}"/>
          </ac:spMkLst>
        </pc:spChg>
        <pc:spChg chg="add del mod">
          <ac:chgData name="Laurent P. René de Cotret" userId="f8178667c0a2369a" providerId="LiveId" clId="{E6F9DA84-9433-4392-9546-B88347E1A9B1}" dt="2020-05-29T18:10:38.765" v="2848" actId="478"/>
          <ac:spMkLst>
            <pc:docMk/>
            <pc:sldMk cId="2105944242" sldId="256"/>
            <ac:spMk id="276" creationId="{0550EDF5-D00F-4171-8034-74A39C64FDD2}"/>
          </ac:spMkLst>
        </pc:spChg>
        <pc:spChg chg="add mod ord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292" creationId="{7D82FFD2-5E31-4023-AA35-D1705A93352F}"/>
          </ac:spMkLst>
        </pc:spChg>
        <pc:spChg chg="add del mod">
          <ac:chgData name="Laurent P. René de Cotret" userId="f8178667c0a2369a" providerId="LiveId" clId="{E6F9DA84-9433-4392-9546-B88347E1A9B1}" dt="2020-05-29T18:20:54.515" v="3139" actId="478"/>
          <ac:spMkLst>
            <pc:docMk/>
            <pc:sldMk cId="2105944242" sldId="256"/>
            <ac:spMk id="293" creationId="{CDBFE039-289A-444F-A968-6F7B0F488C81}"/>
          </ac:spMkLst>
        </pc:spChg>
        <pc:spChg chg="add del mod">
          <ac:chgData name="Laurent P. René de Cotret" userId="f8178667c0a2369a" providerId="LiveId" clId="{E6F9DA84-9433-4392-9546-B88347E1A9B1}" dt="2020-05-29T18:20:56.360" v="3140" actId="478"/>
          <ac:spMkLst>
            <pc:docMk/>
            <pc:sldMk cId="2105944242" sldId="256"/>
            <ac:spMk id="294" creationId="{0B6D84C0-07AA-4518-B860-8CEDCC09BC72}"/>
          </ac:spMkLst>
        </pc:spChg>
        <pc:spChg chg="add mod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295" creationId="{798E11E4-0366-4966-B6DA-ADD1C38DAB2C}"/>
          </ac:spMkLst>
        </pc:spChg>
        <pc:spChg chg="add mod">
          <ac:chgData name="Laurent P. René de Cotret" userId="f8178667c0a2369a" providerId="LiveId" clId="{E6F9DA84-9433-4392-9546-B88347E1A9B1}" dt="2020-05-29T18:27:29.054" v="3246" actId="1035"/>
          <ac:spMkLst>
            <pc:docMk/>
            <pc:sldMk cId="2105944242" sldId="256"/>
            <ac:spMk id="296" creationId="{1595FE99-3978-45A8-BB23-FC5FBC952638}"/>
          </ac:spMkLst>
        </pc:spChg>
        <pc:spChg chg="add mod">
          <ac:chgData name="Laurent P. René de Cotret" userId="f8178667c0a2369a" providerId="LiveId" clId="{E6F9DA84-9433-4392-9546-B88347E1A9B1}" dt="2020-05-29T18:36:43.955" v="3375" actId="1076"/>
          <ac:spMkLst>
            <pc:docMk/>
            <pc:sldMk cId="2105944242" sldId="256"/>
            <ac:spMk id="304" creationId="{1CB1B9D8-D003-4282-A485-55650EB22536}"/>
          </ac:spMkLst>
        </pc:spChg>
        <pc:spChg chg="add mod">
          <ac:chgData name="Laurent P. René de Cotret" userId="f8178667c0a2369a" providerId="LiveId" clId="{E6F9DA84-9433-4392-9546-B88347E1A9B1}" dt="2020-05-29T18:43:51.994" v="3481" actId="1035"/>
          <ac:spMkLst>
            <pc:docMk/>
            <pc:sldMk cId="2105944242" sldId="256"/>
            <ac:spMk id="305" creationId="{C28175B0-94F8-4E9F-B022-B25F03857A77}"/>
          </ac:spMkLst>
        </pc:spChg>
        <pc:spChg chg="add del mod">
          <ac:chgData name="Laurent P. René de Cotret" userId="f8178667c0a2369a" providerId="LiveId" clId="{E6F9DA84-9433-4392-9546-B88347E1A9B1}" dt="2020-05-29T18:40:39.535" v="3454" actId="478"/>
          <ac:spMkLst>
            <pc:docMk/>
            <pc:sldMk cId="2105944242" sldId="256"/>
            <ac:spMk id="306" creationId="{F0C52ED3-8AC4-488B-8A00-D578D552E1FC}"/>
          </ac:spMkLst>
        </pc:spChg>
        <pc:spChg chg="add mod">
          <ac:chgData name="Laurent P. René de Cotret" userId="f8178667c0a2369a" providerId="LiveId" clId="{E6F9DA84-9433-4392-9546-B88347E1A9B1}" dt="2020-05-29T18:43:51.994" v="3481" actId="1035"/>
          <ac:spMkLst>
            <pc:docMk/>
            <pc:sldMk cId="2105944242" sldId="256"/>
            <ac:spMk id="307" creationId="{B8257160-EEFA-4BCF-994B-09F517CEF7DF}"/>
          </ac:spMkLst>
        </pc:spChg>
        <pc:spChg chg="add del mod">
          <ac:chgData name="Laurent P. René de Cotret" userId="f8178667c0a2369a" providerId="LiveId" clId="{E6F9DA84-9433-4392-9546-B88347E1A9B1}" dt="2020-05-29T18:38:50.935" v="3397" actId="478"/>
          <ac:spMkLst>
            <pc:docMk/>
            <pc:sldMk cId="2105944242" sldId="256"/>
            <ac:spMk id="308" creationId="{A400C7AE-051C-47CE-B139-34B7362F2061}"/>
          </ac:spMkLst>
        </pc:spChg>
        <pc:spChg chg="add del mod">
          <ac:chgData name="Laurent P. René de Cotret" userId="f8178667c0a2369a" providerId="LiveId" clId="{E6F9DA84-9433-4392-9546-B88347E1A9B1}" dt="2020-05-29T18:41:14.375" v="3458" actId="478"/>
          <ac:spMkLst>
            <pc:docMk/>
            <pc:sldMk cId="2105944242" sldId="256"/>
            <ac:spMk id="309" creationId="{2B9C4544-085D-4C79-A4A3-9BB4CE5AE7AB}"/>
          </ac:spMkLst>
        </pc:spChg>
        <pc:spChg chg="add mod">
          <ac:chgData name="Laurent P. René de Cotret" userId="f8178667c0a2369a" providerId="LiveId" clId="{E6F9DA84-9433-4392-9546-B88347E1A9B1}" dt="2020-05-29T18:43:51.994" v="3481" actId="1035"/>
          <ac:spMkLst>
            <pc:docMk/>
            <pc:sldMk cId="2105944242" sldId="256"/>
            <ac:spMk id="310" creationId="{40E639CE-107A-4017-B0F1-7577DC85B7AD}"/>
          </ac:spMkLst>
        </pc:spChg>
        <pc:spChg chg="add del mod">
          <ac:chgData name="Laurent P. René de Cotret" userId="f8178667c0a2369a" providerId="LiveId" clId="{E6F9DA84-9433-4392-9546-B88347E1A9B1}" dt="2020-05-29T18:41:11.165" v="3457" actId="478"/>
          <ac:spMkLst>
            <pc:docMk/>
            <pc:sldMk cId="2105944242" sldId="256"/>
            <ac:spMk id="311" creationId="{21976C3A-05EA-4A88-9447-A93C3309AE9F}"/>
          </ac:spMkLst>
        </pc:spChg>
        <pc:spChg chg="add mod">
          <ac:chgData name="Laurent P. René de Cotret" userId="f8178667c0a2369a" providerId="LiveId" clId="{E6F9DA84-9433-4392-9546-B88347E1A9B1}" dt="2020-05-29T18:43:51.994" v="3481" actId="1035"/>
          <ac:spMkLst>
            <pc:docMk/>
            <pc:sldMk cId="2105944242" sldId="256"/>
            <ac:spMk id="312" creationId="{4F430E67-0A82-49D4-94D1-774CC06B2607}"/>
          </ac:spMkLst>
        </pc:spChg>
        <pc:spChg chg="add mod">
          <ac:chgData name="Laurent P. René de Cotret" userId="f8178667c0a2369a" providerId="LiveId" clId="{E6F9DA84-9433-4392-9546-B88347E1A9B1}" dt="2020-05-29T18:43:51.994" v="3481" actId="1035"/>
          <ac:spMkLst>
            <pc:docMk/>
            <pc:sldMk cId="2105944242" sldId="256"/>
            <ac:spMk id="313" creationId="{FECC75DB-A210-4860-B6F1-3F735A95B136}"/>
          </ac:spMkLst>
        </pc:spChg>
        <pc:spChg chg="add del mod">
          <ac:chgData name="Laurent P. René de Cotret" userId="f8178667c0a2369a" providerId="LiveId" clId="{E6F9DA84-9433-4392-9546-B88347E1A9B1}" dt="2020-05-29T18:41:57.724" v="3465" actId="478"/>
          <ac:spMkLst>
            <pc:docMk/>
            <pc:sldMk cId="2105944242" sldId="256"/>
            <ac:spMk id="314" creationId="{ADF81C52-22FA-4F04-A963-76F4C5BDA6F6}"/>
          </ac:spMkLst>
        </pc:spChg>
        <pc:spChg chg="add del mod">
          <ac:chgData name="Laurent P. René de Cotret" userId="f8178667c0a2369a" providerId="LiveId" clId="{E6F9DA84-9433-4392-9546-B88347E1A9B1}" dt="2020-05-29T18:41:59.645" v="3466" actId="478"/>
          <ac:spMkLst>
            <pc:docMk/>
            <pc:sldMk cId="2105944242" sldId="256"/>
            <ac:spMk id="315" creationId="{1645E34A-7BC6-4C55-B8D4-AF61628395CE}"/>
          </ac:spMkLst>
        </pc:spChg>
        <pc:grpChg chg="add del mod">
          <ac:chgData name="Laurent P. René de Cotret" userId="f8178667c0a2369a" providerId="LiveId" clId="{E6F9DA84-9433-4392-9546-B88347E1A9B1}" dt="2020-05-28T16:36:46.391" v="1057" actId="165"/>
          <ac:grpSpMkLst>
            <pc:docMk/>
            <pc:sldMk cId="2105944242" sldId="256"/>
            <ac:grpSpMk id="2" creationId="{37768698-7B94-466B-B242-7A0F3C5DD178}"/>
          </ac:grpSpMkLst>
        </pc:grpChg>
        <pc:grpChg chg="add del mod topLvl">
          <ac:chgData name="Laurent P. René de Cotret" userId="f8178667c0a2369a" providerId="LiveId" clId="{E6F9DA84-9433-4392-9546-B88347E1A9B1}" dt="2020-05-29T17:38:55.699" v="2000" actId="165"/>
          <ac:grpSpMkLst>
            <pc:docMk/>
            <pc:sldMk cId="2105944242" sldId="256"/>
            <ac:grpSpMk id="4" creationId="{9623F0A2-6D5B-46E0-A48C-4E22B1B5FC0B}"/>
          </ac:grpSpMkLst>
        </pc:grpChg>
        <pc:grpChg chg="add del mod">
          <ac:chgData name="Laurent P. René de Cotret" userId="f8178667c0a2369a" providerId="LiveId" clId="{E6F9DA84-9433-4392-9546-B88347E1A9B1}" dt="2020-05-29T17:33:55.145" v="1865" actId="165"/>
          <ac:grpSpMkLst>
            <pc:docMk/>
            <pc:sldMk cId="2105944242" sldId="256"/>
            <ac:grpSpMk id="5" creationId="{482CD3E4-674B-4560-A609-ECD602EF7187}"/>
          </ac:grpSpMkLst>
        </pc:grpChg>
        <pc:grpChg chg="add del mod">
          <ac:chgData name="Laurent P. René de Cotret" userId="f8178667c0a2369a" providerId="LiveId" clId="{E6F9DA84-9433-4392-9546-B88347E1A9B1}" dt="2020-05-29T17:34:27.118" v="1872" actId="165"/>
          <ac:grpSpMkLst>
            <pc:docMk/>
            <pc:sldMk cId="2105944242" sldId="256"/>
            <ac:grpSpMk id="6" creationId="{B74EC85F-A4AD-4517-9378-0A8F23552BA1}"/>
          </ac:grpSpMkLst>
        </pc:grpChg>
        <pc:grpChg chg="add del mod">
          <ac:chgData name="Laurent P. René de Cotret" userId="f8178667c0a2369a" providerId="LiveId" clId="{E6F9DA84-9433-4392-9546-B88347E1A9B1}" dt="2020-05-29T17:36:37.555" v="1924" actId="165"/>
          <ac:grpSpMkLst>
            <pc:docMk/>
            <pc:sldMk cId="2105944242" sldId="256"/>
            <ac:grpSpMk id="7" creationId="{42973099-F6F5-4704-BBEB-1ABEAD5DEDCE}"/>
          </ac:grpSpMkLst>
        </pc:grpChg>
        <pc:grpChg chg="add mod topLvl">
          <ac:chgData name="Laurent P. René de Cotret" userId="f8178667c0a2369a" providerId="LiveId" clId="{E6F9DA84-9433-4392-9546-B88347E1A9B1}" dt="2020-05-29T18:27:29.054" v="3246" actId="1035"/>
          <ac:grpSpMkLst>
            <pc:docMk/>
            <pc:sldMk cId="2105944242" sldId="256"/>
            <ac:grpSpMk id="14" creationId="{5ECD5B27-9858-4602-B265-43D7A26433FD}"/>
          </ac:grpSpMkLst>
        </pc:grpChg>
        <pc:grpChg chg="add mod topLvl">
          <ac:chgData name="Laurent P. René de Cotret" userId="f8178667c0a2369a" providerId="LiveId" clId="{E6F9DA84-9433-4392-9546-B88347E1A9B1}" dt="2020-05-29T18:27:29.054" v="3246" actId="1035"/>
          <ac:grpSpMkLst>
            <pc:docMk/>
            <pc:sldMk cId="2105944242" sldId="256"/>
            <ac:grpSpMk id="18" creationId="{3C8FB0B1-31BC-44E0-A999-006BA692DD75}"/>
          </ac:grpSpMkLst>
        </pc:grpChg>
        <pc:grpChg chg="mod">
          <ac:chgData name="Laurent P. René de Cotret" userId="f8178667c0a2369a" providerId="LiveId" clId="{E6F9DA84-9433-4392-9546-B88347E1A9B1}" dt="2020-05-29T18:22:45.476" v="3147" actId="12788"/>
          <ac:grpSpMkLst>
            <pc:docMk/>
            <pc:sldMk cId="2105944242" sldId="256"/>
            <ac:grpSpMk id="23" creationId="{4652D2EA-FF87-446B-8522-C06CA2B833A9}"/>
          </ac:grpSpMkLst>
        </pc:grpChg>
        <pc:grpChg chg="mod ord topLvl">
          <ac:chgData name="Laurent P. René de Cotret" userId="f8178667c0a2369a" providerId="LiveId" clId="{E6F9DA84-9433-4392-9546-B88347E1A9B1}" dt="2020-05-29T18:27:29.054" v="3246" actId="1035"/>
          <ac:grpSpMkLst>
            <pc:docMk/>
            <pc:sldMk cId="2105944242" sldId="256"/>
            <ac:grpSpMk id="24" creationId="{B00E4208-A290-442A-9CBF-CB9327E373C6}"/>
          </ac:grpSpMkLst>
        </pc:grpChg>
        <pc:grpChg chg="add del mod">
          <ac:chgData name="Laurent P. René de Cotret" userId="f8178667c0a2369a" providerId="LiveId" clId="{E6F9DA84-9433-4392-9546-B88347E1A9B1}" dt="2020-05-29T17:44:17.785" v="2059" actId="165"/>
          <ac:grpSpMkLst>
            <pc:docMk/>
            <pc:sldMk cId="2105944242" sldId="256"/>
            <ac:grpSpMk id="25" creationId="{96BD1AFC-FA60-4205-87DF-C350F1ECA5B5}"/>
          </ac:grpSpMkLst>
        </pc:grpChg>
        <pc:grpChg chg="add mod topLvl">
          <ac:chgData name="Laurent P. René de Cotret" userId="f8178667c0a2369a" providerId="LiveId" clId="{E6F9DA84-9433-4392-9546-B88347E1A9B1}" dt="2020-05-29T18:27:29.054" v="3246" actId="1035"/>
          <ac:grpSpMkLst>
            <pc:docMk/>
            <pc:sldMk cId="2105944242" sldId="256"/>
            <ac:grpSpMk id="26" creationId="{0D065330-E715-4509-A97D-B866F451A5B0}"/>
          </ac:grpSpMkLst>
        </pc:grpChg>
        <pc:grpChg chg="add del mod topLvl">
          <ac:chgData name="Laurent P. René de Cotret" userId="f8178667c0a2369a" providerId="LiveId" clId="{E6F9DA84-9433-4392-9546-B88347E1A9B1}" dt="2020-05-29T18:13:56.045" v="2930" actId="165"/>
          <ac:grpSpMkLst>
            <pc:docMk/>
            <pc:sldMk cId="2105944242" sldId="256"/>
            <ac:grpSpMk id="27" creationId="{8D7F4D18-606F-4EF6-8D50-1A98066FEED4}"/>
          </ac:grpSpMkLst>
        </pc:grpChg>
        <pc:grpChg chg="add del mod">
          <ac:chgData name="Laurent P. René de Cotret" userId="f8178667c0a2369a" providerId="LiveId" clId="{E6F9DA84-9433-4392-9546-B88347E1A9B1}" dt="2020-05-28T16:30:45.769" v="953" actId="165"/>
          <ac:grpSpMkLst>
            <pc:docMk/>
            <pc:sldMk cId="2105944242" sldId="256"/>
            <ac:grpSpMk id="27" creationId="{E4FE5D28-FD0E-4561-B401-7D7AE21A9291}"/>
          </ac:grpSpMkLst>
        </pc:grpChg>
        <pc:grpChg chg="add mod topLvl">
          <ac:chgData name="Laurent P. René de Cotret" userId="f8178667c0a2369a" providerId="LiveId" clId="{E6F9DA84-9433-4392-9546-B88347E1A9B1}" dt="2020-05-29T18:26:53.185" v="3199" actId="164"/>
          <ac:grpSpMkLst>
            <pc:docMk/>
            <pc:sldMk cId="2105944242" sldId="256"/>
            <ac:grpSpMk id="28" creationId="{E44B0F40-DFD5-4270-A3B2-E544DA0F9DA5}"/>
          </ac:grpSpMkLst>
        </pc:grpChg>
        <pc:grpChg chg="add del mod">
          <ac:chgData name="Laurent P. René de Cotret" userId="f8178667c0a2369a" providerId="LiveId" clId="{E6F9DA84-9433-4392-9546-B88347E1A9B1}" dt="2020-05-28T16:25:48.871" v="899" actId="165"/>
          <ac:grpSpMkLst>
            <pc:docMk/>
            <pc:sldMk cId="2105944242" sldId="256"/>
            <ac:grpSpMk id="29" creationId="{69B99251-8DC2-4F02-8483-550B945A0E39}"/>
          </ac:grpSpMkLst>
        </pc:grpChg>
        <pc:grpChg chg="add del mod">
          <ac:chgData name="Laurent P. René de Cotret" userId="f8178667c0a2369a" providerId="LiveId" clId="{E6F9DA84-9433-4392-9546-B88347E1A9B1}" dt="2020-05-29T17:50:18.205" v="2362" actId="165"/>
          <ac:grpSpMkLst>
            <pc:docMk/>
            <pc:sldMk cId="2105944242" sldId="256"/>
            <ac:grpSpMk id="29" creationId="{BBA1ABD0-EBCC-422B-9D0A-BB7826DDC01D}"/>
          </ac:grpSpMkLst>
        </pc:grpChg>
        <pc:grpChg chg="add mod">
          <ac:chgData name="Laurent P. René de Cotret" userId="f8178667c0a2369a" providerId="LiveId" clId="{E6F9DA84-9433-4392-9546-B88347E1A9B1}" dt="2020-05-29T17:48:45.566" v="2269" actId="164"/>
          <ac:grpSpMkLst>
            <pc:docMk/>
            <pc:sldMk cId="2105944242" sldId="256"/>
            <ac:grpSpMk id="30" creationId="{F08B9621-16CB-45FC-8028-912CB8BCF14B}"/>
          </ac:grpSpMkLst>
        </pc:grpChg>
        <pc:grpChg chg="add mod">
          <ac:chgData name="Laurent P. René de Cotret" userId="f8178667c0a2369a" providerId="LiveId" clId="{E6F9DA84-9433-4392-9546-B88347E1A9B1}" dt="2020-05-29T17:48:49.016" v="2271" actId="164"/>
          <ac:grpSpMkLst>
            <pc:docMk/>
            <pc:sldMk cId="2105944242" sldId="256"/>
            <ac:grpSpMk id="31" creationId="{49A6156C-CA16-4089-9562-317A219A196A}"/>
          </ac:grpSpMkLst>
        </pc:grpChg>
        <pc:grpChg chg="del">
          <ac:chgData name="Laurent P. René de Cotret" userId="f8178667c0a2369a" providerId="LiveId" clId="{E6F9DA84-9433-4392-9546-B88347E1A9B1}" dt="2020-05-28T14:43:36.244" v="2" actId="165"/>
          <ac:grpSpMkLst>
            <pc:docMk/>
            <pc:sldMk cId="2105944242" sldId="256"/>
            <ac:grpSpMk id="45" creationId="{152C8E02-0EE4-4D2F-8C2D-9225D556BE00}"/>
          </ac:grpSpMkLst>
        </pc:grpChg>
        <pc:grpChg chg="add del mod ord topLvl">
          <ac:chgData name="Laurent P. René de Cotret" userId="f8178667c0a2369a" providerId="LiveId" clId="{E6F9DA84-9433-4392-9546-B88347E1A9B1}" dt="2020-05-28T16:45:21.587" v="1214" actId="165"/>
          <ac:grpSpMkLst>
            <pc:docMk/>
            <pc:sldMk cId="2105944242" sldId="256"/>
            <ac:grpSpMk id="48" creationId="{3E64487A-FFB4-4F21-9270-8DF045E97813}"/>
          </ac:grpSpMkLst>
        </pc:grpChg>
        <pc:grpChg chg="add del mod">
          <ac:chgData name="Laurent P. René de Cotret" userId="f8178667c0a2369a" providerId="LiveId" clId="{E6F9DA84-9433-4392-9546-B88347E1A9B1}" dt="2020-05-29T18:01:35.665" v="2689" actId="165"/>
          <ac:grpSpMkLst>
            <pc:docMk/>
            <pc:sldMk cId="2105944242" sldId="256"/>
            <ac:grpSpMk id="49" creationId="{44FC2EFB-BC8F-4AD4-A81A-3E48BE18080F}"/>
          </ac:grpSpMkLst>
        </pc:grpChg>
        <pc:grpChg chg="add mod ord topLvl">
          <ac:chgData name="Laurent P. René de Cotret" userId="f8178667c0a2369a" providerId="LiveId" clId="{E6F9DA84-9433-4392-9546-B88347E1A9B1}" dt="2020-05-29T18:27:36.738" v="3247" actId="165"/>
          <ac:grpSpMkLst>
            <pc:docMk/>
            <pc:sldMk cId="2105944242" sldId="256"/>
            <ac:grpSpMk id="68" creationId="{065D0E4D-A2FE-4824-8CF7-7024BEAF3E46}"/>
          </ac:grpSpMkLst>
        </pc:grpChg>
        <pc:grpChg chg="add mod">
          <ac:chgData name="Laurent P. René de Cotret" userId="f8178667c0a2369a" providerId="LiveId" clId="{E6F9DA84-9433-4392-9546-B88347E1A9B1}" dt="2020-05-29T17:55:32.427" v="2533" actId="165"/>
          <ac:grpSpMkLst>
            <pc:docMk/>
            <pc:sldMk cId="2105944242" sldId="256"/>
            <ac:grpSpMk id="69" creationId="{998963FE-D458-4927-A190-94D3A4D292EE}"/>
          </ac:grpSpMkLst>
        </pc:grpChg>
        <pc:grpChg chg="add mod topLvl">
          <ac:chgData name="Laurent P. René de Cotret" userId="f8178667c0a2369a" providerId="LiveId" clId="{E6F9DA84-9433-4392-9546-B88347E1A9B1}" dt="2020-05-29T17:55:32.427" v="2533" actId="165"/>
          <ac:grpSpMkLst>
            <pc:docMk/>
            <pc:sldMk cId="2105944242" sldId="256"/>
            <ac:grpSpMk id="70" creationId="{D46E7141-6647-49C3-B20E-6F51FA70B356}"/>
          </ac:grpSpMkLst>
        </pc:grpChg>
        <pc:grpChg chg="add del mod">
          <ac:chgData name="Laurent P. René de Cotret" userId="f8178667c0a2369a" providerId="LiveId" clId="{E6F9DA84-9433-4392-9546-B88347E1A9B1}" dt="2020-05-28T14:49:23.934" v="75" actId="478"/>
          <ac:grpSpMkLst>
            <pc:docMk/>
            <pc:sldMk cId="2105944242" sldId="256"/>
            <ac:grpSpMk id="71" creationId="{81E8C270-69AF-4D8D-8F55-1B77E3668BD0}"/>
          </ac:grpSpMkLst>
        </pc:grpChg>
        <pc:grpChg chg="mod">
          <ac:chgData name="Laurent P. René de Cotret" userId="f8178667c0a2369a" providerId="LiveId" clId="{E6F9DA84-9433-4392-9546-B88347E1A9B1}" dt="2020-05-28T14:48:14.402" v="57"/>
          <ac:grpSpMkLst>
            <pc:docMk/>
            <pc:sldMk cId="2105944242" sldId="256"/>
            <ac:grpSpMk id="74" creationId="{7B291F93-D45A-4ED2-8951-4FC8E15CC135}"/>
          </ac:grpSpMkLst>
        </pc:grpChg>
        <pc:grpChg chg="add mod">
          <ac:chgData name="Laurent P. René de Cotret" userId="f8178667c0a2369a" providerId="LiveId" clId="{E6F9DA84-9433-4392-9546-B88347E1A9B1}" dt="2020-05-29T18:17:47.283" v="3067" actId="164"/>
          <ac:grpSpMkLst>
            <pc:docMk/>
            <pc:sldMk cId="2105944242" sldId="256"/>
            <ac:grpSpMk id="75" creationId="{2D3E7191-B183-4D02-8AE9-06E49348EB67}"/>
          </ac:grpSpMkLst>
        </pc:grpChg>
        <pc:grpChg chg="add del mod">
          <ac:chgData name="Laurent P. René de Cotret" userId="f8178667c0a2369a" providerId="LiveId" clId="{E6F9DA84-9433-4392-9546-B88347E1A9B1}" dt="2020-05-28T16:44:31.737" v="1152" actId="165"/>
          <ac:grpSpMkLst>
            <pc:docMk/>
            <pc:sldMk cId="2105944242" sldId="256"/>
            <ac:grpSpMk id="76" creationId="{7C819549-C7FF-4CA4-A9E1-9A9E83B7255B}"/>
          </ac:grpSpMkLst>
        </pc:grpChg>
        <pc:grpChg chg="add mod topLvl">
          <ac:chgData name="Laurent P. René de Cotret" userId="f8178667c0a2369a" providerId="LiveId" clId="{E6F9DA84-9433-4392-9546-B88347E1A9B1}" dt="2020-05-29T17:55:32.427" v="2533" actId="165"/>
          <ac:grpSpMkLst>
            <pc:docMk/>
            <pc:sldMk cId="2105944242" sldId="256"/>
            <ac:grpSpMk id="77" creationId="{41CBF6C7-C19A-41D7-9CFD-4A7A7836F7D4}"/>
          </ac:grpSpMkLst>
        </pc:grpChg>
        <pc:grpChg chg="mod">
          <ac:chgData name="Laurent P. René de Cotret" userId="f8178667c0a2369a" providerId="LiveId" clId="{E6F9DA84-9433-4392-9546-B88347E1A9B1}" dt="2020-05-29T17:55:32.427" v="2533" actId="165"/>
          <ac:grpSpMkLst>
            <pc:docMk/>
            <pc:sldMk cId="2105944242" sldId="256"/>
            <ac:grpSpMk id="80" creationId="{7666B6E8-7AEC-4BC3-9BA2-34F06D913F33}"/>
          </ac:grpSpMkLst>
        </pc:grpChg>
        <pc:grpChg chg="add del mod topLvl">
          <ac:chgData name="Laurent P. René de Cotret" userId="f8178667c0a2369a" providerId="LiveId" clId="{E6F9DA84-9433-4392-9546-B88347E1A9B1}" dt="2020-05-28T15:00:29.009" v="159" actId="165"/>
          <ac:grpSpMkLst>
            <pc:docMk/>
            <pc:sldMk cId="2105944242" sldId="256"/>
            <ac:grpSpMk id="83" creationId="{7AC18C52-9295-4F73-909A-B684CCFEF128}"/>
          </ac:grpSpMkLst>
        </pc:grpChg>
        <pc:grpChg chg="add del mod topLvl">
          <ac:chgData name="Laurent P. René de Cotret" userId="f8178667c0a2369a" providerId="LiveId" clId="{E6F9DA84-9433-4392-9546-B88347E1A9B1}" dt="2020-05-28T15:00:44.632" v="162" actId="165"/>
          <ac:grpSpMkLst>
            <pc:docMk/>
            <pc:sldMk cId="2105944242" sldId="256"/>
            <ac:grpSpMk id="84" creationId="{B9DF9DC7-6960-4386-976C-F3681AB74719}"/>
          </ac:grpSpMkLst>
        </pc:grpChg>
        <pc:grpChg chg="mod topLvl">
          <ac:chgData name="Laurent P. René de Cotret" userId="f8178667c0a2369a" providerId="LiveId" clId="{E6F9DA84-9433-4392-9546-B88347E1A9B1}" dt="2020-05-29T17:34:27.118" v="1872" actId="165"/>
          <ac:grpSpMkLst>
            <pc:docMk/>
            <pc:sldMk cId="2105944242" sldId="256"/>
            <ac:grpSpMk id="88" creationId="{D062AE62-FBFF-47BF-926F-1BBA191A73E9}"/>
          </ac:grpSpMkLst>
        </pc:grpChg>
        <pc:grpChg chg="mod topLvl">
          <ac:chgData name="Laurent P. René de Cotret" userId="f8178667c0a2369a" providerId="LiveId" clId="{E6F9DA84-9433-4392-9546-B88347E1A9B1}" dt="2020-05-29T17:34:27.118" v="1872" actId="165"/>
          <ac:grpSpMkLst>
            <pc:docMk/>
            <pc:sldMk cId="2105944242" sldId="256"/>
            <ac:grpSpMk id="89" creationId="{56668146-4D87-4FD3-92E5-A251DDBDC933}"/>
          </ac:grpSpMkLst>
        </pc:grpChg>
        <pc:grpChg chg="mod">
          <ac:chgData name="Laurent P. René de Cotret" userId="f8178667c0a2369a" providerId="LiveId" clId="{E6F9DA84-9433-4392-9546-B88347E1A9B1}" dt="2020-05-29T17:34:27.118" v="1872" actId="165"/>
          <ac:grpSpMkLst>
            <pc:docMk/>
            <pc:sldMk cId="2105944242" sldId="256"/>
            <ac:grpSpMk id="92" creationId="{4D92CA03-B260-499E-9048-BBCF674FFB10}"/>
          </ac:grpSpMkLst>
        </pc:grpChg>
        <pc:grpChg chg="mod">
          <ac:chgData name="Laurent P. René de Cotret" userId="f8178667c0a2369a" providerId="LiveId" clId="{E6F9DA84-9433-4392-9546-B88347E1A9B1}" dt="2020-05-29T17:34:27.118" v="1872" actId="165"/>
          <ac:grpSpMkLst>
            <pc:docMk/>
            <pc:sldMk cId="2105944242" sldId="256"/>
            <ac:grpSpMk id="97" creationId="{88FA6835-89FF-4DC2-9079-66F3BD277906}"/>
          </ac:grpSpMkLst>
        </pc:grpChg>
        <pc:grpChg chg="add del mod">
          <ac:chgData name="Laurent P. René de Cotret" userId="f8178667c0a2369a" providerId="LiveId" clId="{E6F9DA84-9433-4392-9546-B88347E1A9B1}" dt="2020-05-28T14:51:08.714" v="86" actId="165"/>
          <ac:grpSpMkLst>
            <pc:docMk/>
            <pc:sldMk cId="2105944242" sldId="256"/>
            <ac:grpSpMk id="100" creationId="{F5F1521D-0023-46DA-8334-E1B468AAB0E8}"/>
          </ac:grpSpMkLst>
        </pc:grpChg>
        <pc:grpChg chg="add del mod topLvl">
          <ac:chgData name="Laurent P. René de Cotret" userId="f8178667c0a2369a" providerId="LiveId" clId="{E6F9DA84-9433-4392-9546-B88347E1A9B1}" dt="2020-05-29T17:47:24.125" v="2176" actId="165"/>
          <ac:grpSpMkLst>
            <pc:docMk/>
            <pc:sldMk cId="2105944242" sldId="256"/>
            <ac:grpSpMk id="102" creationId="{1946E7B2-8F0B-46B4-A3F0-B194F13CFFE9}"/>
          </ac:grpSpMkLst>
        </pc:grpChg>
        <pc:grpChg chg="del mod topLvl">
          <ac:chgData name="Laurent P. René de Cotret" userId="f8178667c0a2369a" providerId="LiveId" clId="{E6F9DA84-9433-4392-9546-B88347E1A9B1}" dt="2020-05-28T14:51:26.846" v="88" actId="478"/>
          <ac:grpSpMkLst>
            <pc:docMk/>
            <pc:sldMk cId="2105944242" sldId="256"/>
            <ac:grpSpMk id="104" creationId="{6E7AB2E2-DEA7-41CF-A7F4-02CEA6FE27AA}"/>
          </ac:grpSpMkLst>
        </pc:grpChg>
        <pc:grpChg chg="del mod topLvl">
          <ac:chgData name="Laurent P. René de Cotret" userId="f8178667c0a2369a" providerId="LiveId" clId="{E6F9DA84-9433-4392-9546-B88347E1A9B1}" dt="2020-05-28T14:51:26.846" v="88" actId="478"/>
          <ac:grpSpMkLst>
            <pc:docMk/>
            <pc:sldMk cId="2105944242" sldId="256"/>
            <ac:grpSpMk id="105" creationId="{9C55E884-B258-49E2-9C09-0411C6D3FCE2}"/>
          </ac:grpSpMkLst>
        </pc:grpChg>
        <pc:grpChg chg="add del mod">
          <ac:chgData name="Laurent P. René de Cotret" userId="f8178667c0a2369a" providerId="LiveId" clId="{E6F9DA84-9433-4392-9546-B88347E1A9B1}" dt="2020-05-28T16:52:59.028" v="1530" actId="165"/>
          <ac:grpSpMkLst>
            <pc:docMk/>
            <pc:sldMk cId="2105944242" sldId="256"/>
            <ac:grpSpMk id="105" creationId="{EF1F4B19-EFC6-453A-8BEB-4B96D4EA9730}"/>
          </ac:grpSpMkLst>
        </pc:grpChg>
        <pc:grpChg chg="mod">
          <ac:chgData name="Laurent P. René de Cotret" userId="f8178667c0a2369a" providerId="LiveId" clId="{E6F9DA84-9433-4392-9546-B88347E1A9B1}" dt="2020-05-28T14:51:19.231" v="87" actId="12788"/>
          <ac:grpSpMkLst>
            <pc:docMk/>
            <pc:sldMk cId="2105944242" sldId="256"/>
            <ac:grpSpMk id="108" creationId="{0F4A1F10-3DA8-42EC-92F0-2C07BA26C45A}"/>
          </ac:grpSpMkLst>
        </pc:grpChg>
        <pc:grpChg chg="mod">
          <ac:chgData name="Laurent P. René de Cotret" userId="f8178667c0a2369a" providerId="LiveId" clId="{E6F9DA84-9433-4392-9546-B88347E1A9B1}" dt="2020-05-28T14:51:19.231" v="87" actId="12788"/>
          <ac:grpSpMkLst>
            <pc:docMk/>
            <pc:sldMk cId="2105944242" sldId="256"/>
            <ac:grpSpMk id="113" creationId="{98A2D67E-69AE-4E6F-A792-E66F65EB64FC}"/>
          </ac:grpSpMkLst>
        </pc:grpChg>
        <pc:grpChg chg="add mod">
          <ac:chgData name="Laurent P. René de Cotret" userId="f8178667c0a2369a" providerId="LiveId" clId="{E6F9DA84-9433-4392-9546-B88347E1A9B1}" dt="2020-05-29T17:55:32.427" v="2533" actId="165"/>
          <ac:grpSpMkLst>
            <pc:docMk/>
            <pc:sldMk cId="2105944242" sldId="256"/>
            <ac:grpSpMk id="121" creationId="{68D99F5A-9622-442D-837D-B5E6EAFDB58A}"/>
          </ac:grpSpMkLst>
        </pc:grpChg>
        <pc:grpChg chg="add mod topLvl">
          <ac:chgData name="Laurent P. René de Cotret" userId="f8178667c0a2369a" providerId="LiveId" clId="{E6F9DA84-9433-4392-9546-B88347E1A9B1}" dt="2020-05-29T18:27:29.054" v="3246" actId="1035"/>
          <ac:grpSpMkLst>
            <pc:docMk/>
            <pc:sldMk cId="2105944242" sldId="256"/>
            <ac:grpSpMk id="122" creationId="{3F178689-E5E0-47B3-A087-46BBA3E2BDD2}"/>
          </ac:grpSpMkLst>
        </pc:grpChg>
        <pc:grpChg chg="add del mod">
          <ac:chgData name="Laurent P. René de Cotret" userId="f8178667c0a2369a" providerId="LiveId" clId="{E6F9DA84-9433-4392-9546-B88347E1A9B1}" dt="2020-05-28T14:55:03.395" v="123" actId="165"/>
          <ac:grpSpMkLst>
            <pc:docMk/>
            <pc:sldMk cId="2105944242" sldId="256"/>
            <ac:grpSpMk id="123" creationId="{BD0C8F12-ACCD-4D53-A67F-04B4BDBFCC43}"/>
          </ac:grpSpMkLst>
        </pc:grpChg>
        <pc:grpChg chg="add del mod topLvl">
          <ac:chgData name="Laurent P. René de Cotret" userId="f8178667c0a2369a" providerId="LiveId" clId="{E6F9DA84-9433-4392-9546-B88347E1A9B1}" dt="2020-05-29T17:44:36.291" v="2064" actId="478"/>
          <ac:grpSpMkLst>
            <pc:docMk/>
            <pc:sldMk cId="2105944242" sldId="256"/>
            <ac:grpSpMk id="128" creationId="{CEDDED1D-D0FC-4552-8404-70FECA0ADE5C}"/>
          </ac:grpSpMkLst>
        </pc:grpChg>
        <pc:grpChg chg="add del mod topLvl">
          <ac:chgData name="Laurent P. René de Cotret" userId="f8178667c0a2369a" providerId="LiveId" clId="{E6F9DA84-9433-4392-9546-B88347E1A9B1}" dt="2020-05-29T17:33:13.409" v="1829" actId="165"/>
          <ac:grpSpMkLst>
            <pc:docMk/>
            <pc:sldMk cId="2105944242" sldId="256"/>
            <ac:grpSpMk id="129" creationId="{3F4034E6-896E-4611-9BB8-3925691DA02C}"/>
          </ac:grpSpMkLst>
        </pc:grpChg>
        <pc:grpChg chg="add del mod">
          <ac:chgData name="Laurent P. René de Cotret" userId="f8178667c0a2369a" providerId="LiveId" clId="{E6F9DA84-9433-4392-9546-B88347E1A9B1}" dt="2020-05-28T15:27:46.003" v="253" actId="165"/>
          <ac:grpSpMkLst>
            <pc:docMk/>
            <pc:sldMk cId="2105944242" sldId="256"/>
            <ac:grpSpMk id="143" creationId="{98CF7469-3F1D-4D81-B062-5C4779937F11}"/>
          </ac:grpSpMkLst>
        </pc:grpChg>
        <pc:grpChg chg="add del mod">
          <ac:chgData name="Laurent P. René de Cotret" userId="f8178667c0a2369a" providerId="LiveId" clId="{E6F9DA84-9433-4392-9546-B88347E1A9B1}" dt="2020-05-28T16:39:57.216" v="1092" actId="165"/>
          <ac:grpSpMkLst>
            <pc:docMk/>
            <pc:sldMk cId="2105944242" sldId="256"/>
            <ac:grpSpMk id="147" creationId="{1B8E412A-41F2-4297-9FA3-07BCD80462B7}"/>
          </ac:grpSpMkLst>
        </pc:grpChg>
        <pc:grpChg chg="del mod topLvl">
          <ac:chgData name="Laurent P. René de Cotret" userId="f8178667c0a2369a" providerId="LiveId" clId="{E6F9DA84-9433-4392-9546-B88347E1A9B1}" dt="2020-05-28T16:40:01.750" v="1094" actId="165"/>
          <ac:grpSpMkLst>
            <pc:docMk/>
            <pc:sldMk cId="2105944242" sldId="256"/>
            <ac:grpSpMk id="150" creationId="{09AA7BE9-2843-47C0-8001-22905258E5B3}"/>
          </ac:grpSpMkLst>
        </pc:grpChg>
        <pc:grpChg chg="add mod ord topLvl">
          <ac:chgData name="Laurent P. René de Cotret" userId="f8178667c0a2369a" providerId="LiveId" clId="{E6F9DA84-9433-4392-9546-B88347E1A9B1}" dt="2020-05-29T18:35:50.004" v="3331" actId="166"/>
          <ac:grpSpMkLst>
            <pc:docMk/>
            <pc:sldMk cId="2105944242" sldId="256"/>
            <ac:grpSpMk id="153" creationId="{7C4A9FB6-9F59-403C-8068-85532A94EEBB}"/>
          </ac:grpSpMkLst>
        </pc:grpChg>
        <pc:grpChg chg="add del mod topLvl">
          <ac:chgData name="Laurent P. René de Cotret" userId="f8178667c0a2369a" providerId="LiveId" clId="{E6F9DA84-9433-4392-9546-B88347E1A9B1}" dt="2020-05-28T16:32:49.100" v="979" actId="478"/>
          <ac:grpSpMkLst>
            <pc:docMk/>
            <pc:sldMk cId="2105944242" sldId="256"/>
            <ac:grpSpMk id="158" creationId="{5A4C7712-FFC7-462C-9B1C-4C5B6E903062}"/>
          </ac:grpSpMkLst>
        </pc:grpChg>
        <pc:grpChg chg="add del mod">
          <ac:chgData name="Laurent P. René de Cotret" userId="f8178667c0a2369a" providerId="LiveId" clId="{E6F9DA84-9433-4392-9546-B88347E1A9B1}" dt="2020-05-28T15:38:11.091" v="369" actId="165"/>
          <ac:grpSpMkLst>
            <pc:docMk/>
            <pc:sldMk cId="2105944242" sldId="256"/>
            <ac:grpSpMk id="159" creationId="{4434C0EA-80BB-4762-A599-38FE2F28140D}"/>
          </ac:grpSpMkLst>
        </pc:grpChg>
        <pc:grpChg chg="add mod topLvl">
          <ac:chgData name="Laurent P. René de Cotret" userId="f8178667c0a2369a" providerId="LiveId" clId="{E6F9DA84-9433-4392-9546-B88347E1A9B1}" dt="2020-05-29T18:27:29.054" v="3246" actId="1035"/>
          <ac:grpSpMkLst>
            <pc:docMk/>
            <pc:sldMk cId="2105944242" sldId="256"/>
            <ac:grpSpMk id="172" creationId="{8FEC2451-1A0B-4A37-BA89-CE9E9B7EA8E9}"/>
          </ac:grpSpMkLst>
        </pc:grpChg>
        <pc:grpChg chg="add del mod">
          <ac:chgData name="Laurent P. René de Cotret" userId="f8178667c0a2369a" providerId="LiveId" clId="{E6F9DA84-9433-4392-9546-B88347E1A9B1}" dt="2020-05-28T15:47:55.451" v="495" actId="165"/>
          <ac:grpSpMkLst>
            <pc:docMk/>
            <pc:sldMk cId="2105944242" sldId="256"/>
            <ac:grpSpMk id="176" creationId="{5A8CD835-6D05-41A5-BDB7-628BD42868C1}"/>
          </ac:grpSpMkLst>
        </pc:grpChg>
        <pc:grpChg chg="add mod ord topLvl">
          <ac:chgData name="Laurent P. René de Cotret" userId="f8178667c0a2369a" providerId="LiveId" clId="{E6F9DA84-9433-4392-9546-B88347E1A9B1}" dt="2020-05-29T18:26:53.185" v="3199" actId="164"/>
          <ac:grpSpMkLst>
            <pc:docMk/>
            <pc:sldMk cId="2105944242" sldId="256"/>
            <ac:grpSpMk id="182" creationId="{342C3E6A-51E1-46D7-A9B4-9C4DA0A39C97}"/>
          </ac:grpSpMkLst>
        </pc:grpChg>
        <pc:grpChg chg="add mod ord topLvl">
          <ac:chgData name="Laurent P. René de Cotret" userId="f8178667c0a2369a" providerId="LiveId" clId="{E6F9DA84-9433-4392-9546-B88347E1A9B1}" dt="2020-05-29T18:26:53.185" v="3199" actId="164"/>
          <ac:grpSpMkLst>
            <pc:docMk/>
            <pc:sldMk cId="2105944242" sldId="256"/>
            <ac:grpSpMk id="184" creationId="{8D43CF6F-9BBC-485A-998E-D1E639091BA2}"/>
          </ac:grpSpMkLst>
        </pc:grpChg>
        <pc:grpChg chg="mod">
          <ac:chgData name="Laurent P. René de Cotret" userId="f8178667c0a2369a" providerId="LiveId" clId="{E6F9DA84-9433-4392-9546-B88347E1A9B1}" dt="2020-05-29T18:13:56.045" v="2930" actId="165"/>
          <ac:grpSpMkLst>
            <pc:docMk/>
            <pc:sldMk cId="2105944242" sldId="256"/>
            <ac:grpSpMk id="212" creationId="{3474DE54-BD93-458D-A332-E53BB03FC442}"/>
          </ac:grpSpMkLst>
        </pc:grpChg>
        <pc:grpChg chg="add del mod">
          <ac:chgData name="Laurent P. René de Cotret" userId="f8178667c0a2369a" providerId="LiveId" clId="{E6F9DA84-9433-4392-9546-B88347E1A9B1}" dt="2020-05-28T16:21:53.032" v="729" actId="165"/>
          <ac:grpSpMkLst>
            <pc:docMk/>
            <pc:sldMk cId="2105944242" sldId="256"/>
            <ac:grpSpMk id="212" creationId="{5DAFE960-D27D-4582-ADD5-BA01D95536A1}"/>
          </ac:grpSpMkLst>
        </pc:grpChg>
        <pc:grpChg chg="mod">
          <ac:chgData name="Laurent P. René de Cotret" userId="f8178667c0a2369a" providerId="LiveId" clId="{E6F9DA84-9433-4392-9546-B88347E1A9B1}" dt="2020-05-29T18:13:56.045" v="2930" actId="165"/>
          <ac:grpSpMkLst>
            <pc:docMk/>
            <pc:sldMk cId="2105944242" sldId="256"/>
            <ac:grpSpMk id="213" creationId="{85E47073-8153-4251-A5BF-436ACD85348D}"/>
          </ac:grpSpMkLst>
        </pc:grpChg>
        <pc:grpChg chg="add del mod">
          <ac:chgData name="Laurent P. René de Cotret" userId="f8178667c0a2369a" providerId="LiveId" clId="{E6F9DA84-9433-4392-9546-B88347E1A9B1}" dt="2020-05-28T16:32:45.816" v="978" actId="165"/>
          <ac:grpSpMkLst>
            <pc:docMk/>
            <pc:sldMk cId="2105944242" sldId="256"/>
            <ac:grpSpMk id="217" creationId="{92FF2A28-A3DC-4DC7-8733-141A5C93E45B}"/>
          </ac:grpSpMkLst>
        </pc:grpChg>
        <pc:grpChg chg="mod">
          <ac:chgData name="Laurent P. René de Cotret" userId="f8178667c0a2369a" providerId="LiveId" clId="{E6F9DA84-9433-4392-9546-B88347E1A9B1}" dt="2020-05-29T18:13:56.045" v="2930" actId="165"/>
          <ac:grpSpMkLst>
            <pc:docMk/>
            <pc:sldMk cId="2105944242" sldId="256"/>
            <ac:grpSpMk id="217" creationId="{97A1FC5E-922C-4B5B-A23D-F2AE928B7F18}"/>
          </ac:grpSpMkLst>
        </pc:grpChg>
        <pc:grpChg chg="mod">
          <ac:chgData name="Laurent P. René de Cotret" userId="f8178667c0a2369a" providerId="LiveId" clId="{E6F9DA84-9433-4392-9546-B88347E1A9B1}" dt="2020-05-29T18:13:56.045" v="2930" actId="165"/>
          <ac:grpSpMkLst>
            <pc:docMk/>
            <pc:sldMk cId="2105944242" sldId="256"/>
            <ac:grpSpMk id="222" creationId="{912C5453-BE7A-40CC-802C-62D4B5D6648E}"/>
          </ac:grpSpMkLst>
        </pc:grpChg>
        <pc:grpChg chg="add del mod">
          <ac:chgData name="Laurent P. René de Cotret" userId="f8178667c0a2369a" providerId="LiveId" clId="{E6F9DA84-9433-4392-9546-B88347E1A9B1}" dt="2020-05-29T17:45:09.162" v="2069" actId="165"/>
          <ac:grpSpMkLst>
            <pc:docMk/>
            <pc:sldMk cId="2105944242" sldId="256"/>
            <ac:grpSpMk id="225" creationId="{BF24FF59-DAA5-4CD6-B7C9-73C96ECCF222}"/>
          </ac:grpSpMkLst>
        </pc:grpChg>
        <pc:grpChg chg="del mod topLvl">
          <ac:chgData name="Laurent P. René de Cotret" userId="f8178667c0a2369a" providerId="LiveId" clId="{E6F9DA84-9433-4392-9546-B88347E1A9B1}" dt="2020-05-29T17:45:11.515" v="2070" actId="478"/>
          <ac:grpSpMkLst>
            <pc:docMk/>
            <pc:sldMk cId="2105944242" sldId="256"/>
            <ac:grpSpMk id="229" creationId="{E0815ACE-4AA9-45A4-AEAE-8F89A56BDE68}"/>
          </ac:grpSpMkLst>
        </pc:grpChg>
        <pc:grpChg chg="del mod topLvl">
          <ac:chgData name="Laurent P. René de Cotret" userId="f8178667c0a2369a" providerId="LiveId" clId="{E6F9DA84-9433-4392-9546-B88347E1A9B1}" dt="2020-05-29T17:45:12.715" v="2071" actId="478"/>
          <ac:grpSpMkLst>
            <pc:docMk/>
            <pc:sldMk cId="2105944242" sldId="256"/>
            <ac:grpSpMk id="230" creationId="{5ED48BE3-AC2E-46B1-9E14-DAA31D85047B}"/>
          </ac:grpSpMkLst>
        </pc:grpChg>
        <pc:grpChg chg="mod">
          <ac:chgData name="Laurent P. René de Cotret" userId="f8178667c0a2369a" providerId="LiveId" clId="{E6F9DA84-9433-4392-9546-B88347E1A9B1}" dt="2020-05-29T17:45:09.162" v="2069" actId="165"/>
          <ac:grpSpMkLst>
            <pc:docMk/>
            <pc:sldMk cId="2105944242" sldId="256"/>
            <ac:grpSpMk id="233" creationId="{AC9A5BB9-F86B-4806-B9CC-2FBA78178771}"/>
          </ac:grpSpMkLst>
        </pc:grpChg>
        <pc:grpChg chg="mod">
          <ac:chgData name="Laurent P. René de Cotret" userId="f8178667c0a2369a" providerId="LiveId" clId="{E6F9DA84-9433-4392-9546-B88347E1A9B1}" dt="2020-05-29T17:45:09.162" v="2069" actId="165"/>
          <ac:grpSpMkLst>
            <pc:docMk/>
            <pc:sldMk cId="2105944242" sldId="256"/>
            <ac:grpSpMk id="238" creationId="{A387CD11-410D-4A5B-A888-EEE160B85A28}"/>
          </ac:grpSpMkLst>
        </pc:grpChg>
        <pc:grpChg chg="add del mod">
          <ac:chgData name="Laurent P. René de Cotret" userId="f8178667c0a2369a" providerId="LiveId" clId="{E6F9DA84-9433-4392-9546-B88347E1A9B1}" dt="2020-05-29T17:49:06.415" v="2281" actId="165"/>
          <ac:grpSpMkLst>
            <pc:docMk/>
            <pc:sldMk cId="2105944242" sldId="256"/>
            <ac:grpSpMk id="243" creationId="{14341817-7A1D-4FB4-8F8D-765D6FE7F5F1}"/>
          </ac:grpSpMkLst>
        </pc:grpChg>
        <pc:grpChg chg="add del mod">
          <ac:chgData name="Laurent P. René de Cotret" userId="f8178667c0a2369a" providerId="LiveId" clId="{E6F9DA84-9433-4392-9546-B88347E1A9B1}" dt="2020-05-29T17:55:32.427" v="2533" actId="165"/>
          <ac:grpSpMkLst>
            <pc:docMk/>
            <pc:sldMk cId="2105944242" sldId="256"/>
            <ac:grpSpMk id="244" creationId="{123866DA-CC05-4543-B73E-5DFAF48DE227}"/>
          </ac:grpSpMkLst>
        </pc:grpChg>
        <pc:grpChg chg="add del mod topLvl">
          <ac:chgData name="Laurent P. René de Cotret" userId="f8178667c0a2369a" providerId="LiveId" clId="{E6F9DA84-9433-4392-9546-B88347E1A9B1}" dt="2020-05-29T17:54:04.425" v="2514" actId="165"/>
          <ac:grpSpMkLst>
            <pc:docMk/>
            <pc:sldMk cId="2105944242" sldId="256"/>
            <ac:grpSpMk id="245" creationId="{93FE4B77-FB99-43EA-A4C6-83BFD9AE0285}"/>
          </ac:grpSpMkLst>
        </pc:grpChg>
        <pc:grpChg chg="add del mod">
          <ac:chgData name="Laurent P. René de Cotret" userId="f8178667c0a2369a" providerId="LiveId" clId="{E6F9DA84-9433-4392-9546-B88347E1A9B1}" dt="2020-05-29T17:53:58.242" v="2512" actId="165"/>
          <ac:grpSpMkLst>
            <pc:docMk/>
            <pc:sldMk cId="2105944242" sldId="256"/>
            <ac:grpSpMk id="246" creationId="{532C33C7-61C9-4E06-B505-18571FF4E237}"/>
          </ac:grpSpMkLst>
        </pc:grpChg>
        <pc:grpChg chg="add del mod">
          <ac:chgData name="Laurent P. René de Cotret" userId="f8178667c0a2369a" providerId="LiveId" clId="{E6F9DA84-9433-4392-9546-B88347E1A9B1}" dt="2020-05-29T18:10:52.355" v="2853" actId="165"/>
          <ac:grpSpMkLst>
            <pc:docMk/>
            <pc:sldMk cId="2105944242" sldId="256"/>
            <ac:grpSpMk id="247" creationId="{46DFF8B6-C840-466A-99C8-80AB9E796D44}"/>
          </ac:grpSpMkLst>
        </pc:grpChg>
        <pc:grpChg chg="add del mod">
          <ac:chgData name="Laurent P. René de Cotret" userId="f8178667c0a2369a" providerId="LiveId" clId="{E6F9DA84-9433-4392-9546-B88347E1A9B1}" dt="2020-05-29T18:11:50.615" v="2905" actId="165"/>
          <ac:grpSpMkLst>
            <pc:docMk/>
            <pc:sldMk cId="2105944242" sldId="256"/>
            <ac:grpSpMk id="277" creationId="{A4954102-DCC3-4EF9-8045-17D2E0F5A828}"/>
          </ac:grpSpMkLst>
        </pc:grpChg>
        <pc:grpChg chg="add del mod">
          <ac:chgData name="Laurent P. René de Cotret" userId="f8178667c0a2369a" providerId="LiveId" clId="{E6F9DA84-9433-4392-9546-B88347E1A9B1}" dt="2020-05-29T18:16:35.442" v="3047" actId="165"/>
          <ac:grpSpMkLst>
            <pc:docMk/>
            <pc:sldMk cId="2105944242" sldId="256"/>
            <ac:grpSpMk id="285" creationId="{FAA51A83-F1FC-40E2-9B3B-680B98BD691D}"/>
          </ac:grpSpMkLst>
        </pc:grpChg>
        <pc:grpChg chg="add del mod">
          <ac:chgData name="Laurent P. René de Cotret" userId="f8178667c0a2369a" providerId="LiveId" clId="{E6F9DA84-9433-4392-9546-B88347E1A9B1}" dt="2020-05-29T18:27:36.738" v="3247" actId="165"/>
          <ac:grpSpMkLst>
            <pc:docMk/>
            <pc:sldMk cId="2105944242" sldId="256"/>
            <ac:grpSpMk id="297" creationId="{52C2039D-0771-4DB3-8BDD-57D6CF1C7318}"/>
          </ac:grpSpMkLst>
        </pc:grpChg>
        <pc:grpChg chg="add mod">
          <ac:chgData name="Laurent P. René de Cotret" userId="f8178667c0a2369a" providerId="LiveId" clId="{E6F9DA84-9433-4392-9546-B88347E1A9B1}" dt="2020-05-29T18:27:12.126" v="3205" actId="1035"/>
          <ac:grpSpMkLst>
            <pc:docMk/>
            <pc:sldMk cId="2105944242" sldId="256"/>
            <ac:grpSpMk id="298" creationId="{60FA4234-B6C4-4C93-B851-F24243A7C14D}"/>
          </ac:grpSpMkLst>
        </pc:grpChg>
        <pc:cxnChg chg="add mod">
          <ac:chgData name="Laurent P. René de Cotret" userId="f8178667c0a2369a" providerId="LiveId" clId="{E6F9DA84-9433-4392-9546-B88347E1A9B1}" dt="2020-05-29T17:55:32.427" v="2533" actId="165"/>
          <ac:cxnSpMkLst>
            <pc:docMk/>
            <pc:sldMk cId="2105944242" sldId="256"/>
            <ac:cxnSpMk id="50" creationId="{2FEFFEBE-3012-45C4-AC72-FEBD11924C48}"/>
          </ac:cxnSpMkLst>
        </pc:cxnChg>
        <pc:cxnChg chg="add del mod">
          <ac:chgData name="Laurent P. René de Cotret" userId="f8178667c0a2369a" providerId="LiveId" clId="{E6F9DA84-9433-4392-9546-B88347E1A9B1}" dt="2020-05-28T14:46:23.694" v="36" actId="478"/>
          <ac:cxnSpMkLst>
            <pc:docMk/>
            <pc:sldMk cId="2105944242" sldId="256"/>
            <ac:cxnSpMk id="53" creationId="{48112166-72D4-44DB-855E-2B5B35F44662}"/>
          </ac:cxnSpMkLst>
        </pc:cxnChg>
        <pc:cxnChg chg="add del mod">
          <ac:chgData name="Laurent P. René de Cotret" userId="f8178667c0a2369a" providerId="LiveId" clId="{E6F9DA84-9433-4392-9546-B88347E1A9B1}" dt="2020-05-28T14:47:24.202" v="43" actId="478"/>
          <ac:cxnSpMkLst>
            <pc:docMk/>
            <pc:sldMk cId="2105944242" sldId="256"/>
            <ac:cxnSpMk id="60" creationId="{7E707BA6-5FE2-4DA6-AA9F-EB076070B43B}"/>
          </ac:cxnSpMkLst>
        </pc:cxnChg>
        <pc:cxnChg chg="add mod">
          <ac:chgData name="Laurent P. René de Cotret" userId="f8178667c0a2369a" providerId="LiveId" clId="{E6F9DA84-9433-4392-9546-B88347E1A9B1}" dt="2020-05-29T17:55:32.427" v="2533" actId="165"/>
          <ac:cxnSpMkLst>
            <pc:docMk/>
            <pc:sldMk cId="2105944242" sldId="256"/>
            <ac:cxnSpMk id="61" creationId="{89DDF29A-46DD-4D6E-85E3-76A353BE9DF2}"/>
          </ac:cxnSpMkLst>
        </pc:cxnChg>
        <pc:cxnChg chg="add mod">
          <ac:chgData name="Laurent P. René de Cotret" userId="f8178667c0a2369a" providerId="LiveId" clId="{E6F9DA84-9433-4392-9546-B88347E1A9B1}" dt="2020-05-29T17:55:32.427" v="2533" actId="165"/>
          <ac:cxnSpMkLst>
            <pc:docMk/>
            <pc:sldMk cId="2105944242" sldId="256"/>
            <ac:cxnSpMk id="66" creationId="{CA46CFF0-D9D7-467A-B24D-9C1AC951C5E1}"/>
          </ac:cxnSpMkLst>
        </pc:cxnChg>
        <pc:cxnChg chg="mod">
          <ac:chgData name="Laurent P. René de Cotret" userId="f8178667c0a2369a" providerId="LiveId" clId="{E6F9DA84-9433-4392-9546-B88347E1A9B1}" dt="2020-05-28T14:49:23.934" v="75" actId="478"/>
          <ac:cxnSpMkLst>
            <pc:docMk/>
            <pc:sldMk cId="2105944242" sldId="256"/>
            <ac:cxnSpMk id="73" creationId="{70DE9622-92F1-4229-ACD1-A497323C2E1A}"/>
          </ac:cxnSpMkLst>
        </pc:cxnChg>
        <pc:cxnChg chg="mod">
          <ac:chgData name="Laurent P. René de Cotret" userId="f8178667c0a2369a" providerId="LiveId" clId="{E6F9DA84-9433-4392-9546-B88347E1A9B1}" dt="2020-05-28T14:49:23.934" v="75" actId="478"/>
          <ac:cxnSpMkLst>
            <pc:docMk/>
            <pc:sldMk cId="2105944242" sldId="256"/>
            <ac:cxnSpMk id="75" creationId="{8F3F89D2-73E6-4697-9061-397CB0373C8A}"/>
          </ac:cxnSpMkLst>
        </pc:cxnChg>
        <pc:cxnChg chg="mod">
          <ac:chgData name="Laurent P. René de Cotret" userId="f8178667c0a2369a" providerId="LiveId" clId="{E6F9DA84-9433-4392-9546-B88347E1A9B1}" dt="2020-05-28T14:49:23.934" v="75" actId="478"/>
          <ac:cxnSpMkLst>
            <pc:docMk/>
            <pc:sldMk cId="2105944242" sldId="256"/>
            <ac:cxnSpMk id="76" creationId="{EC8E1DC6-885D-454D-9D80-B1E11B59B216}"/>
          </ac:cxnSpMkLst>
        </pc:cxnChg>
        <pc:cxnChg chg="mod">
          <ac:chgData name="Laurent P. René de Cotret" userId="f8178667c0a2369a" providerId="LiveId" clId="{E6F9DA84-9433-4392-9546-B88347E1A9B1}" dt="2020-05-29T17:55:32.427" v="2533" actId="165"/>
          <ac:cxnSpMkLst>
            <pc:docMk/>
            <pc:sldMk cId="2105944242" sldId="256"/>
            <ac:cxnSpMk id="79" creationId="{45786DD8-F9FF-49B1-8C03-13059CB1FBF4}"/>
          </ac:cxnSpMkLst>
        </pc:cxnChg>
        <pc:cxnChg chg="mod">
          <ac:chgData name="Laurent P. René de Cotret" userId="f8178667c0a2369a" providerId="LiveId" clId="{E6F9DA84-9433-4392-9546-B88347E1A9B1}" dt="2020-05-29T17:55:32.427" v="2533" actId="165"/>
          <ac:cxnSpMkLst>
            <pc:docMk/>
            <pc:sldMk cId="2105944242" sldId="256"/>
            <ac:cxnSpMk id="81" creationId="{73F7D299-9C58-4643-8F70-5E80DAF021C7}"/>
          </ac:cxnSpMkLst>
        </pc:cxnChg>
        <pc:cxnChg chg="mod">
          <ac:chgData name="Laurent P. René de Cotret" userId="f8178667c0a2369a" providerId="LiveId" clId="{E6F9DA84-9433-4392-9546-B88347E1A9B1}" dt="2020-05-29T17:55:32.427" v="2533" actId="165"/>
          <ac:cxnSpMkLst>
            <pc:docMk/>
            <pc:sldMk cId="2105944242" sldId="256"/>
            <ac:cxnSpMk id="82" creationId="{67A86C09-44C6-4047-AC58-FD513EAD778B}"/>
          </ac:cxnSpMkLst>
        </pc:cxnChg>
        <pc:cxnChg chg="mod">
          <ac:chgData name="Laurent P. René de Cotret" userId="f8178667c0a2369a" providerId="LiveId" clId="{E6F9DA84-9433-4392-9546-B88347E1A9B1}" dt="2020-05-29T17:44:36.291" v="2064" actId="478"/>
          <ac:cxnSpMkLst>
            <pc:docMk/>
            <pc:sldMk cId="2105944242" sldId="256"/>
            <ac:cxnSpMk id="91" creationId="{62D4F664-72CE-46F3-B69F-6C3335795496}"/>
          </ac:cxnSpMkLst>
        </pc:cxnChg>
        <pc:cxnChg chg="mod">
          <ac:chgData name="Laurent P. René de Cotret" userId="f8178667c0a2369a" providerId="LiveId" clId="{E6F9DA84-9433-4392-9546-B88347E1A9B1}" dt="2020-05-29T17:44:36.291" v="2064" actId="478"/>
          <ac:cxnSpMkLst>
            <pc:docMk/>
            <pc:sldMk cId="2105944242" sldId="256"/>
            <ac:cxnSpMk id="93" creationId="{E6838D3A-8A45-4DD9-B1F9-FEF19476440C}"/>
          </ac:cxnSpMkLst>
        </pc:cxnChg>
        <pc:cxnChg chg="mod">
          <ac:chgData name="Laurent P. René de Cotret" userId="f8178667c0a2369a" providerId="LiveId" clId="{E6F9DA84-9433-4392-9546-B88347E1A9B1}" dt="2020-05-29T17:44:36.291" v="2064" actId="478"/>
          <ac:cxnSpMkLst>
            <pc:docMk/>
            <pc:sldMk cId="2105944242" sldId="256"/>
            <ac:cxnSpMk id="94" creationId="{83F5EFF2-08E1-4B1C-BB81-10518A529AD6}"/>
          </ac:cxnSpMkLst>
        </pc:cxnChg>
        <pc:cxnChg chg="mod">
          <ac:chgData name="Laurent P. René de Cotret" userId="f8178667c0a2369a" providerId="LiveId" clId="{E6F9DA84-9433-4392-9546-B88347E1A9B1}" dt="2020-05-29T17:44:36.291" v="2064" actId="478"/>
          <ac:cxnSpMkLst>
            <pc:docMk/>
            <pc:sldMk cId="2105944242" sldId="256"/>
            <ac:cxnSpMk id="96" creationId="{BE2365B7-61ED-4CC1-9D9F-76DA8668E6EC}"/>
          </ac:cxnSpMkLst>
        </pc:cxnChg>
        <pc:cxnChg chg="mod">
          <ac:chgData name="Laurent P. René de Cotret" userId="f8178667c0a2369a" providerId="LiveId" clId="{E6F9DA84-9433-4392-9546-B88347E1A9B1}" dt="2020-05-29T17:44:36.291" v="2064" actId="478"/>
          <ac:cxnSpMkLst>
            <pc:docMk/>
            <pc:sldMk cId="2105944242" sldId="256"/>
            <ac:cxnSpMk id="98" creationId="{3D07DB04-565C-45CA-AE38-FAFC60DA90AE}"/>
          </ac:cxnSpMkLst>
        </pc:cxnChg>
        <pc:cxnChg chg="mod">
          <ac:chgData name="Laurent P. René de Cotret" userId="f8178667c0a2369a" providerId="LiveId" clId="{E6F9DA84-9433-4392-9546-B88347E1A9B1}" dt="2020-05-29T17:44:36.291" v="2064" actId="478"/>
          <ac:cxnSpMkLst>
            <pc:docMk/>
            <pc:sldMk cId="2105944242" sldId="256"/>
            <ac:cxnSpMk id="99" creationId="{F6F3FD54-BDA5-4D76-A1BD-C78A6B8497DB}"/>
          </ac:cxnSpMkLst>
        </pc:cxnChg>
        <pc:cxnChg chg="mod">
          <ac:chgData name="Laurent P. René de Cotret" userId="f8178667c0a2369a" providerId="LiveId" clId="{E6F9DA84-9433-4392-9546-B88347E1A9B1}" dt="2020-05-28T14:51:26.846" v="88" actId="478"/>
          <ac:cxnSpMkLst>
            <pc:docMk/>
            <pc:sldMk cId="2105944242" sldId="256"/>
            <ac:cxnSpMk id="107" creationId="{2DE9CB9E-C47F-43F2-8657-339B2A500D2B}"/>
          </ac:cxnSpMkLst>
        </pc:cxnChg>
        <pc:cxnChg chg="mod">
          <ac:chgData name="Laurent P. René de Cotret" userId="f8178667c0a2369a" providerId="LiveId" clId="{E6F9DA84-9433-4392-9546-B88347E1A9B1}" dt="2020-05-28T14:51:26.846" v="88" actId="478"/>
          <ac:cxnSpMkLst>
            <pc:docMk/>
            <pc:sldMk cId="2105944242" sldId="256"/>
            <ac:cxnSpMk id="109" creationId="{D9FB2CCC-5C5D-40F9-AC9A-DE7B0A92E16B}"/>
          </ac:cxnSpMkLst>
        </pc:cxnChg>
        <pc:cxnChg chg="mod">
          <ac:chgData name="Laurent P. René de Cotret" userId="f8178667c0a2369a" providerId="LiveId" clId="{E6F9DA84-9433-4392-9546-B88347E1A9B1}" dt="2020-05-28T14:51:26.846" v="88" actId="478"/>
          <ac:cxnSpMkLst>
            <pc:docMk/>
            <pc:sldMk cId="2105944242" sldId="256"/>
            <ac:cxnSpMk id="110" creationId="{961C4F90-DD6D-428A-BDFF-A980CCE121C9}"/>
          </ac:cxnSpMkLst>
        </pc:cxnChg>
        <pc:cxnChg chg="mod">
          <ac:chgData name="Laurent P. René de Cotret" userId="f8178667c0a2369a" providerId="LiveId" clId="{E6F9DA84-9433-4392-9546-B88347E1A9B1}" dt="2020-05-28T14:51:26.846" v="88" actId="478"/>
          <ac:cxnSpMkLst>
            <pc:docMk/>
            <pc:sldMk cId="2105944242" sldId="256"/>
            <ac:cxnSpMk id="112" creationId="{BF307D9C-E744-4E69-986B-3C1F9E1F2730}"/>
          </ac:cxnSpMkLst>
        </pc:cxnChg>
        <pc:cxnChg chg="mod">
          <ac:chgData name="Laurent P. René de Cotret" userId="f8178667c0a2369a" providerId="LiveId" clId="{E6F9DA84-9433-4392-9546-B88347E1A9B1}" dt="2020-05-28T14:51:26.846" v="88" actId="478"/>
          <ac:cxnSpMkLst>
            <pc:docMk/>
            <pc:sldMk cId="2105944242" sldId="256"/>
            <ac:cxnSpMk id="114" creationId="{711DA727-2F6D-4CFF-B355-7F5CECD40C6A}"/>
          </ac:cxnSpMkLst>
        </pc:cxnChg>
        <pc:cxnChg chg="mod">
          <ac:chgData name="Laurent P. René de Cotret" userId="f8178667c0a2369a" providerId="LiveId" clId="{E6F9DA84-9433-4392-9546-B88347E1A9B1}" dt="2020-05-28T14:51:26.846" v="88" actId="478"/>
          <ac:cxnSpMkLst>
            <pc:docMk/>
            <pc:sldMk cId="2105944242" sldId="256"/>
            <ac:cxnSpMk id="115" creationId="{ABD800AD-05E8-448E-878D-00204B56D128}"/>
          </ac:cxnSpMkLst>
        </pc:cxnChg>
        <pc:cxnChg chg="add mod ord topLvl">
          <ac:chgData name="Laurent P. René de Cotret" userId="f8178667c0a2369a" providerId="LiveId" clId="{E6F9DA84-9433-4392-9546-B88347E1A9B1}" dt="2020-05-29T17:53:33.780" v="2482" actId="1037"/>
          <ac:cxnSpMkLst>
            <pc:docMk/>
            <pc:sldMk cId="2105944242" sldId="256"/>
            <ac:cxnSpMk id="123" creationId="{360B1A8C-3A02-47DC-8036-B793D3034888}"/>
          </ac:cxnSpMkLst>
        </pc:cxnChg>
        <pc:cxnChg chg="add del mod topLvl">
          <ac:chgData name="Laurent P. René de Cotret" userId="f8178667c0a2369a" providerId="LiveId" clId="{E6F9DA84-9433-4392-9546-B88347E1A9B1}" dt="2020-05-29T17:48:14.497" v="2265" actId="478"/>
          <ac:cxnSpMkLst>
            <pc:docMk/>
            <pc:sldMk cId="2105944242" sldId="256"/>
            <ac:cxnSpMk id="124" creationId="{665432E3-D76D-4C84-89FE-17D7A6CC4E87}"/>
          </ac:cxnSpMkLst>
        </pc:cxnChg>
        <pc:cxnChg chg="add mod ord topLvl">
          <ac:chgData name="Laurent P. René de Cotret" userId="f8178667c0a2369a" providerId="LiveId" clId="{E6F9DA84-9433-4392-9546-B88347E1A9B1}" dt="2020-05-29T18:27:46.615" v="3274" actId="1036"/>
          <ac:cxnSpMkLst>
            <pc:docMk/>
            <pc:sldMk cId="2105944242" sldId="256"/>
            <ac:cxnSpMk id="125" creationId="{FB64E135-1076-4502-A373-2BC52170BE30}"/>
          </ac:cxnSpMkLst>
        </pc:cxnChg>
        <pc:cxnChg chg="add mod topLvl">
          <ac:chgData name="Laurent P. René de Cotret" userId="f8178667c0a2369a" providerId="LiveId" clId="{E6F9DA84-9433-4392-9546-B88347E1A9B1}" dt="2020-05-29T18:27:29.054" v="3246" actId="1035"/>
          <ac:cxnSpMkLst>
            <pc:docMk/>
            <pc:sldMk cId="2105944242" sldId="256"/>
            <ac:cxnSpMk id="126" creationId="{7F945BF1-2900-4CD2-9332-F8072EAD7EF4}"/>
          </ac:cxnSpMkLst>
        </pc:cxnChg>
        <pc:cxnChg chg="add del mod topLvl">
          <ac:chgData name="Laurent P. René de Cotret" userId="f8178667c0a2369a" providerId="LiveId" clId="{E6F9DA84-9433-4392-9546-B88347E1A9B1}" dt="2020-05-29T18:19:38.265" v="3126" actId="478"/>
          <ac:cxnSpMkLst>
            <pc:docMk/>
            <pc:sldMk cId="2105944242" sldId="256"/>
            <ac:cxnSpMk id="127" creationId="{9E441631-8DA9-43B4-84FE-D46C544133A5}"/>
          </ac:cxnSpMkLst>
        </pc:cxnChg>
        <pc:cxnChg chg="add mod or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30" creationId="{ED56E06E-3599-47C5-A5A9-8A021BFAC76E}"/>
          </ac:cxnSpMkLst>
        </pc:cxnChg>
        <pc:cxnChg chg="add del mod ord topLvl">
          <ac:chgData name="Laurent P. René de Cotret" userId="f8178667c0a2369a" providerId="LiveId" clId="{E6F9DA84-9433-4392-9546-B88347E1A9B1}" dt="2020-05-29T17:31:17.417" v="1709" actId="478"/>
          <ac:cxnSpMkLst>
            <pc:docMk/>
            <pc:sldMk cId="2105944242" sldId="256"/>
            <ac:cxnSpMk id="131" creationId="{6ADA9C45-5711-4962-A5DF-617F7888BE96}"/>
          </ac:cxnSpMkLst>
        </pc:cxnChg>
        <pc:cxnChg chg="add mod or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32" creationId="{96D8F227-B6B5-4EEA-87D7-EFA53633FFB1}"/>
          </ac:cxnSpMkLst>
        </pc:cxnChg>
        <pc:cxnChg chg="add mod ord topLvl">
          <ac:chgData name="Laurent P. René de Cotret" userId="f8178667c0a2369a" providerId="LiveId" clId="{E6F9DA84-9433-4392-9546-B88347E1A9B1}" dt="2020-05-29T18:27:54.129" v="3276" actId="14100"/>
          <ac:cxnSpMkLst>
            <pc:docMk/>
            <pc:sldMk cId="2105944242" sldId="256"/>
            <ac:cxnSpMk id="133" creationId="{E99C5AFE-2EA2-4C02-8B2A-076C0C100681}"/>
          </ac:cxnSpMkLst>
        </pc:cxnChg>
        <pc:cxnChg chg="add mod or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35" creationId="{04F8B36F-C834-4AF6-8A4E-2604F5AAC0F3}"/>
          </ac:cxnSpMkLst>
        </pc:cxnChg>
        <pc:cxnChg chg="add mod or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36" creationId="{0D3D4E44-B496-4D35-A58F-14A8BD9AFC79}"/>
          </ac:cxnSpMkLst>
        </pc:cxnChg>
        <pc:cxnChg chg="add mod or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37" creationId="{764FF990-F002-460D-A659-BB240778DC97}"/>
          </ac:cxnSpMkLst>
        </pc:cxnChg>
        <pc:cxnChg chg="add mo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38" creationId="{A2A2D817-1CBB-417D-AAC3-8E417A520C85}"/>
          </ac:cxnSpMkLst>
        </pc:cxnChg>
        <pc:cxnChg chg="add mo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43" creationId="{76A56283-9559-47C4-A3B1-EB10A7B9BE23}"/>
          </ac:cxnSpMkLst>
        </pc:cxnChg>
        <pc:cxnChg chg="add del mod ord topLvl">
          <ac:chgData name="Laurent P. René de Cotret" userId="f8178667c0a2369a" providerId="LiveId" clId="{E6F9DA84-9433-4392-9546-B88347E1A9B1}" dt="2020-05-29T17:48:18.575" v="2267" actId="478"/>
          <ac:cxnSpMkLst>
            <pc:docMk/>
            <pc:sldMk cId="2105944242" sldId="256"/>
            <ac:cxnSpMk id="144" creationId="{E87C88B9-67BC-4803-BFB1-4DC7C364B47B}"/>
          </ac:cxnSpMkLst>
        </pc:cxnChg>
        <pc:cxnChg chg="add mod ord topLvl">
          <ac:chgData name="Laurent P. René de Cotret" userId="f8178667c0a2369a" providerId="LiveId" clId="{E6F9DA84-9433-4392-9546-B88347E1A9B1}" dt="2020-05-29T18:23:21.305" v="3151" actId="478"/>
          <ac:cxnSpMkLst>
            <pc:docMk/>
            <pc:sldMk cId="2105944242" sldId="256"/>
            <ac:cxnSpMk id="145" creationId="{748A9681-209D-423A-B4E0-FBEC76F9F3AF}"/>
          </ac:cxnSpMkLst>
        </pc:cxnChg>
        <pc:cxnChg chg="add mo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46" creationId="{E6F5E648-6E24-483F-9AFC-9F71A43E29AA}"/>
          </ac:cxnSpMkLst>
        </pc:cxnChg>
        <pc:cxnChg chg="add mod ord topLvl">
          <ac:chgData name="Laurent P. René de Cotret" userId="f8178667c0a2369a" providerId="LiveId" clId="{E6F9DA84-9433-4392-9546-B88347E1A9B1}" dt="2020-05-29T18:15:44.570" v="3017" actId="1038"/>
          <ac:cxnSpMkLst>
            <pc:docMk/>
            <pc:sldMk cId="2105944242" sldId="256"/>
            <ac:cxnSpMk id="149" creationId="{60A772B1-8752-4A95-9CF8-F2204F0AD8E1}"/>
          </ac:cxnSpMkLst>
        </pc:cxnChg>
        <pc:cxnChg chg="add del mod">
          <ac:chgData name="Laurent P. René de Cotret" userId="f8178667c0a2369a" providerId="LiveId" clId="{E6F9DA84-9433-4392-9546-B88347E1A9B1}" dt="2020-05-28T15:31:42.322" v="296" actId="478"/>
          <ac:cxnSpMkLst>
            <pc:docMk/>
            <pc:sldMk cId="2105944242" sldId="256"/>
            <ac:cxnSpMk id="152" creationId="{5E3C3EDB-F2E1-456F-8F5F-8F6B77508F1E}"/>
          </ac:cxnSpMkLst>
        </pc:cxnChg>
        <pc:cxnChg chg="add mo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59" creationId="{4859A13B-7E02-429E-B5A5-64A37A7B9C12}"/>
          </ac:cxnSpMkLst>
        </pc:cxnChg>
        <pc:cxnChg chg="add del mod ord topLvl">
          <ac:chgData name="Laurent P. René de Cotret" userId="f8178667c0a2369a" providerId="LiveId" clId="{E6F9DA84-9433-4392-9546-B88347E1A9B1}" dt="2020-05-29T17:48:10.356" v="2264" actId="478"/>
          <ac:cxnSpMkLst>
            <pc:docMk/>
            <pc:sldMk cId="2105944242" sldId="256"/>
            <ac:cxnSpMk id="160" creationId="{3365989E-74E9-4D9E-9CD0-28C3C5E789F6}"/>
          </ac:cxnSpMkLst>
        </pc:cxnChg>
        <pc:cxnChg chg="add mod ord topLvl">
          <ac:chgData name="Laurent P. René de Cotret" userId="f8178667c0a2369a" providerId="LiveId" clId="{E6F9DA84-9433-4392-9546-B88347E1A9B1}" dt="2020-05-29T18:15:11.415" v="3010" actId="14100"/>
          <ac:cxnSpMkLst>
            <pc:docMk/>
            <pc:sldMk cId="2105944242" sldId="256"/>
            <ac:cxnSpMk id="161" creationId="{B27FF789-947B-49AA-B584-9CDF9DEAC2BF}"/>
          </ac:cxnSpMkLst>
        </pc:cxnChg>
        <pc:cxnChg chg="add mod ord topLvl">
          <ac:chgData name="Laurent P. René de Cotret" userId="f8178667c0a2369a" providerId="LiveId" clId="{E6F9DA84-9433-4392-9546-B88347E1A9B1}" dt="2020-05-29T18:27:36.738" v="3247" actId="165"/>
          <ac:cxnSpMkLst>
            <pc:docMk/>
            <pc:sldMk cId="2105944242" sldId="256"/>
            <ac:cxnSpMk id="162" creationId="{7A36463F-829A-4A17-B008-BA45AB295256}"/>
          </ac:cxnSpMkLst>
        </pc:cxnChg>
        <pc:cxnChg chg="add del mod ord">
          <ac:chgData name="Laurent P. René de Cotret" userId="f8178667c0a2369a" providerId="LiveId" clId="{E6F9DA84-9433-4392-9546-B88347E1A9B1}" dt="2020-05-28T15:46:12.903" v="482" actId="478"/>
          <ac:cxnSpMkLst>
            <pc:docMk/>
            <pc:sldMk cId="2105944242" sldId="256"/>
            <ac:cxnSpMk id="163" creationId="{58D89CA0-A49E-4071-AA1B-D406DD270868}"/>
          </ac:cxnSpMkLst>
        </pc:cxnChg>
        <pc:cxnChg chg="add del mod topLvl">
          <ac:chgData name="Laurent P. René de Cotret" userId="f8178667c0a2369a" providerId="LiveId" clId="{E6F9DA84-9433-4392-9546-B88347E1A9B1}" dt="2020-05-29T17:31:34.178" v="1713" actId="478"/>
          <ac:cxnSpMkLst>
            <pc:docMk/>
            <pc:sldMk cId="2105944242" sldId="256"/>
            <ac:cxnSpMk id="164" creationId="{18AD4BAE-528F-41C1-893D-6EAA7DE781D9}"/>
          </ac:cxnSpMkLst>
        </pc:cxnChg>
        <pc:cxnChg chg="add del mod topLvl">
          <ac:chgData name="Laurent P. René de Cotret" userId="f8178667c0a2369a" providerId="LiveId" clId="{E6F9DA84-9433-4392-9546-B88347E1A9B1}" dt="2020-05-29T17:57:41.136" v="2665" actId="478"/>
          <ac:cxnSpMkLst>
            <pc:docMk/>
            <pc:sldMk cId="2105944242" sldId="256"/>
            <ac:cxnSpMk id="166" creationId="{A834FEEA-E30A-4136-A67C-8C3ABAE46017}"/>
          </ac:cxnSpMkLst>
        </pc:cxnChg>
        <pc:cxnChg chg="add del mod">
          <ac:chgData name="Laurent P. René de Cotret" userId="f8178667c0a2369a" providerId="LiveId" clId="{E6F9DA84-9433-4392-9546-B88347E1A9B1}" dt="2020-05-28T15:46:09.184" v="481" actId="478"/>
          <ac:cxnSpMkLst>
            <pc:docMk/>
            <pc:sldMk cId="2105944242" sldId="256"/>
            <ac:cxnSpMk id="168" creationId="{0745DB89-F955-41C3-A959-2A0A7F204597}"/>
          </ac:cxnSpMkLst>
        </pc:cxnChg>
        <pc:cxnChg chg="add del mod">
          <ac:chgData name="Laurent P. René de Cotret" userId="f8178667c0a2369a" providerId="LiveId" clId="{E6F9DA84-9433-4392-9546-B88347E1A9B1}" dt="2020-05-28T16:47:36.077" v="1303" actId="478"/>
          <ac:cxnSpMkLst>
            <pc:docMk/>
            <pc:sldMk cId="2105944242" sldId="256"/>
            <ac:cxnSpMk id="168" creationId="{2BE07A62-CF7A-4231-8A15-8C2ADB406E50}"/>
          </ac:cxnSpMkLst>
        </pc:cxnChg>
        <pc:cxnChg chg="add del mod topLvl">
          <ac:chgData name="Laurent P. René de Cotret" userId="f8178667c0a2369a" providerId="LiveId" clId="{E6F9DA84-9433-4392-9546-B88347E1A9B1}" dt="2020-05-29T17:57:36.784" v="2663" actId="478"/>
          <ac:cxnSpMkLst>
            <pc:docMk/>
            <pc:sldMk cId="2105944242" sldId="256"/>
            <ac:cxnSpMk id="170" creationId="{FB34BFBD-86FC-488C-B698-B804C7A6286B}"/>
          </ac:cxnSpMkLst>
        </pc:cxnChg>
        <pc:cxnChg chg="add del mod topLvl">
          <ac:chgData name="Laurent P. René de Cotret" userId="f8178667c0a2369a" providerId="LiveId" clId="{E6F9DA84-9433-4392-9546-B88347E1A9B1}" dt="2020-05-29T17:57:38.745" v="2664" actId="478"/>
          <ac:cxnSpMkLst>
            <pc:docMk/>
            <pc:sldMk cId="2105944242" sldId="256"/>
            <ac:cxnSpMk id="171" creationId="{189D7119-4E7D-47A4-8BA6-E6CAED30FC04}"/>
          </ac:cxnSpMkLst>
        </pc:cxnChg>
        <pc:cxnChg chg="add del mod">
          <ac:chgData name="Laurent P. René de Cotret" userId="f8178667c0a2369a" providerId="LiveId" clId="{E6F9DA84-9433-4392-9546-B88347E1A9B1}" dt="2020-05-28T16:49:03.828" v="1322" actId="478"/>
          <ac:cxnSpMkLst>
            <pc:docMk/>
            <pc:sldMk cId="2105944242" sldId="256"/>
            <ac:cxnSpMk id="172" creationId="{BFD9F9C9-FA51-4EB2-B87A-1DB2F82B8129}"/>
          </ac:cxnSpMkLst>
        </pc:cxnChg>
        <pc:cxnChg chg="add del mod topLvl">
          <ac:chgData name="Laurent P. René de Cotret" userId="f8178667c0a2369a" providerId="LiveId" clId="{E6F9DA84-9433-4392-9546-B88347E1A9B1}" dt="2020-05-29T17:47:54.224" v="2213" actId="478"/>
          <ac:cxnSpMkLst>
            <pc:docMk/>
            <pc:sldMk cId="2105944242" sldId="256"/>
            <ac:cxnSpMk id="173" creationId="{88D66673-D8F8-48A7-B3B1-1FE23F8B6602}"/>
          </ac:cxnSpMkLst>
        </pc:cxnChg>
        <pc:cxnChg chg="add del mod topLvl">
          <ac:chgData name="Laurent P. René de Cotret" userId="f8178667c0a2369a" providerId="LiveId" clId="{E6F9DA84-9433-4392-9546-B88347E1A9B1}" dt="2020-05-29T17:47:53.234" v="2212" actId="478"/>
          <ac:cxnSpMkLst>
            <pc:docMk/>
            <pc:sldMk cId="2105944242" sldId="256"/>
            <ac:cxnSpMk id="175" creationId="{FBA42729-110A-467F-A066-ACB5E50D32C8}"/>
          </ac:cxnSpMkLst>
        </pc:cxnChg>
        <pc:cxnChg chg="add del mod topLvl">
          <ac:chgData name="Laurent P. René de Cotret" userId="f8178667c0a2369a" providerId="LiveId" clId="{E6F9DA84-9433-4392-9546-B88347E1A9B1}" dt="2020-05-29T17:47:47.826" v="2210" actId="478"/>
          <ac:cxnSpMkLst>
            <pc:docMk/>
            <pc:sldMk cId="2105944242" sldId="256"/>
            <ac:cxnSpMk id="176" creationId="{49E4F459-90E9-432D-8CBB-E719964F1584}"/>
          </ac:cxnSpMkLst>
        </pc:cxnChg>
        <pc:cxnChg chg="add del mod topLvl">
          <ac:chgData name="Laurent P. René de Cotret" userId="f8178667c0a2369a" providerId="LiveId" clId="{E6F9DA84-9433-4392-9546-B88347E1A9B1}" dt="2020-05-29T17:47:49.955" v="2211" actId="478"/>
          <ac:cxnSpMkLst>
            <pc:docMk/>
            <pc:sldMk cId="2105944242" sldId="256"/>
            <ac:cxnSpMk id="177" creationId="{FFECFC45-21D8-4B49-947B-9C132E420DD8}"/>
          </ac:cxnSpMkLst>
        </pc:cxnChg>
        <pc:cxnChg chg="add mod">
          <ac:chgData name="Laurent P. René de Cotret" userId="f8178667c0a2369a" providerId="LiveId" clId="{E6F9DA84-9433-4392-9546-B88347E1A9B1}" dt="2020-05-29T17:53:58.242" v="2512" actId="165"/>
          <ac:cxnSpMkLst>
            <pc:docMk/>
            <pc:sldMk cId="2105944242" sldId="256"/>
            <ac:cxnSpMk id="178" creationId="{72C8E453-6B14-43F4-B27E-BBA20BAACF1F}"/>
          </ac:cxnSpMkLst>
        </pc:cxnChg>
        <pc:cxnChg chg="add mod">
          <ac:chgData name="Laurent P. René de Cotret" userId="f8178667c0a2369a" providerId="LiveId" clId="{E6F9DA84-9433-4392-9546-B88347E1A9B1}" dt="2020-05-29T17:53:58.242" v="2512" actId="165"/>
          <ac:cxnSpMkLst>
            <pc:docMk/>
            <pc:sldMk cId="2105944242" sldId="256"/>
            <ac:cxnSpMk id="181" creationId="{5FE3CA69-707E-46E6-B667-73E96F62E068}"/>
          </ac:cxnSpMkLst>
        </pc:cxnChg>
        <pc:cxnChg chg="add del mod">
          <ac:chgData name="Laurent P. René de Cotret" userId="f8178667c0a2369a" providerId="LiveId" clId="{E6F9DA84-9433-4392-9546-B88347E1A9B1}" dt="2020-05-28T15:50:09.029" v="519"/>
          <ac:cxnSpMkLst>
            <pc:docMk/>
            <pc:sldMk cId="2105944242" sldId="256"/>
            <ac:cxnSpMk id="183" creationId="{75F321D5-2A12-4080-B7C0-5AA137135665}"/>
          </ac:cxnSpMkLst>
        </pc:cxnChg>
        <pc:cxnChg chg="mod">
          <ac:chgData name="Laurent P. René de Cotret" userId="f8178667c0a2369a" providerId="LiveId" clId="{E6F9DA84-9433-4392-9546-B88347E1A9B1}" dt="2020-05-29T17:53:58.242" v="2512" actId="165"/>
          <ac:cxnSpMkLst>
            <pc:docMk/>
            <pc:sldMk cId="2105944242" sldId="256"/>
            <ac:cxnSpMk id="185" creationId="{EA6B389D-F546-41A7-8B82-8052EAF66715}"/>
          </ac:cxnSpMkLst>
        </pc:cxnChg>
        <pc:cxnChg chg="mod">
          <ac:chgData name="Laurent P. René de Cotret" userId="f8178667c0a2369a" providerId="LiveId" clId="{E6F9DA84-9433-4392-9546-B88347E1A9B1}" dt="2020-05-29T17:53:58.242" v="2512" actId="165"/>
          <ac:cxnSpMkLst>
            <pc:docMk/>
            <pc:sldMk cId="2105944242" sldId="256"/>
            <ac:cxnSpMk id="186" creationId="{71ED4F12-9846-45B8-9895-52668FDF2691}"/>
          </ac:cxnSpMkLst>
        </pc:cxnChg>
        <pc:cxnChg chg="add mod topLvl">
          <ac:chgData name="Laurent P. René de Cotret" userId="f8178667c0a2369a" providerId="LiveId" clId="{E6F9DA84-9433-4392-9546-B88347E1A9B1}" dt="2020-05-29T17:55:11.515" v="2524" actId="14100"/>
          <ac:cxnSpMkLst>
            <pc:docMk/>
            <pc:sldMk cId="2105944242" sldId="256"/>
            <ac:cxnSpMk id="187" creationId="{5FF657A4-4D32-4C1A-9B61-B0FD4F836AA8}"/>
          </ac:cxnSpMkLst>
        </pc:cxnChg>
        <pc:cxnChg chg="add mod ord topLvl">
          <ac:chgData name="Laurent P. René de Cotret" userId="f8178667c0a2369a" providerId="LiveId" clId="{E6F9DA84-9433-4392-9546-B88347E1A9B1}" dt="2020-05-29T18:15:47.979" v="3019" actId="1038"/>
          <ac:cxnSpMkLst>
            <pc:docMk/>
            <pc:sldMk cId="2105944242" sldId="256"/>
            <ac:cxnSpMk id="189" creationId="{3FD5638E-4B22-4E71-A4AA-5BB96B770CEF}"/>
          </ac:cxnSpMkLst>
        </pc:cxnChg>
        <pc:cxnChg chg="add del mod topLvl">
          <ac:chgData name="Laurent P. René de Cotret" userId="f8178667c0a2369a" providerId="LiveId" clId="{E6F9DA84-9433-4392-9546-B88347E1A9B1}" dt="2020-05-29T17:48:10.356" v="2264" actId="478"/>
          <ac:cxnSpMkLst>
            <pc:docMk/>
            <pc:sldMk cId="2105944242" sldId="256"/>
            <ac:cxnSpMk id="191" creationId="{B4B47270-3398-4980-9B8B-193A81AA33C4}"/>
          </ac:cxnSpMkLst>
        </pc:cxnChg>
        <pc:cxnChg chg="add mod ord topLvl">
          <ac:chgData name="Laurent P. René de Cotret" userId="f8178667c0a2369a" providerId="LiveId" clId="{E6F9DA84-9433-4392-9546-B88347E1A9B1}" dt="2020-05-29T18:26:53.185" v="3199" actId="164"/>
          <ac:cxnSpMkLst>
            <pc:docMk/>
            <pc:sldMk cId="2105944242" sldId="256"/>
            <ac:cxnSpMk id="192" creationId="{4D2F5912-CF26-4A1E-AE18-9EC9515CC400}"/>
          </ac:cxnSpMkLst>
        </pc:cxnChg>
        <pc:cxnChg chg="add del mod ord topLvl">
          <ac:chgData name="Laurent P. René de Cotret" userId="f8178667c0a2369a" providerId="LiveId" clId="{E6F9DA84-9433-4392-9546-B88347E1A9B1}" dt="2020-05-29T17:54:00.916" v="2513" actId="478"/>
          <ac:cxnSpMkLst>
            <pc:docMk/>
            <pc:sldMk cId="2105944242" sldId="256"/>
            <ac:cxnSpMk id="194" creationId="{E31F0DDF-2238-40CD-8D97-B82A995759D4}"/>
          </ac:cxnSpMkLst>
        </pc:cxnChg>
        <pc:cxnChg chg="add mod topLvl">
          <ac:chgData name="Laurent P. René de Cotret" userId="f8178667c0a2369a" providerId="LiveId" clId="{E6F9DA84-9433-4392-9546-B88347E1A9B1}" dt="2020-05-29T18:26:53.185" v="3199" actId="164"/>
          <ac:cxnSpMkLst>
            <pc:docMk/>
            <pc:sldMk cId="2105944242" sldId="256"/>
            <ac:cxnSpMk id="195" creationId="{82299EC1-12F7-4055-9D60-C6EE69DF7BA3}"/>
          </ac:cxnSpMkLst>
        </pc:cxnChg>
        <pc:cxnChg chg="add mod ord topLvl">
          <ac:chgData name="Laurent P. René de Cotret" userId="f8178667c0a2369a" providerId="LiveId" clId="{E6F9DA84-9433-4392-9546-B88347E1A9B1}" dt="2020-05-29T18:26:53.185" v="3199" actId="164"/>
          <ac:cxnSpMkLst>
            <pc:docMk/>
            <pc:sldMk cId="2105944242" sldId="256"/>
            <ac:cxnSpMk id="198" creationId="{B699FA86-3663-414F-8B1B-BB1A685DB6C0}"/>
          </ac:cxnSpMkLst>
        </pc:cxnChg>
        <pc:cxnChg chg="add mod topLvl">
          <ac:chgData name="Laurent P. René de Cotret" userId="f8178667c0a2369a" providerId="LiveId" clId="{E6F9DA84-9433-4392-9546-B88347E1A9B1}" dt="2020-05-29T18:26:53.185" v="3199" actId="164"/>
          <ac:cxnSpMkLst>
            <pc:docMk/>
            <pc:sldMk cId="2105944242" sldId="256"/>
            <ac:cxnSpMk id="199" creationId="{5C8110D9-DA17-4BC7-B13A-874B3B5D4C3E}"/>
          </ac:cxnSpMkLst>
        </pc:cxnChg>
        <pc:cxnChg chg="add mod topLvl">
          <ac:chgData name="Laurent P. René de Cotret" userId="f8178667c0a2369a" providerId="LiveId" clId="{E6F9DA84-9433-4392-9546-B88347E1A9B1}" dt="2020-05-29T17:53:58.242" v="2512" actId="165"/>
          <ac:cxnSpMkLst>
            <pc:docMk/>
            <pc:sldMk cId="2105944242" sldId="256"/>
            <ac:cxnSpMk id="202" creationId="{0D9EE4AC-CD77-4BCB-8473-33AA8539E49C}"/>
          </ac:cxnSpMkLst>
        </pc:cxnChg>
        <pc:cxnChg chg="add mod topLvl">
          <ac:chgData name="Laurent P. René de Cotret" userId="f8178667c0a2369a" providerId="LiveId" clId="{E6F9DA84-9433-4392-9546-B88347E1A9B1}" dt="2020-05-29T17:53:58.242" v="2512" actId="165"/>
          <ac:cxnSpMkLst>
            <pc:docMk/>
            <pc:sldMk cId="2105944242" sldId="256"/>
            <ac:cxnSpMk id="203" creationId="{9CB12155-4A81-4FDA-AC68-46B51D05F3E2}"/>
          </ac:cxnSpMkLst>
        </pc:cxnChg>
        <pc:cxnChg chg="add mod topLvl">
          <ac:chgData name="Laurent P. René de Cotret" userId="f8178667c0a2369a" providerId="LiveId" clId="{E6F9DA84-9433-4392-9546-B88347E1A9B1}" dt="2020-05-29T17:53:58.242" v="2512" actId="165"/>
          <ac:cxnSpMkLst>
            <pc:docMk/>
            <pc:sldMk cId="2105944242" sldId="256"/>
            <ac:cxnSpMk id="206" creationId="{43BD4F5F-480B-4DA5-9701-810194C7AA34}"/>
          </ac:cxnSpMkLst>
        </pc:cxnChg>
        <pc:cxnChg chg="mod">
          <ac:chgData name="Laurent P. René de Cotret" userId="f8178667c0a2369a" providerId="LiveId" clId="{E6F9DA84-9433-4392-9546-B88347E1A9B1}" dt="2020-05-29T18:13:56.045" v="2930" actId="165"/>
          <ac:cxnSpMkLst>
            <pc:docMk/>
            <pc:sldMk cId="2105944242" sldId="256"/>
            <ac:cxnSpMk id="215" creationId="{B3447A75-F1C3-446B-B5F0-9FF767335D65}"/>
          </ac:cxnSpMkLst>
        </pc:cxnChg>
        <pc:cxnChg chg="mod">
          <ac:chgData name="Laurent P. René de Cotret" userId="f8178667c0a2369a" providerId="LiveId" clId="{E6F9DA84-9433-4392-9546-B88347E1A9B1}" dt="2020-05-29T18:13:56.045" v="2930" actId="165"/>
          <ac:cxnSpMkLst>
            <pc:docMk/>
            <pc:sldMk cId="2105944242" sldId="256"/>
            <ac:cxnSpMk id="218" creationId="{48A05DB0-FB75-438F-B620-52204939A8E9}"/>
          </ac:cxnSpMkLst>
        </pc:cxnChg>
        <pc:cxnChg chg="mod">
          <ac:chgData name="Laurent P. René de Cotret" userId="f8178667c0a2369a" providerId="LiveId" clId="{E6F9DA84-9433-4392-9546-B88347E1A9B1}" dt="2020-05-29T18:13:56.045" v="2930" actId="165"/>
          <ac:cxnSpMkLst>
            <pc:docMk/>
            <pc:sldMk cId="2105944242" sldId="256"/>
            <ac:cxnSpMk id="219" creationId="{E592DCD6-4049-4B4E-8B9F-017BBC7C0D72}"/>
          </ac:cxnSpMkLst>
        </pc:cxnChg>
        <pc:cxnChg chg="mod">
          <ac:chgData name="Laurent P. René de Cotret" userId="f8178667c0a2369a" providerId="LiveId" clId="{E6F9DA84-9433-4392-9546-B88347E1A9B1}" dt="2020-05-29T18:13:56.045" v="2930" actId="165"/>
          <ac:cxnSpMkLst>
            <pc:docMk/>
            <pc:sldMk cId="2105944242" sldId="256"/>
            <ac:cxnSpMk id="221" creationId="{79CB84DC-AAD6-4D96-93A3-AFBB4803CEFF}"/>
          </ac:cxnSpMkLst>
        </pc:cxnChg>
        <pc:cxnChg chg="mod">
          <ac:chgData name="Laurent P. René de Cotret" userId="f8178667c0a2369a" providerId="LiveId" clId="{E6F9DA84-9433-4392-9546-B88347E1A9B1}" dt="2020-05-29T18:13:56.045" v="2930" actId="165"/>
          <ac:cxnSpMkLst>
            <pc:docMk/>
            <pc:sldMk cId="2105944242" sldId="256"/>
            <ac:cxnSpMk id="223" creationId="{FFF1220E-9B01-4824-A6F6-3D5E7578FB8A}"/>
          </ac:cxnSpMkLst>
        </pc:cxnChg>
        <pc:cxnChg chg="mod">
          <ac:chgData name="Laurent P. René de Cotret" userId="f8178667c0a2369a" providerId="LiveId" clId="{E6F9DA84-9433-4392-9546-B88347E1A9B1}" dt="2020-05-29T18:13:56.045" v="2930" actId="165"/>
          <ac:cxnSpMkLst>
            <pc:docMk/>
            <pc:sldMk cId="2105944242" sldId="256"/>
            <ac:cxnSpMk id="224" creationId="{CF972A3A-2E0E-4670-8E4D-53F9D0227B28}"/>
          </ac:cxnSpMkLst>
        </pc:cxnChg>
        <pc:cxnChg chg="mod">
          <ac:chgData name="Laurent P. René de Cotret" userId="f8178667c0a2369a" providerId="LiveId" clId="{E6F9DA84-9433-4392-9546-B88347E1A9B1}" dt="2020-05-29T17:45:12.715" v="2071" actId="478"/>
          <ac:cxnSpMkLst>
            <pc:docMk/>
            <pc:sldMk cId="2105944242" sldId="256"/>
            <ac:cxnSpMk id="232" creationId="{0EE0AB8D-1984-45EC-B23E-F2824341C9FA}"/>
          </ac:cxnSpMkLst>
        </pc:cxnChg>
        <pc:cxnChg chg="mod">
          <ac:chgData name="Laurent P. René de Cotret" userId="f8178667c0a2369a" providerId="LiveId" clId="{E6F9DA84-9433-4392-9546-B88347E1A9B1}" dt="2020-05-29T17:45:12.715" v="2071" actId="478"/>
          <ac:cxnSpMkLst>
            <pc:docMk/>
            <pc:sldMk cId="2105944242" sldId="256"/>
            <ac:cxnSpMk id="234" creationId="{F8118C55-7599-4D08-8BEC-DBAEF44B1704}"/>
          </ac:cxnSpMkLst>
        </pc:cxnChg>
        <pc:cxnChg chg="mod">
          <ac:chgData name="Laurent P. René de Cotret" userId="f8178667c0a2369a" providerId="LiveId" clId="{E6F9DA84-9433-4392-9546-B88347E1A9B1}" dt="2020-05-29T17:45:12.715" v="2071" actId="478"/>
          <ac:cxnSpMkLst>
            <pc:docMk/>
            <pc:sldMk cId="2105944242" sldId="256"/>
            <ac:cxnSpMk id="235" creationId="{C745FA99-ABDF-4068-8421-34097AF2779D}"/>
          </ac:cxnSpMkLst>
        </pc:cxnChg>
        <pc:cxnChg chg="mod">
          <ac:chgData name="Laurent P. René de Cotret" userId="f8178667c0a2369a" providerId="LiveId" clId="{E6F9DA84-9433-4392-9546-B88347E1A9B1}" dt="2020-05-29T17:45:11.515" v="2070" actId="478"/>
          <ac:cxnSpMkLst>
            <pc:docMk/>
            <pc:sldMk cId="2105944242" sldId="256"/>
            <ac:cxnSpMk id="237" creationId="{8669F0F8-BBB5-48FF-99E5-59729A11AAEE}"/>
          </ac:cxnSpMkLst>
        </pc:cxnChg>
        <pc:cxnChg chg="mod">
          <ac:chgData name="Laurent P. René de Cotret" userId="f8178667c0a2369a" providerId="LiveId" clId="{E6F9DA84-9433-4392-9546-B88347E1A9B1}" dt="2020-05-29T17:45:11.515" v="2070" actId="478"/>
          <ac:cxnSpMkLst>
            <pc:docMk/>
            <pc:sldMk cId="2105944242" sldId="256"/>
            <ac:cxnSpMk id="239" creationId="{48ECA648-1626-4D05-B054-7E8DE7EA5BAE}"/>
          </ac:cxnSpMkLst>
        </pc:cxnChg>
        <pc:cxnChg chg="mod">
          <ac:chgData name="Laurent P. René de Cotret" userId="f8178667c0a2369a" providerId="LiveId" clId="{E6F9DA84-9433-4392-9546-B88347E1A9B1}" dt="2020-05-29T17:45:11.515" v="2070" actId="478"/>
          <ac:cxnSpMkLst>
            <pc:docMk/>
            <pc:sldMk cId="2105944242" sldId="256"/>
            <ac:cxnSpMk id="240" creationId="{4FB363BD-9386-4F6B-8799-E3D0ED47638F}"/>
          </ac:cxnSpMkLst>
        </pc:cxnChg>
        <pc:cxnChg chg="add mod ord">
          <ac:chgData name="Laurent P. René de Cotret" userId="f8178667c0a2369a" providerId="LiveId" clId="{E6F9DA84-9433-4392-9546-B88347E1A9B1}" dt="2020-05-29T18:26:53.185" v="3199" actId="164"/>
          <ac:cxnSpMkLst>
            <pc:docMk/>
            <pc:sldMk cId="2105944242" sldId="256"/>
            <ac:cxnSpMk id="251" creationId="{82A8D6C6-C1AC-4534-88E4-60C55B01CBD2}"/>
          </ac:cxnSpMkLst>
        </pc:cxnChg>
        <pc:cxnChg chg="add mod ord">
          <ac:chgData name="Laurent P. René de Cotret" userId="f8178667c0a2369a" providerId="LiveId" clId="{E6F9DA84-9433-4392-9546-B88347E1A9B1}" dt="2020-05-29T18:27:29.054" v="3246" actId="1035"/>
          <ac:cxnSpMkLst>
            <pc:docMk/>
            <pc:sldMk cId="2105944242" sldId="256"/>
            <ac:cxnSpMk id="252" creationId="{39BD85A5-BDA2-462E-ADD6-C84B05DD14FD}"/>
          </ac:cxnSpMkLst>
        </pc:cxnChg>
        <pc:cxnChg chg="add mod">
          <ac:chgData name="Laurent P. René de Cotret" userId="f8178667c0a2369a" providerId="LiveId" clId="{E6F9DA84-9433-4392-9546-B88347E1A9B1}" dt="2020-05-29T18:28:11.240" v="3301" actId="14100"/>
          <ac:cxnSpMkLst>
            <pc:docMk/>
            <pc:sldMk cId="2105944242" sldId="256"/>
            <ac:cxnSpMk id="253" creationId="{897C51D6-5F99-4B32-9AD7-3C86A1604462}"/>
          </ac:cxnSpMkLst>
        </pc:cxnChg>
        <pc:cxnChg chg="add del mod ord">
          <ac:chgData name="Laurent P. René de Cotret" userId="f8178667c0a2369a" providerId="LiveId" clId="{E6F9DA84-9433-4392-9546-B88347E1A9B1}" dt="2020-05-29T18:06:50.570" v="2749" actId="478"/>
          <ac:cxnSpMkLst>
            <pc:docMk/>
            <pc:sldMk cId="2105944242" sldId="256"/>
            <ac:cxnSpMk id="256" creationId="{76DF4EFD-B73D-491A-95DB-B67EB24E6CBB}"/>
          </ac:cxnSpMkLst>
        </pc:cxnChg>
        <pc:cxnChg chg="add mod ord topLvl">
          <ac:chgData name="Laurent P. René de Cotret" userId="f8178667c0a2369a" providerId="LiveId" clId="{E6F9DA84-9433-4392-9546-B88347E1A9B1}" dt="2020-05-29T18:27:29.054" v="3246" actId="1035"/>
          <ac:cxnSpMkLst>
            <pc:docMk/>
            <pc:sldMk cId="2105944242" sldId="256"/>
            <ac:cxnSpMk id="258" creationId="{F00EDB6E-26DA-4E9E-AAE4-7DD08D3B7AEB}"/>
          </ac:cxnSpMkLst>
        </pc:cxnChg>
        <pc:cxnChg chg="add mod">
          <ac:chgData name="Laurent P. René de Cotret" userId="f8178667c0a2369a" providerId="LiveId" clId="{E6F9DA84-9433-4392-9546-B88347E1A9B1}" dt="2020-05-29T18:27:29.054" v="3246" actId="1035"/>
          <ac:cxnSpMkLst>
            <pc:docMk/>
            <pc:sldMk cId="2105944242" sldId="256"/>
            <ac:cxnSpMk id="261" creationId="{330690B4-7ACD-448A-A88B-A57601910EED}"/>
          </ac:cxnSpMkLst>
        </pc:cxnChg>
        <pc:cxnChg chg="add del mod">
          <ac:chgData name="Laurent P. René de Cotret" userId="f8178667c0a2369a" providerId="LiveId" clId="{E6F9DA84-9433-4392-9546-B88347E1A9B1}" dt="2020-05-29T18:03:54.755" v="2721"/>
          <ac:cxnSpMkLst>
            <pc:docMk/>
            <pc:sldMk cId="2105944242" sldId="256"/>
            <ac:cxnSpMk id="262" creationId="{4F4FC053-3B18-45D4-9BDE-66503DDA1538}"/>
          </ac:cxnSpMkLst>
        </pc:cxnChg>
        <pc:cxnChg chg="add del mod">
          <ac:chgData name="Laurent P. René de Cotret" userId="f8178667c0a2369a" providerId="LiveId" clId="{E6F9DA84-9433-4392-9546-B88347E1A9B1}" dt="2020-05-29T18:06:49.065" v="2748" actId="478"/>
          <ac:cxnSpMkLst>
            <pc:docMk/>
            <pc:sldMk cId="2105944242" sldId="256"/>
            <ac:cxnSpMk id="266" creationId="{34930B8C-2061-46AA-9E98-835FDD1F7B66}"/>
          </ac:cxnSpMkLst>
        </pc:cxnChg>
        <pc:cxnChg chg="add mod">
          <ac:chgData name="Laurent P. René de Cotret" userId="f8178667c0a2369a" providerId="LiveId" clId="{E6F9DA84-9433-4392-9546-B88347E1A9B1}" dt="2020-05-29T18:28:14.561" v="3302" actId="14100"/>
          <ac:cxnSpMkLst>
            <pc:docMk/>
            <pc:sldMk cId="2105944242" sldId="256"/>
            <ac:cxnSpMk id="267" creationId="{F608F51B-FABD-42A4-9F55-A7D6CC7B1984}"/>
          </ac:cxnSpMkLst>
        </pc:cxnChg>
        <pc:cxnChg chg="add mod">
          <ac:chgData name="Laurent P. René de Cotret" userId="f8178667c0a2369a" providerId="LiveId" clId="{E6F9DA84-9433-4392-9546-B88347E1A9B1}" dt="2020-05-29T18:27:29.054" v="3246" actId="1035"/>
          <ac:cxnSpMkLst>
            <pc:docMk/>
            <pc:sldMk cId="2105944242" sldId="256"/>
            <ac:cxnSpMk id="273" creationId="{22766A1A-B0A9-47D8-8FFF-1FC9F440DA62}"/>
          </ac:cxnSpMkLst>
        </pc:cxnChg>
        <pc:cxnChg chg="add mod">
          <ac:chgData name="Laurent P. René de Cotret" userId="f8178667c0a2369a" providerId="LiveId" clId="{E6F9DA84-9433-4392-9546-B88347E1A9B1}" dt="2020-05-29T18:27:50.943" v="3275" actId="14100"/>
          <ac:cxnSpMkLst>
            <pc:docMk/>
            <pc:sldMk cId="2105944242" sldId="256"/>
            <ac:cxnSpMk id="279" creationId="{533B9583-45E5-4FFE-B053-AC48F9DC23C3}"/>
          </ac:cxnSpMkLst>
        </pc:cxnChg>
        <pc:cxnChg chg="add del mod ord">
          <ac:chgData name="Laurent P. René de Cotret" userId="f8178667c0a2369a" providerId="LiveId" clId="{E6F9DA84-9433-4392-9546-B88347E1A9B1}" dt="2020-05-29T18:19:41.385" v="3127" actId="478"/>
          <ac:cxnSpMkLst>
            <pc:docMk/>
            <pc:sldMk cId="2105944242" sldId="256"/>
            <ac:cxnSpMk id="288" creationId="{E81A78D5-EE49-4E64-AE19-AFF4B37F4112}"/>
          </ac:cxnSpMkLst>
        </pc:cxnChg>
        <pc:cxnChg chg="add del mod">
          <ac:chgData name="Laurent P. René de Cotret" userId="f8178667c0a2369a" providerId="LiveId" clId="{E6F9DA84-9433-4392-9546-B88347E1A9B1}" dt="2020-05-29T18:19:41.385" v="3127" actId="478"/>
          <ac:cxnSpMkLst>
            <pc:docMk/>
            <pc:sldMk cId="2105944242" sldId="256"/>
            <ac:cxnSpMk id="289" creationId="{50DF82A0-D57C-4662-A753-0A71F4CE1166}"/>
          </ac:cxnSpMkLst>
        </pc:cxnChg>
        <pc:cxnChg chg="add mod">
          <ac:chgData name="Laurent P. René de Cotret" userId="f8178667c0a2369a" providerId="LiveId" clId="{E6F9DA84-9433-4392-9546-B88347E1A9B1}" dt="2020-05-29T18:43:25.048" v="3477" actId="692"/>
          <ac:cxnSpMkLst>
            <pc:docMk/>
            <pc:sldMk cId="2105944242" sldId="256"/>
            <ac:cxnSpMk id="317" creationId="{28F65D69-05F6-4BEC-A8CC-09F8BE7FAE2C}"/>
          </ac:cxnSpMkLst>
        </pc:cxnChg>
        <pc:cxnChg chg="add mod">
          <ac:chgData name="Laurent P. René de Cotret" userId="f8178667c0a2369a" providerId="LiveId" clId="{E6F9DA84-9433-4392-9546-B88347E1A9B1}" dt="2020-05-29T18:43:25.048" v="3477" actId="692"/>
          <ac:cxnSpMkLst>
            <pc:docMk/>
            <pc:sldMk cId="2105944242" sldId="256"/>
            <ac:cxnSpMk id="318" creationId="{06F34C2C-425A-40A8-8171-9EC9A3D289F7}"/>
          </ac:cxnSpMkLst>
        </pc:cxnChg>
        <pc:cxnChg chg="add mod">
          <ac:chgData name="Laurent P. René de Cotret" userId="f8178667c0a2369a" providerId="LiveId" clId="{E6F9DA84-9433-4392-9546-B88347E1A9B1}" dt="2020-05-29T18:43:35.305" v="3480" actId="14100"/>
          <ac:cxnSpMkLst>
            <pc:docMk/>
            <pc:sldMk cId="2105944242" sldId="256"/>
            <ac:cxnSpMk id="320" creationId="{3211998C-ADB1-4F07-8F2C-D4D516C45A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89241"/>
            <a:ext cx="4629150" cy="1253490"/>
          </a:xfrm>
        </p:spPr>
        <p:txBody>
          <a:bodyPr anchor="b"/>
          <a:lstStyle>
            <a:lvl1pPr algn="ctr"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91070"/>
            <a:ext cx="4629150" cy="869275"/>
          </a:xfrm>
        </p:spPr>
        <p:txBody>
          <a:bodyPr/>
          <a:lstStyle>
            <a:lvl1pPr marL="0" indent="0" algn="ctr">
              <a:buNone/>
              <a:defRPr sz="1215"/>
            </a:lvl1pPr>
            <a:lvl2pPr marL="231480" indent="0" algn="ctr">
              <a:buNone/>
              <a:defRPr sz="1013"/>
            </a:lvl2pPr>
            <a:lvl3pPr marL="462961" indent="0" algn="ctr">
              <a:buNone/>
              <a:defRPr sz="911"/>
            </a:lvl3pPr>
            <a:lvl4pPr marL="694441" indent="0" algn="ctr">
              <a:buNone/>
              <a:defRPr sz="810"/>
            </a:lvl4pPr>
            <a:lvl5pPr marL="925921" indent="0" algn="ctr">
              <a:buNone/>
              <a:defRPr sz="810"/>
            </a:lvl5pPr>
            <a:lvl6pPr marL="1157402" indent="0" algn="ctr">
              <a:buNone/>
              <a:defRPr sz="810"/>
            </a:lvl6pPr>
            <a:lvl7pPr marL="1388882" indent="0" algn="ctr">
              <a:buNone/>
              <a:defRPr sz="810"/>
            </a:lvl7pPr>
            <a:lvl8pPr marL="1620363" indent="0" algn="ctr">
              <a:buNone/>
              <a:defRPr sz="810"/>
            </a:lvl8pPr>
            <a:lvl9pPr marL="1851843" indent="0" algn="ctr">
              <a:buNone/>
              <a:defRPr sz="8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5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7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91691"/>
            <a:ext cx="133088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91691"/>
            <a:ext cx="3915489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43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26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97613"/>
            <a:ext cx="5323523" cy="1497687"/>
          </a:xfrm>
        </p:spPr>
        <p:txBody>
          <a:bodyPr anchor="b"/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409468"/>
            <a:ext cx="5323523" cy="787598"/>
          </a:xfrm>
        </p:spPr>
        <p:txBody>
          <a:bodyPr/>
          <a:lstStyle>
            <a:lvl1pPr marL="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1pPr>
            <a:lvl2pPr marL="23148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462961" indent="0">
              <a:buNone/>
              <a:defRPr sz="911">
                <a:solidFill>
                  <a:schemeClr val="tx1">
                    <a:tint val="75000"/>
                  </a:schemeClr>
                </a:solidFill>
              </a:defRPr>
            </a:lvl3pPr>
            <a:lvl4pPr marL="694441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4pPr>
            <a:lvl5pPr marL="925921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5pPr>
            <a:lvl6pPr marL="1157402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6pPr>
            <a:lvl7pPr marL="1388882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7pPr>
            <a:lvl8pPr marL="1620363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8pPr>
            <a:lvl9pPr marL="1851843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0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58453"/>
            <a:ext cx="2623185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58453"/>
            <a:ext cx="2623185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0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91691"/>
            <a:ext cx="5323523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82610"/>
            <a:ext cx="2611130" cy="432554"/>
          </a:xfrm>
        </p:spPr>
        <p:txBody>
          <a:bodyPr anchor="b"/>
          <a:lstStyle>
            <a:lvl1pPr marL="0" indent="0">
              <a:buNone/>
              <a:defRPr sz="1215" b="1"/>
            </a:lvl1pPr>
            <a:lvl2pPr marL="231480" indent="0">
              <a:buNone/>
              <a:defRPr sz="1013" b="1"/>
            </a:lvl2pPr>
            <a:lvl3pPr marL="462961" indent="0">
              <a:buNone/>
              <a:defRPr sz="911" b="1"/>
            </a:lvl3pPr>
            <a:lvl4pPr marL="694441" indent="0">
              <a:buNone/>
              <a:defRPr sz="810" b="1"/>
            </a:lvl4pPr>
            <a:lvl5pPr marL="925921" indent="0">
              <a:buNone/>
              <a:defRPr sz="810" b="1"/>
            </a:lvl5pPr>
            <a:lvl6pPr marL="1157402" indent="0">
              <a:buNone/>
              <a:defRPr sz="810" b="1"/>
            </a:lvl6pPr>
            <a:lvl7pPr marL="1388882" indent="0">
              <a:buNone/>
              <a:defRPr sz="810" b="1"/>
            </a:lvl7pPr>
            <a:lvl8pPr marL="1620363" indent="0">
              <a:buNone/>
              <a:defRPr sz="810" b="1"/>
            </a:lvl8pPr>
            <a:lvl9pPr marL="1851843" indent="0">
              <a:buNone/>
              <a:defRPr sz="8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315164"/>
            <a:ext cx="261113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82610"/>
            <a:ext cx="2623989" cy="432554"/>
          </a:xfrm>
        </p:spPr>
        <p:txBody>
          <a:bodyPr anchor="b"/>
          <a:lstStyle>
            <a:lvl1pPr marL="0" indent="0">
              <a:buNone/>
              <a:defRPr sz="1215" b="1"/>
            </a:lvl1pPr>
            <a:lvl2pPr marL="231480" indent="0">
              <a:buNone/>
              <a:defRPr sz="1013" b="1"/>
            </a:lvl2pPr>
            <a:lvl3pPr marL="462961" indent="0">
              <a:buNone/>
              <a:defRPr sz="911" b="1"/>
            </a:lvl3pPr>
            <a:lvl4pPr marL="694441" indent="0">
              <a:buNone/>
              <a:defRPr sz="810" b="1"/>
            </a:lvl4pPr>
            <a:lvl5pPr marL="925921" indent="0">
              <a:buNone/>
              <a:defRPr sz="810" b="1"/>
            </a:lvl5pPr>
            <a:lvl6pPr marL="1157402" indent="0">
              <a:buNone/>
              <a:defRPr sz="810" b="1"/>
            </a:lvl6pPr>
            <a:lvl7pPr marL="1388882" indent="0">
              <a:buNone/>
              <a:defRPr sz="810" b="1"/>
            </a:lvl7pPr>
            <a:lvl8pPr marL="1620363" indent="0">
              <a:buNone/>
              <a:defRPr sz="810" b="1"/>
            </a:lvl8pPr>
            <a:lvl9pPr marL="1851843" indent="0">
              <a:buNone/>
              <a:defRPr sz="8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315164"/>
            <a:ext cx="262398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8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47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11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40030"/>
            <a:ext cx="1990695" cy="840105"/>
          </a:xfrm>
        </p:spPr>
        <p:txBody>
          <a:bodyPr anchor="b"/>
          <a:lstStyle>
            <a:lvl1pPr>
              <a:defRPr sz="1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518398"/>
            <a:ext cx="3124676" cy="2558653"/>
          </a:xfrm>
        </p:spPr>
        <p:txBody>
          <a:bodyPr/>
          <a:lstStyle>
            <a:lvl1pPr>
              <a:defRPr sz="1620"/>
            </a:lvl1pPr>
            <a:lvl2pPr>
              <a:defRPr sz="1418"/>
            </a:lvl2pPr>
            <a:lvl3pPr>
              <a:defRPr sz="121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80135"/>
            <a:ext cx="1990695" cy="2001084"/>
          </a:xfrm>
        </p:spPr>
        <p:txBody>
          <a:bodyPr/>
          <a:lstStyle>
            <a:lvl1pPr marL="0" indent="0">
              <a:buNone/>
              <a:defRPr sz="810"/>
            </a:lvl1pPr>
            <a:lvl2pPr marL="231480" indent="0">
              <a:buNone/>
              <a:defRPr sz="709"/>
            </a:lvl2pPr>
            <a:lvl3pPr marL="462961" indent="0">
              <a:buNone/>
              <a:defRPr sz="608"/>
            </a:lvl3pPr>
            <a:lvl4pPr marL="694441" indent="0">
              <a:buNone/>
              <a:defRPr sz="506"/>
            </a:lvl4pPr>
            <a:lvl5pPr marL="925921" indent="0">
              <a:buNone/>
              <a:defRPr sz="506"/>
            </a:lvl5pPr>
            <a:lvl6pPr marL="1157402" indent="0">
              <a:buNone/>
              <a:defRPr sz="506"/>
            </a:lvl6pPr>
            <a:lvl7pPr marL="1388882" indent="0">
              <a:buNone/>
              <a:defRPr sz="506"/>
            </a:lvl7pPr>
            <a:lvl8pPr marL="1620363" indent="0">
              <a:buNone/>
              <a:defRPr sz="506"/>
            </a:lvl8pPr>
            <a:lvl9pPr marL="1851843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81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40030"/>
            <a:ext cx="1990695" cy="840105"/>
          </a:xfrm>
        </p:spPr>
        <p:txBody>
          <a:bodyPr anchor="b"/>
          <a:lstStyle>
            <a:lvl1pPr>
              <a:defRPr sz="1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518398"/>
            <a:ext cx="3124676" cy="2558653"/>
          </a:xfrm>
        </p:spPr>
        <p:txBody>
          <a:bodyPr anchor="t"/>
          <a:lstStyle>
            <a:lvl1pPr marL="0" indent="0">
              <a:buNone/>
              <a:defRPr sz="1620"/>
            </a:lvl1pPr>
            <a:lvl2pPr marL="231480" indent="0">
              <a:buNone/>
              <a:defRPr sz="1418"/>
            </a:lvl2pPr>
            <a:lvl3pPr marL="462961" indent="0">
              <a:buNone/>
              <a:defRPr sz="1215"/>
            </a:lvl3pPr>
            <a:lvl4pPr marL="694441" indent="0">
              <a:buNone/>
              <a:defRPr sz="1013"/>
            </a:lvl4pPr>
            <a:lvl5pPr marL="925921" indent="0">
              <a:buNone/>
              <a:defRPr sz="1013"/>
            </a:lvl5pPr>
            <a:lvl6pPr marL="1157402" indent="0">
              <a:buNone/>
              <a:defRPr sz="1013"/>
            </a:lvl6pPr>
            <a:lvl7pPr marL="1388882" indent="0">
              <a:buNone/>
              <a:defRPr sz="1013"/>
            </a:lvl7pPr>
            <a:lvl8pPr marL="1620363" indent="0">
              <a:buNone/>
              <a:defRPr sz="1013"/>
            </a:lvl8pPr>
            <a:lvl9pPr marL="1851843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80135"/>
            <a:ext cx="1990695" cy="2001084"/>
          </a:xfrm>
        </p:spPr>
        <p:txBody>
          <a:bodyPr/>
          <a:lstStyle>
            <a:lvl1pPr marL="0" indent="0">
              <a:buNone/>
              <a:defRPr sz="810"/>
            </a:lvl1pPr>
            <a:lvl2pPr marL="231480" indent="0">
              <a:buNone/>
              <a:defRPr sz="709"/>
            </a:lvl2pPr>
            <a:lvl3pPr marL="462961" indent="0">
              <a:buNone/>
              <a:defRPr sz="608"/>
            </a:lvl3pPr>
            <a:lvl4pPr marL="694441" indent="0">
              <a:buNone/>
              <a:defRPr sz="506"/>
            </a:lvl4pPr>
            <a:lvl5pPr marL="925921" indent="0">
              <a:buNone/>
              <a:defRPr sz="506"/>
            </a:lvl5pPr>
            <a:lvl6pPr marL="1157402" indent="0">
              <a:buNone/>
              <a:defRPr sz="506"/>
            </a:lvl6pPr>
            <a:lvl7pPr marL="1388882" indent="0">
              <a:buNone/>
              <a:defRPr sz="506"/>
            </a:lvl7pPr>
            <a:lvl8pPr marL="1620363" indent="0">
              <a:buNone/>
              <a:defRPr sz="506"/>
            </a:lvl8pPr>
            <a:lvl9pPr marL="1851843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6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91691"/>
            <a:ext cx="5323523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58453"/>
            <a:ext cx="5323523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337084"/>
            <a:ext cx="13887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B3CD-770A-4668-8380-AF38A9ACC09F}" type="datetimeFigureOut">
              <a:rPr lang="en-CA" smtClean="0"/>
              <a:t>2020-05-29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337084"/>
            <a:ext cx="208311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337084"/>
            <a:ext cx="13887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24CC-970C-4063-A475-E971E1B96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9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2961" rtl="0" eaLnBrk="1" latinLnBrk="0" hangingPunct="1">
        <a:lnSpc>
          <a:spcPct val="90000"/>
        </a:lnSpc>
        <a:spcBef>
          <a:spcPct val="0"/>
        </a:spcBef>
        <a:buNone/>
        <a:defRPr sz="22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40" indent="-115740" algn="l" defTabSz="462961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47221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578701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181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1041662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273142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504622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736103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967583" indent="-115740" algn="l" defTabSz="462961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1pPr>
      <a:lvl2pPr marL="231480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2pPr>
      <a:lvl3pPr marL="462961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3pPr>
      <a:lvl4pPr marL="694441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925921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157402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388882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620363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851843" algn="l" defTabSz="462961" rtl="0" eaLnBrk="1" latinLnBrk="0" hangingPunct="1">
        <a:defRPr sz="9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91">
            <a:extLst>
              <a:ext uri="{FF2B5EF4-FFF2-40B4-BE49-F238E27FC236}">
                <a16:creationId xmlns:a16="http://schemas.microsoft.com/office/drawing/2014/main" id="{7D82FFD2-5E31-4023-AA35-D1705A93352F}"/>
              </a:ext>
            </a:extLst>
          </p:cNvPr>
          <p:cNvSpPr/>
          <p:nvPr/>
        </p:nvSpPr>
        <p:spPr>
          <a:xfrm>
            <a:off x="2721971" y="1875906"/>
            <a:ext cx="157454" cy="13125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E466BC-898F-481C-B011-1EF6755F01C1}"/>
              </a:ext>
            </a:extLst>
          </p:cNvPr>
          <p:cNvSpPr/>
          <p:nvPr/>
        </p:nvSpPr>
        <p:spPr>
          <a:xfrm>
            <a:off x="1552662" y="2497411"/>
            <a:ext cx="369653" cy="38280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0A772B1-8752-4A95-9CF8-F2204F0AD8E1}"/>
              </a:ext>
            </a:extLst>
          </p:cNvPr>
          <p:cNvCxnSpPr>
            <a:cxnSpLocks/>
            <a:stCxn id="154" idx="3"/>
          </p:cNvCxnSpPr>
          <p:nvPr/>
        </p:nvCxnSpPr>
        <p:spPr>
          <a:xfrm flipH="1" flipV="1">
            <a:off x="2876303" y="575844"/>
            <a:ext cx="6244" cy="36089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48A9681-209D-423A-B4E0-FBEC76F9F3AF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2056575" y="587609"/>
            <a:ext cx="1151538" cy="1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2C9F2D5-DB99-4735-BF7A-CDF796538A0B}"/>
              </a:ext>
            </a:extLst>
          </p:cNvPr>
          <p:cNvSpPr/>
          <p:nvPr/>
        </p:nvSpPr>
        <p:spPr>
          <a:xfrm>
            <a:off x="321175" y="231668"/>
            <a:ext cx="1735400" cy="7118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AE8DFF7-DADA-455D-BE9A-3D6E57D70DC9}"/>
              </a:ext>
            </a:extLst>
          </p:cNvPr>
          <p:cNvSpPr/>
          <p:nvPr/>
        </p:nvSpPr>
        <p:spPr>
          <a:xfrm rot="16200000">
            <a:off x="2845536" y="898775"/>
            <a:ext cx="74022" cy="1499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6683491-D6DE-4C21-BE20-1B043905D034}"/>
              </a:ext>
            </a:extLst>
          </p:cNvPr>
          <p:cNvSpPr/>
          <p:nvPr/>
        </p:nvSpPr>
        <p:spPr>
          <a:xfrm>
            <a:off x="2385795" y="1433113"/>
            <a:ext cx="992730" cy="44018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FF657A4-4D32-4C1A-9B61-B0FD4F836AA8}"/>
              </a:ext>
            </a:extLst>
          </p:cNvPr>
          <p:cNvCxnSpPr>
            <a:cxnSpLocks/>
          </p:cNvCxnSpPr>
          <p:nvPr/>
        </p:nvCxnSpPr>
        <p:spPr>
          <a:xfrm flipV="1">
            <a:off x="4720038" y="1089749"/>
            <a:ext cx="0" cy="7073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FD5638E-4B22-4E71-A4AA-5BB96B770CEF}"/>
              </a:ext>
            </a:extLst>
          </p:cNvPr>
          <p:cNvCxnSpPr>
            <a:cxnSpLocks/>
          </p:cNvCxnSpPr>
          <p:nvPr/>
        </p:nvCxnSpPr>
        <p:spPr>
          <a:xfrm rot="2700000" flipH="1">
            <a:off x="2825367" y="587609"/>
            <a:ext cx="11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27FF789-947B-49AA-B584-9CDF9DEAC2BF}"/>
              </a:ext>
            </a:extLst>
          </p:cNvPr>
          <p:cNvCxnSpPr>
            <a:cxnSpLocks/>
          </p:cNvCxnSpPr>
          <p:nvPr/>
        </p:nvCxnSpPr>
        <p:spPr>
          <a:xfrm>
            <a:off x="1746157" y="1293974"/>
            <a:ext cx="297139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60B1A8C-3A02-47DC-8036-B793D3034888}"/>
              </a:ext>
            </a:extLst>
          </p:cNvPr>
          <p:cNvCxnSpPr>
            <a:cxnSpLocks/>
          </p:cNvCxnSpPr>
          <p:nvPr/>
        </p:nvCxnSpPr>
        <p:spPr>
          <a:xfrm rot="18900000">
            <a:off x="4666454" y="1293974"/>
            <a:ext cx="11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F945BF1-2900-4CD2-9332-F8072EAD7EF4}"/>
              </a:ext>
            </a:extLst>
          </p:cNvPr>
          <p:cNvCxnSpPr>
            <a:cxnSpLocks/>
            <a:stCxn id="157" idx="0"/>
            <a:endCxn id="154" idx="1"/>
          </p:cNvCxnSpPr>
          <p:nvPr/>
        </p:nvCxnSpPr>
        <p:spPr>
          <a:xfrm flipV="1">
            <a:off x="2882160" y="1010756"/>
            <a:ext cx="387" cy="42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370086E-B399-4CE1-80C2-12D0DDB80B8C}"/>
              </a:ext>
            </a:extLst>
          </p:cNvPr>
          <p:cNvSpPr txBox="1"/>
          <p:nvPr/>
        </p:nvSpPr>
        <p:spPr>
          <a:xfrm>
            <a:off x="580213" y="440601"/>
            <a:ext cx="121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Mode-locked oscillator</a:t>
            </a:r>
          </a:p>
          <a:p>
            <a:pPr algn="ctr"/>
            <a:r>
              <a:rPr lang="en-CA" sz="800" dirty="0"/>
              <a:t>35fs pulses, 5nJ, 75 MHz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E0B008-E137-46FA-9877-0E57C338B4E7}"/>
              </a:ext>
            </a:extLst>
          </p:cNvPr>
          <p:cNvSpPr txBox="1"/>
          <p:nvPr/>
        </p:nvSpPr>
        <p:spPr>
          <a:xfrm>
            <a:off x="2375754" y="1487619"/>
            <a:ext cx="989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RF synchronization and amplification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F178689-E5E0-47B3-A087-46BBA3E2BDD2}"/>
              </a:ext>
            </a:extLst>
          </p:cNvPr>
          <p:cNvGrpSpPr/>
          <p:nvPr/>
        </p:nvGrpSpPr>
        <p:grpSpPr>
          <a:xfrm>
            <a:off x="217471" y="2501644"/>
            <a:ext cx="388561" cy="357442"/>
            <a:chOff x="1463993" y="1067550"/>
            <a:chExt cx="337864" cy="310807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E7D4CB-0DDD-4A94-8AB2-052007032A53}"/>
                </a:ext>
              </a:extLst>
            </p:cNvPr>
            <p:cNvSpPr/>
            <p:nvPr/>
          </p:nvSpPr>
          <p:spPr>
            <a:xfrm>
              <a:off x="1705938" y="1145252"/>
              <a:ext cx="95919" cy="155403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99F5A-9622-442D-837D-B5E6EAFDB58A}"/>
                </a:ext>
              </a:extLst>
            </p:cNvPr>
            <p:cNvGrpSpPr/>
            <p:nvPr/>
          </p:nvGrpSpPr>
          <p:grpSpPr>
            <a:xfrm>
              <a:off x="1463993" y="1067550"/>
              <a:ext cx="315414" cy="310807"/>
              <a:chOff x="1463993" y="1067550"/>
              <a:chExt cx="315414" cy="310807"/>
            </a:xfrm>
            <a:solidFill>
              <a:srgbClr val="A5A5A5"/>
            </a:solidFill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80B32E9-AAB3-44FF-8373-91AD6D40F06C}"/>
                  </a:ext>
                </a:extLst>
              </p:cNvPr>
              <p:cNvSpPr/>
              <p:nvPr/>
            </p:nvSpPr>
            <p:spPr>
              <a:xfrm>
                <a:off x="1463993" y="1067550"/>
                <a:ext cx="157707" cy="3108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2A0621A-B847-43D4-8F4E-845185BC7EB8}"/>
                  </a:ext>
                </a:extLst>
              </p:cNvPr>
              <p:cNvSpPr/>
              <p:nvPr/>
            </p:nvSpPr>
            <p:spPr>
              <a:xfrm>
                <a:off x="1463993" y="1067550"/>
                <a:ext cx="315414" cy="3108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3457C1F-B6EE-4346-B9E1-CB499D48C15C}"/>
              </a:ext>
            </a:extLst>
          </p:cNvPr>
          <p:cNvSpPr/>
          <p:nvPr/>
        </p:nvSpPr>
        <p:spPr>
          <a:xfrm>
            <a:off x="3532076" y="2357956"/>
            <a:ext cx="185531" cy="64482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A226A3-0025-4D2A-A113-16B3E2F1C8AE}"/>
              </a:ext>
            </a:extLst>
          </p:cNvPr>
          <p:cNvSpPr/>
          <p:nvPr/>
        </p:nvSpPr>
        <p:spPr>
          <a:xfrm>
            <a:off x="3724050" y="2174588"/>
            <a:ext cx="853622" cy="1011555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EC2C96-F724-4FBE-A023-0088A57FA867}"/>
              </a:ext>
            </a:extLst>
          </p:cNvPr>
          <p:cNvSpPr/>
          <p:nvPr/>
        </p:nvSpPr>
        <p:spPr>
          <a:xfrm>
            <a:off x="4781041" y="2444702"/>
            <a:ext cx="99478" cy="4713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020C1E-11D9-46AC-B34C-63C888044FA3}"/>
              </a:ext>
            </a:extLst>
          </p:cNvPr>
          <p:cNvSpPr/>
          <p:nvPr/>
        </p:nvSpPr>
        <p:spPr>
          <a:xfrm>
            <a:off x="4886960" y="2533223"/>
            <a:ext cx="185531" cy="29428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929CD-2B56-47C3-A609-99DF07561DDE}"/>
              </a:ext>
            </a:extLst>
          </p:cNvPr>
          <p:cNvSpPr/>
          <p:nvPr/>
        </p:nvSpPr>
        <p:spPr>
          <a:xfrm>
            <a:off x="5078932" y="2444702"/>
            <a:ext cx="99478" cy="4713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E1C104-1F19-476F-AC79-E78A26F65109}"/>
              </a:ext>
            </a:extLst>
          </p:cNvPr>
          <p:cNvSpPr/>
          <p:nvPr/>
        </p:nvSpPr>
        <p:spPr>
          <a:xfrm>
            <a:off x="5184857" y="2346262"/>
            <a:ext cx="668206" cy="668206"/>
          </a:xfrm>
          <a:prstGeom prst="rect">
            <a:avLst/>
          </a:prstGeom>
          <a:solidFill>
            <a:srgbClr val="FFFFB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8E0E7-99BB-4E28-BB12-9EA267E0BC0C}"/>
              </a:ext>
            </a:extLst>
          </p:cNvPr>
          <p:cNvSpPr/>
          <p:nvPr/>
        </p:nvSpPr>
        <p:spPr>
          <a:xfrm>
            <a:off x="104891" y="2300509"/>
            <a:ext cx="99478" cy="753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8F674-E952-419E-BDD3-2E56FC7E96C0}"/>
              </a:ext>
            </a:extLst>
          </p:cNvPr>
          <p:cNvSpPr/>
          <p:nvPr/>
        </p:nvSpPr>
        <p:spPr>
          <a:xfrm>
            <a:off x="1035591" y="2303393"/>
            <a:ext cx="99478" cy="753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60946-6F23-4ECE-93AF-AAFA325E3D69}"/>
              </a:ext>
            </a:extLst>
          </p:cNvPr>
          <p:cNvSpPr/>
          <p:nvPr/>
        </p:nvSpPr>
        <p:spPr>
          <a:xfrm>
            <a:off x="1925544" y="2444702"/>
            <a:ext cx="99478" cy="4713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065330-E715-4509-A97D-B866F451A5B0}"/>
              </a:ext>
            </a:extLst>
          </p:cNvPr>
          <p:cNvGrpSpPr/>
          <p:nvPr/>
        </p:nvGrpSpPr>
        <p:grpSpPr>
          <a:xfrm>
            <a:off x="1141510" y="2361534"/>
            <a:ext cx="401496" cy="639865"/>
            <a:chOff x="973560" y="2818245"/>
            <a:chExt cx="364754" cy="5813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394796-B477-4512-8DE8-C11E88AFD801}"/>
                </a:ext>
              </a:extLst>
            </p:cNvPr>
            <p:cNvSpPr/>
            <p:nvPr/>
          </p:nvSpPr>
          <p:spPr>
            <a:xfrm>
              <a:off x="973560" y="2894750"/>
              <a:ext cx="90374" cy="4281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C7A722-7BFC-4CC1-AC5B-472E7B580073}"/>
                </a:ext>
              </a:extLst>
            </p:cNvPr>
            <p:cNvSpPr/>
            <p:nvPr/>
          </p:nvSpPr>
          <p:spPr>
            <a:xfrm>
              <a:off x="1247940" y="2894750"/>
              <a:ext cx="90374" cy="4281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777FAB-76C3-4AFC-B393-39CD6586F63F}"/>
                </a:ext>
              </a:extLst>
            </p:cNvPr>
            <p:cNvSpPr/>
            <p:nvPr/>
          </p:nvSpPr>
          <p:spPr>
            <a:xfrm>
              <a:off x="1071661" y="2975169"/>
              <a:ext cx="168552" cy="267355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46E7141-6647-49C3-B20E-6F51FA70B356}"/>
                </a:ext>
              </a:extLst>
            </p:cNvPr>
            <p:cNvGrpSpPr/>
            <p:nvPr/>
          </p:nvGrpSpPr>
          <p:grpSpPr>
            <a:xfrm>
              <a:off x="1087458" y="2818245"/>
              <a:ext cx="136957" cy="136957"/>
              <a:chOff x="1589613" y="1750221"/>
              <a:chExt cx="131084" cy="131084"/>
            </a:xfrm>
            <a:pattFill prst="pct3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51637F-EAAC-4AAB-B5C5-670BCC4E0CAE}"/>
                  </a:ext>
                </a:extLst>
              </p:cNvPr>
              <p:cNvSpPr/>
              <p:nvPr/>
            </p:nvSpPr>
            <p:spPr>
              <a:xfrm>
                <a:off x="1589613" y="1751017"/>
                <a:ext cx="131084" cy="129492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FEFFEBE-3012-45C4-AC72-FEBD11924C48}"/>
                  </a:ext>
                </a:extLst>
              </p:cNvPr>
              <p:cNvCxnSpPr>
                <a:cxnSpLocks/>
                <a:stCxn id="47" idx="1"/>
                <a:endCxn id="47" idx="1"/>
              </p:cNvCxnSpPr>
              <p:nvPr/>
            </p:nvCxnSpPr>
            <p:spPr>
              <a:xfrm>
                <a:off x="1589613" y="1815763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8963FE-D458-4927-A190-94D3A4D292EE}"/>
                  </a:ext>
                </a:extLst>
              </p:cNvPr>
              <p:cNvGrpSpPr/>
              <p:nvPr/>
            </p:nvGrpSpPr>
            <p:grpSpPr>
              <a:xfrm rot="2700000">
                <a:off x="1589613" y="1751017"/>
                <a:ext cx="131084" cy="129492"/>
                <a:chOff x="1589613" y="1751017"/>
                <a:chExt cx="131084" cy="129492"/>
              </a:xfrm>
              <a:grpFill/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9DDF29A-46DD-4D6E-85E3-76A353BE9DF2}"/>
                    </a:ext>
                  </a:extLst>
                </p:cNvPr>
                <p:cNvCxnSpPr>
                  <a:cxnSpLocks/>
                  <a:stCxn id="47" idx="3"/>
                  <a:endCxn id="47" idx="1"/>
                </p:cNvCxnSpPr>
                <p:nvPr/>
              </p:nvCxnSpPr>
              <p:spPr>
                <a:xfrm flipH="1">
                  <a:off x="1589613" y="1815763"/>
                  <a:ext cx="131084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A46CFF0-D9D7-467A-B24D-9C1AC951C5E1}"/>
                    </a:ext>
                  </a:extLst>
                </p:cNvPr>
                <p:cNvCxnSpPr>
                  <a:cxnSpLocks/>
                  <a:stCxn id="47" idx="0"/>
                  <a:endCxn id="47" idx="2"/>
                </p:cNvCxnSpPr>
                <p:nvPr/>
              </p:nvCxnSpPr>
              <p:spPr>
                <a:xfrm>
                  <a:off x="1655155" y="1751017"/>
                  <a:ext cx="0" cy="129492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1CBF6C7-C19A-41D7-9CFD-4A7A7836F7D4}"/>
                </a:ext>
              </a:extLst>
            </p:cNvPr>
            <p:cNvGrpSpPr/>
            <p:nvPr/>
          </p:nvGrpSpPr>
          <p:grpSpPr>
            <a:xfrm>
              <a:off x="1087458" y="3262597"/>
              <a:ext cx="136957" cy="136957"/>
              <a:chOff x="1589613" y="1750221"/>
              <a:chExt cx="131084" cy="131084"/>
            </a:xfrm>
            <a:pattFill prst="pct3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5B87BC8-8F80-4912-8B8D-FAE0C246A6E5}"/>
                  </a:ext>
                </a:extLst>
              </p:cNvPr>
              <p:cNvSpPr/>
              <p:nvPr/>
            </p:nvSpPr>
            <p:spPr>
              <a:xfrm>
                <a:off x="1589613" y="1751017"/>
                <a:ext cx="131084" cy="129492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786DD8-F9FF-49B1-8C03-13059CB1FBF4}"/>
                  </a:ext>
                </a:extLst>
              </p:cNvPr>
              <p:cNvCxnSpPr>
                <a:cxnSpLocks/>
                <a:stCxn id="78" idx="1"/>
                <a:endCxn id="78" idx="1"/>
              </p:cNvCxnSpPr>
              <p:nvPr/>
            </p:nvCxnSpPr>
            <p:spPr>
              <a:xfrm>
                <a:off x="1589613" y="1815763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666B6E8-7AEC-4BC3-9BA2-34F06D913F33}"/>
                  </a:ext>
                </a:extLst>
              </p:cNvPr>
              <p:cNvGrpSpPr/>
              <p:nvPr/>
            </p:nvGrpSpPr>
            <p:grpSpPr>
              <a:xfrm rot="2700000">
                <a:off x="1589613" y="1751017"/>
                <a:ext cx="131084" cy="129492"/>
                <a:chOff x="1589613" y="1751017"/>
                <a:chExt cx="131084" cy="129492"/>
              </a:xfrm>
              <a:grpFill/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73F7D299-9C58-4643-8F70-5E80DAF021C7}"/>
                    </a:ext>
                  </a:extLst>
                </p:cNvPr>
                <p:cNvCxnSpPr>
                  <a:cxnSpLocks/>
                  <a:stCxn id="78" idx="3"/>
                  <a:endCxn id="78" idx="1"/>
                </p:cNvCxnSpPr>
                <p:nvPr/>
              </p:nvCxnSpPr>
              <p:spPr>
                <a:xfrm flipH="1">
                  <a:off x="1589613" y="1815763"/>
                  <a:ext cx="131084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7A86C09-44C6-4047-AC58-FD513EAD778B}"/>
                    </a:ext>
                  </a:extLst>
                </p:cNvPr>
                <p:cNvCxnSpPr>
                  <a:cxnSpLocks/>
                  <a:stCxn id="78" idx="0"/>
                  <a:endCxn id="78" idx="2"/>
                </p:cNvCxnSpPr>
                <p:nvPr/>
              </p:nvCxnSpPr>
              <p:spPr>
                <a:xfrm>
                  <a:off x="1655155" y="1751017"/>
                  <a:ext cx="0" cy="129492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22BDC2F-2422-458A-AD57-3DC6BA338E3D}"/>
              </a:ext>
            </a:extLst>
          </p:cNvPr>
          <p:cNvSpPr/>
          <p:nvPr/>
        </p:nvSpPr>
        <p:spPr>
          <a:xfrm>
            <a:off x="216243" y="2344042"/>
            <a:ext cx="810408" cy="67264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CD5B27-9858-4602-B265-43D7A26433FD}"/>
              </a:ext>
            </a:extLst>
          </p:cNvPr>
          <p:cNvGrpSpPr/>
          <p:nvPr/>
        </p:nvGrpSpPr>
        <p:grpSpPr>
          <a:xfrm rot="5400000">
            <a:off x="263483" y="1665107"/>
            <a:ext cx="712993" cy="617095"/>
            <a:chOff x="287686" y="1926654"/>
            <a:chExt cx="647744" cy="560622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19674E5-2266-4697-BDE7-1E2A07A88AB6}"/>
                </a:ext>
              </a:extLst>
            </p:cNvPr>
            <p:cNvSpPr/>
            <p:nvPr/>
          </p:nvSpPr>
          <p:spPr>
            <a:xfrm>
              <a:off x="825211" y="1926654"/>
              <a:ext cx="110219" cy="5606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3F5C639-B74E-4289-BD3F-4B269295F3E3}"/>
                </a:ext>
              </a:extLst>
            </p:cNvPr>
            <p:cNvSpPr/>
            <p:nvPr/>
          </p:nvSpPr>
          <p:spPr>
            <a:xfrm>
              <a:off x="406774" y="1979300"/>
              <a:ext cx="409568" cy="455330"/>
            </a:xfrm>
            <a:prstGeom prst="rect">
              <a:avLst/>
            </a:prstGeom>
            <a:solidFill>
              <a:srgbClr val="A5A5A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85794FF-E00B-45A5-93F9-E4317D5FD229}"/>
                </a:ext>
              </a:extLst>
            </p:cNvPr>
            <p:cNvSpPr/>
            <p:nvPr/>
          </p:nvSpPr>
          <p:spPr>
            <a:xfrm>
              <a:off x="287686" y="1926654"/>
              <a:ext cx="110219" cy="5606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E8B1581-E732-4273-AEE7-1066333CD3AA}"/>
              </a:ext>
            </a:extLst>
          </p:cNvPr>
          <p:cNvSpPr/>
          <p:nvPr/>
        </p:nvSpPr>
        <p:spPr>
          <a:xfrm>
            <a:off x="2234142" y="2444702"/>
            <a:ext cx="99478" cy="4713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8FB0B1-31BC-44E0-A999-006BA692DD75}"/>
              </a:ext>
            </a:extLst>
          </p:cNvPr>
          <p:cNvGrpSpPr/>
          <p:nvPr/>
        </p:nvGrpSpPr>
        <p:grpSpPr>
          <a:xfrm>
            <a:off x="2034997" y="2370313"/>
            <a:ext cx="185531" cy="411689"/>
            <a:chOff x="1787444" y="2821621"/>
            <a:chExt cx="168552" cy="37401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ECC1DEC-B981-4054-95F8-046C7EA27DD9}"/>
                </a:ext>
              </a:extLst>
            </p:cNvPr>
            <p:cNvSpPr/>
            <p:nvPr/>
          </p:nvSpPr>
          <p:spPr>
            <a:xfrm>
              <a:off x="1787444" y="3007732"/>
              <a:ext cx="168552" cy="187903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A3EF9F-96E9-40F8-96E0-1BFE8C5CDA1A}"/>
                </a:ext>
              </a:extLst>
            </p:cNvPr>
            <p:cNvSpPr/>
            <p:nvPr/>
          </p:nvSpPr>
          <p:spPr>
            <a:xfrm>
              <a:off x="1844021" y="2929467"/>
              <a:ext cx="55398" cy="777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982863C7-2D10-4890-841F-AB1888110B00}"/>
                </a:ext>
              </a:extLst>
            </p:cNvPr>
            <p:cNvSpPr/>
            <p:nvPr/>
          </p:nvSpPr>
          <p:spPr>
            <a:xfrm>
              <a:off x="1836261" y="2821621"/>
              <a:ext cx="70918" cy="146732"/>
            </a:xfrm>
            <a:prstGeom prst="can">
              <a:avLst>
                <a:gd name="adj" fmla="val 5522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340B193-78FA-4346-881F-B390D1D85424}"/>
              </a:ext>
            </a:extLst>
          </p:cNvPr>
          <p:cNvSpPr/>
          <p:nvPr/>
        </p:nvSpPr>
        <p:spPr>
          <a:xfrm>
            <a:off x="2538705" y="2442922"/>
            <a:ext cx="99478" cy="4713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0E4208-A290-442A-9CBF-CB9327E373C6}"/>
              </a:ext>
            </a:extLst>
          </p:cNvPr>
          <p:cNvGrpSpPr/>
          <p:nvPr/>
        </p:nvGrpSpPr>
        <p:grpSpPr>
          <a:xfrm>
            <a:off x="2648220" y="2399993"/>
            <a:ext cx="459334" cy="557184"/>
            <a:chOff x="1103387" y="884237"/>
            <a:chExt cx="338782" cy="3175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EEA920-31F3-4CFC-8F06-9D47212650A1}"/>
                </a:ext>
              </a:extLst>
            </p:cNvPr>
            <p:cNvSpPr/>
            <p:nvPr/>
          </p:nvSpPr>
          <p:spPr>
            <a:xfrm>
              <a:off x="1103387" y="884237"/>
              <a:ext cx="338782" cy="317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652D2EA-FF87-446B-8522-C06CA2B833A9}"/>
                </a:ext>
              </a:extLst>
            </p:cNvPr>
            <p:cNvGrpSpPr/>
            <p:nvPr/>
          </p:nvGrpSpPr>
          <p:grpSpPr>
            <a:xfrm>
              <a:off x="1115250" y="931070"/>
              <a:ext cx="315057" cy="223835"/>
              <a:chOff x="1083102" y="931070"/>
              <a:chExt cx="315057" cy="22383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C58149-8D71-4563-BA00-23FD27E5985D}"/>
                  </a:ext>
                </a:extLst>
              </p:cNvPr>
              <p:cNvSpPr/>
              <p:nvPr/>
            </p:nvSpPr>
            <p:spPr>
              <a:xfrm>
                <a:off x="1160537" y="931070"/>
                <a:ext cx="159544" cy="8572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667C131-F247-4A52-94E3-7B409107C111}"/>
                  </a:ext>
                </a:extLst>
              </p:cNvPr>
              <p:cNvSpPr/>
              <p:nvPr/>
            </p:nvSpPr>
            <p:spPr>
              <a:xfrm>
                <a:off x="1160537" y="1069180"/>
                <a:ext cx="159544" cy="8572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4A3C26-397D-4823-9AB2-FC1411D8532D}"/>
                  </a:ext>
                </a:extLst>
              </p:cNvPr>
              <p:cNvSpPr/>
              <p:nvPr/>
            </p:nvSpPr>
            <p:spPr>
              <a:xfrm>
                <a:off x="1083102" y="1020128"/>
                <a:ext cx="315057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FEC2451-1A0B-4A37-BA89-CE9E9B7EA8E9}"/>
              </a:ext>
            </a:extLst>
          </p:cNvPr>
          <p:cNvGrpSpPr/>
          <p:nvPr/>
        </p:nvGrpSpPr>
        <p:grpSpPr>
          <a:xfrm>
            <a:off x="3118970" y="2358653"/>
            <a:ext cx="401497" cy="639865"/>
            <a:chOff x="973560" y="2818245"/>
            <a:chExt cx="364754" cy="58130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2952DA6-EA9D-4E5E-82A0-10B1843502D5}"/>
                </a:ext>
              </a:extLst>
            </p:cNvPr>
            <p:cNvSpPr/>
            <p:nvPr/>
          </p:nvSpPr>
          <p:spPr>
            <a:xfrm>
              <a:off x="973560" y="2894750"/>
              <a:ext cx="90374" cy="4281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4B8E431-7848-42A0-AE47-F18B9A96161D}"/>
                </a:ext>
              </a:extLst>
            </p:cNvPr>
            <p:cNvSpPr/>
            <p:nvPr/>
          </p:nvSpPr>
          <p:spPr>
            <a:xfrm>
              <a:off x="1247940" y="2894750"/>
              <a:ext cx="90374" cy="4281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8965C67-725F-4766-8FD9-15B221447A24}"/>
                </a:ext>
              </a:extLst>
            </p:cNvPr>
            <p:cNvSpPr/>
            <p:nvPr/>
          </p:nvSpPr>
          <p:spPr>
            <a:xfrm>
              <a:off x="1071661" y="2975169"/>
              <a:ext cx="168552" cy="267355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474DE54-BD93-458D-A332-E53BB03FC442}"/>
                </a:ext>
              </a:extLst>
            </p:cNvPr>
            <p:cNvGrpSpPr/>
            <p:nvPr/>
          </p:nvGrpSpPr>
          <p:grpSpPr>
            <a:xfrm>
              <a:off x="1087458" y="2818245"/>
              <a:ext cx="136957" cy="136957"/>
              <a:chOff x="1589613" y="1750221"/>
              <a:chExt cx="131084" cy="131084"/>
            </a:xfrm>
            <a:pattFill prst="pct3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59F1911E-4820-4071-9BB8-29B771AAA5FE}"/>
                  </a:ext>
                </a:extLst>
              </p:cNvPr>
              <p:cNvSpPr/>
              <p:nvPr/>
            </p:nvSpPr>
            <p:spPr>
              <a:xfrm>
                <a:off x="1589613" y="1751017"/>
                <a:ext cx="131084" cy="129492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9CB84DC-AAD6-4D96-93A3-AFBB4803CEFF}"/>
                  </a:ext>
                </a:extLst>
              </p:cNvPr>
              <p:cNvCxnSpPr>
                <a:cxnSpLocks/>
                <a:stCxn id="220" idx="1"/>
                <a:endCxn id="220" idx="1"/>
              </p:cNvCxnSpPr>
              <p:nvPr/>
            </p:nvCxnSpPr>
            <p:spPr>
              <a:xfrm>
                <a:off x="1589613" y="1815763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912C5453-BE7A-40CC-802C-62D4B5D6648E}"/>
                  </a:ext>
                </a:extLst>
              </p:cNvPr>
              <p:cNvGrpSpPr/>
              <p:nvPr/>
            </p:nvGrpSpPr>
            <p:grpSpPr>
              <a:xfrm rot="2700000">
                <a:off x="1589613" y="1751017"/>
                <a:ext cx="131084" cy="129492"/>
                <a:chOff x="1589613" y="1751017"/>
                <a:chExt cx="131084" cy="129492"/>
              </a:xfrm>
              <a:grpFill/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FFF1220E-9B01-4824-A6F6-3D5E7578FB8A}"/>
                    </a:ext>
                  </a:extLst>
                </p:cNvPr>
                <p:cNvCxnSpPr>
                  <a:cxnSpLocks/>
                  <a:stCxn id="220" idx="3"/>
                  <a:endCxn id="220" idx="1"/>
                </p:cNvCxnSpPr>
                <p:nvPr/>
              </p:nvCxnSpPr>
              <p:spPr>
                <a:xfrm flipH="1">
                  <a:off x="1589613" y="1815763"/>
                  <a:ext cx="131084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CF972A3A-2E0E-4670-8E4D-53F9D0227B28}"/>
                    </a:ext>
                  </a:extLst>
                </p:cNvPr>
                <p:cNvCxnSpPr>
                  <a:cxnSpLocks/>
                  <a:stCxn id="220" idx="0"/>
                  <a:endCxn id="220" idx="2"/>
                </p:cNvCxnSpPr>
                <p:nvPr/>
              </p:nvCxnSpPr>
              <p:spPr>
                <a:xfrm>
                  <a:off x="1655155" y="1751017"/>
                  <a:ext cx="0" cy="129492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5E47073-8153-4251-A5BF-436ACD85348D}"/>
                </a:ext>
              </a:extLst>
            </p:cNvPr>
            <p:cNvGrpSpPr/>
            <p:nvPr/>
          </p:nvGrpSpPr>
          <p:grpSpPr>
            <a:xfrm>
              <a:off x="1087458" y="3262597"/>
              <a:ext cx="136957" cy="136957"/>
              <a:chOff x="1589613" y="1750221"/>
              <a:chExt cx="131084" cy="131084"/>
            </a:xfrm>
            <a:pattFill prst="pct3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D35BD4B-8F5C-41A0-8EC5-5E5287B298EA}"/>
                  </a:ext>
                </a:extLst>
              </p:cNvPr>
              <p:cNvSpPr/>
              <p:nvPr/>
            </p:nvSpPr>
            <p:spPr>
              <a:xfrm>
                <a:off x="1589613" y="1751017"/>
                <a:ext cx="131084" cy="129492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3447A75-F1C3-446B-B5F0-9FF767335D65}"/>
                  </a:ext>
                </a:extLst>
              </p:cNvPr>
              <p:cNvCxnSpPr>
                <a:cxnSpLocks/>
                <a:stCxn id="214" idx="1"/>
                <a:endCxn id="214" idx="1"/>
              </p:cNvCxnSpPr>
              <p:nvPr/>
            </p:nvCxnSpPr>
            <p:spPr>
              <a:xfrm>
                <a:off x="1589613" y="1815763"/>
                <a:ext cx="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97A1FC5E-922C-4B5B-A23D-F2AE928B7F18}"/>
                  </a:ext>
                </a:extLst>
              </p:cNvPr>
              <p:cNvGrpSpPr/>
              <p:nvPr/>
            </p:nvGrpSpPr>
            <p:grpSpPr>
              <a:xfrm rot="2700000">
                <a:off x="1589613" y="1751017"/>
                <a:ext cx="131084" cy="129492"/>
                <a:chOff x="1589613" y="1751017"/>
                <a:chExt cx="131084" cy="129492"/>
              </a:xfrm>
              <a:grpFill/>
            </p:grpSpPr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48A05DB0-FB75-438F-B620-52204939A8E9}"/>
                    </a:ext>
                  </a:extLst>
                </p:cNvPr>
                <p:cNvCxnSpPr>
                  <a:cxnSpLocks/>
                  <a:stCxn id="214" idx="3"/>
                  <a:endCxn id="214" idx="1"/>
                </p:cNvCxnSpPr>
                <p:nvPr/>
              </p:nvCxnSpPr>
              <p:spPr>
                <a:xfrm flipH="1">
                  <a:off x="1589613" y="1815763"/>
                  <a:ext cx="131084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E592DCD6-4049-4B4E-8B9F-017BBC7C0D72}"/>
                    </a:ext>
                  </a:extLst>
                </p:cNvPr>
                <p:cNvCxnSpPr>
                  <a:cxnSpLocks/>
                  <a:stCxn id="214" idx="0"/>
                  <a:endCxn id="214" idx="2"/>
                </p:cNvCxnSpPr>
                <p:nvPr/>
              </p:nvCxnSpPr>
              <p:spPr>
                <a:xfrm>
                  <a:off x="1655155" y="1751017"/>
                  <a:ext cx="0" cy="129492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F586066-2A1C-4750-9877-752CBC6D8441}"/>
              </a:ext>
            </a:extLst>
          </p:cNvPr>
          <p:cNvSpPr/>
          <p:nvPr/>
        </p:nvSpPr>
        <p:spPr>
          <a:xfrm>
            <a:off x="2342417" y="2531384"/>
            <a:ext cx="185531" cy="29428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97C51D6-5F99-4B32-9AD7-3C86A1604462}"/>
              </a:ext>
            </a:extLst>
          </p:cNvPr>
          <p:cNvCxnSpPr>
            <a:cxnSpLocks/>
          </p:cNvCxnSpPr>
          <p:nvPr/>
        </p:nvCxnSpPr>
        <p:spPr>
          <a:xfrm flipV="1">
            <a:off x="3624841" y="1957933"/>
            <a:ext cx="0" cy="1776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60FA4234-B6C4-4C93-B851-F24243A7C14D}"/>
              </a:ext>
            </a:extLst>
          </p:cNvPr>
          <p:cNvGrpSpPr/>
          <p:nvPr/>
        </p:nvGrpSpPr>
        <p:grpSpPr>
          <a:xfrm>
            <a:off x="3568043" y="1677637"/>
            <a:ext cx="2330937" cy="289721"/>
            <a:chOff x="3568043" y="1677637"/>
            <a:chExt cx="2330937" cy="289721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699FA86-3663-414F-8B1B-BB1A685DB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4841" y="1960795"/>
              <a:ext cx="14831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2299EC1-12F7-4055-9D60-C6EE69DF7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4809" y="1797110"/>
              <a:ext cx="365136" cy="40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C8110D9-DA17-4BC7-B13A-874B3B5D4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573" y="1791576"/>
              <a:ext cx="0" cy="1757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4B0F40-DFD5-4270-A3B2-E544DA0F9DA5}"/>
                </a:ext>
              </a:extLst>
            </p:cNvPr>
            <p:cNvGrpSpPr/>
            <p:nvPr/>
          </p:nvGrpSpPr>
          <p:grpSpPr>
            <a:xfrm>
              <a:off x="5074120" y="1791576"/>
              <a:ext cx="699780" cy="175782"/>
              <a:chOff x="4194037" y="1528331"/>
              <a:chExt cx="1174167" cy="175782"/>
            </a:xfrm>
          </p:grpSpPr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D9EE4AC-CD77-4BCB-8473-33AA8539E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8204" y="1528331"/>
                <a:ext cx="0" cy="17578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CB12155-4A81-4FDA-AC68-46B51D05F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768" y="1533865"/>
                <a:ext cx="1164436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43BD4F5F-480B-4DA5-9701-810194C7AA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94037" y="1697550"/>
                <a:ext cx="1174167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42C3E6A-51E1-46D7-A9B4-9C4DA0A39C97}"/>
                </a:ext>
              </a:extLst>
            </p:cNvPr>
            <p:cNvGrpSpPr/>
            <p:nvPr/>
          </p:nvGrpSpPr>
          <p:grpSpPr>
            <a:xfrm>
              <a:off x="4977011" y="1677637"/>
              <a:ext cx="247084" cy="289189"/>
              <a:chOff x="2986130" y="1596230"/>
              <a:chExt cx="194607" cy="22777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2C8E453-6B14-43F4-B27E-BBA20BAACF1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083434" y="1726696"/>
                <a:ext cx="0" cy="194607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FE3CA69-707E-46E6-B667-73E96F62E06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3086101" y="1596230"/>
                <a:ext cx="0" cy="194607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D2F5912-CF26-4A1E-AE18-9EC9515CC40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665284" y="1802171"/>
              <a:ext cx="11359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8D43CF6F-9BBC-485A-998E-D1E639091BA2}"/>
                </a:ext>
              </a:extLst>
            </p:cNvPr>
            <p:cNvGrpSpPr/>
            <p:nvPr/>
          </p:nvGrpSpPr>
          <p:grpSpPr>
            <a:xfrm>
              <a:off x="5651896" y="1678169"/>
              <a:ext cx="247084" cy="289189"/>
              <a:chOff x="2986130" y="1596230"/>
              <a:chExt cx="194607" cy="22777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A6B389D-F546-41A7-8B82-8052EAF667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083434" y="1726696"/>
                <a:ext cx="0" cy="194607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1ED4F12-9846-45B8-9895-52668FDF2691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3086101" y="1596230"/>
                <a:ext cx="0" cy="194607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2A8D6C6-C1AC-4534-88E4-60C55B01CBD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568043" y="1957933"/>
              <a:ext cx="11359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59480BD-A059-4D82-B7E5-4D8E73B0CD7C}"/>
              </a:ext>
            </a:extLst>
          </p:cNvPr>
          <p:cNvSpPr/>
          <p:nvPr/>
        </p:nvSpPr>
        <p:spPr>
          <a:xfrm flipH="1" flipV="1">
            <a:off x="4584113" y="2357956"/>
            <a:ext cx="185531" cy="64482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41B84FF-60F3-4ADC-8AB9-74E0AED8B63F}"/>
              </a:ext>
            </a:extLst>
          </p:cNvPr>
          <p:cNvSpPr/>
          <p:nvPr/>
        </p:nvSpPr>
        <p:spPr>
          <a:xfrm rot="16200000">
            <a:off x="4647921" y="3055110"/>
            <a:ext cx="74022" cy="1499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30690B4-7ACD-448A-A88B-A57601910EED}"/>
              </a:ext>
            </a:extLst>
          </p:cNvPr>
          <p:cNvCxnSpPr>
            <a:cxnSpLocks/>
          </p:cNvCxnSpPr>
          <p:nvPr/>
        </p:nvCxnSpPr>
        <p:spPr>
          <a:xfrm flipH="1" flipV="1">
            <a:off x="4672012" y="2419332"/>
            <a:ext cx="10540" cy="671359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608F51B-FABD-42A4-9F55-A7D6CC7B1984}"/>
              </a:ext>
            </a:extLst>
          </p:cNvPr>
          <p:cNvCxnSpPr>
            <a:cxnSpLocks/>
            <a:endCxn id="271" idx="0"/>
          </p:cNvCxnSpPr>
          <p:nvPr/>
        </p:nvCxnSpPr>
        <p:spPr>
          <a:xfrm flipH="1" flipV="1">
            <a:off x="3623104" y="2107665"/>
            <a:ext cx="478" cy="819876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FB3D313B-AE64-4611-932F-D9D00916CA32}"/>
              </a:ext>
            </a:extLst>
          </p:cNvPr>
          <p:cNvSpPr/>
          <p:nvPr/>
        </p:nvSpPr>
        <p:spPr>
          <a:xfrm>
            <a:off x="3571762" y="2107665"/>
            <a:ext cx="102683" cy="45719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2766A1A-B0A9-47D8-8FFF-1FC9F440DA62}"/>
              </a:ext>
            </a:extLst>
          </p:cNvPr>
          <p:cNvCxnSpPr>
            <a:cxnSpLocks/>
          </p:cNvCxnSpPr>
          <p:nvPr/>
        </p:nvCxnSpPr>
        <p:spPr>
          <a:xfrm flipV="1">
            <a:off x="3618915" y="2419332"/>
            <a:ext cx="1058367" cy="516298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00EDB6E-26DA-4E9E-AAE4-7DD08D3B7AEB}"/>
              </a:ext>
            </a:extLst>
          </p:cNvPr>
          <p:cNvCxnSpPr>
            <a:cxnSpLocks/>
          </p:cNvCxnSpPr>
          <p:nvPr/>
        </p:nvCxnSpPr>
        <p:spPr>
          <a:xfrm rot="2700000" flipH="1" flipV="1">
            <a:off x="4620079" y="2425103"/>
            <a:ext cx="11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9BD85A5-BDA2-462E-ADD6-C84B05DD14FD}"/>
              </a:ext>
            </a:extLst>
          </p:cNvPr>
          <p:cNvCxnSpPr>
            <a:cxnSpLocks/>
          </p:cNvCxnSpPr>
          <p:nvPr/>
        </p:nvCxnSpPr>
        <p:spPr>
          <a:xfrm rot="2700000">
            <a:off x="3568044" y="2935630"/>
            <a:ext cx="11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B37DF58-72A7-4570-9B46-6C0EC321C8BD}"/>
              </a:ext>
            </a:extLst>
          </p:cNvPr>
          <p:cNvSpPr/>
          <p:nvPr/>
        </p:nvSpPr>
        <p:spPr>
          <a:xfrm>
            <a:off x="4128484" y="2577807"/>
            <a:ext cx="44751" cy="205118"/>
          </a:xfrm>
          <a:prstGeom prst="rect">
            <a:avLst/>
          </a:prstGeom>
          <a:solidFill>
            <a:srgbClr val="ED7D31"/>
          </a:solidFill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33B9583-45E5-4FFE-B053-AC48F9DC23C3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606032" y="2680365"/>
            <a:ext cx="1134303" cy="138001"/>
          </a:xfrm>
          <a:prstGeom prst="line">
            <a:avLst/>
          </a:prstGeom>
          <a:ln w="63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2A2D817-1CBB-417D-AAC3-8E417A520C85}"/>
              </a:ext>
            </a:extLst>
          </p:cNvPr>
          <p:cNvCxnSpPr>
            <a:cxnSpLocks/>
          </p:cNvCxnSpPr>
          <p:nvPr/>
        </p:nvCxnSpPr>
        <p:spPr>
          <a:xfrm flipV="1">
            <a:off x="1746157" y="1293974"/>
            <a:ext cx="0" cy="322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6D8F227-B6B5-4EEA-87D7-EFA53633FFB1}"/>
              </a:ext>
            </a:extLst>
          </p:cNvPr>
          <p:cNvCxnSpPr>
            <a:cxnSpLocks/>
          </p:cNvCxnSpPr>
          <p:nvPr/>
        </p:nvCxnSpPr>
        <p:spPr>
          <a:xfrm rot="18900000">
            <a:off x="1689359" y="1299113"/>
            <a:ext cx="11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6A56283-9559-47C4-A3B1-EB10A7B9BE23}"/>
              </a:ext>
            </a:extLst>
          </p:cNvPr>
          <p:cNvCxnSpPr>
            <a:cxnSpLocks/>
          </p:cNvCxnSpPr>
          <p:nvPr/>
        </p:nvCxnSpPr>
        <p:spPr>
          <a:xfrm flipV="1">
            <a:off x="1746157" y="1620905"/>
            <a:ext cx="0" cy="5731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F5E648-6E24-483F-9AFC-9F71A43E29AA}"/>
              </a:ext>
            </a:extLst>
          </p:cNvPr>
          <p:cNvCxnSpPr>
            <a:cxnSpLocks/>
          </p:cNvCxnSpPr>
          <p:nvPr/>
        </p:nvCxnSpPr>
        <p:spPr>
          <a:xfrm flipV="1">
            <a:off x="1746157" y="1616957"/>
            <a:ext cx="0" cy="59131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D56E06E-3599-47C5-A5A9-8A021BFAC76E}"/>
              </a:ext>
            </a:extLst>
          </p:cNvPr>
          <p:cNvCxnSpPr>
            <a:cxnSpLocks/>
          </p:cNvCxnSpPr>
          <p:nvPr/>
        </p:nvCxnSpPr>
        <p:spPr>
          <a:xfrm>
            <a:off x="1689359" y="1616957"/>
            <a:ext cx="11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99C5AFE-2EA2-4C02-8B2A-076C0C100681}"/>
              </a:ext>
            </a:extLst>
          </p:cNvPr>
          <p:cNvCxnSpPr>
            <a:cxnSpLocks/>
          </p:cNvCxnSpPr>
          <p:nvPr/>
        </p:nvCxnSpPr>
        <p:spPr>
          <a:xfrm flipH="1">
            <a:off x="1746157" y="1924424"/>
            <a:ext cx="1" cy="893942"/>
          </a:xfrm>
          <a:prstGeom prst="line">
            <a:avLst/>
          </a:prstGeom>
          <a:ln w="63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D3D4E44-B496-4D35-A58F-14A8BD9AFC79}"/>
              </a:ext>
            </a:extLst>
          </p:cNvPr>
          <p:cNvCxnSpPr>
            <a:cxnSpLocks/>
          </p:cNvCxnSpPr>
          <p:nvPr/>
        </p:nvCxnSpPr>
        <p:spPr>
          <a:xfrm>
            <a:off x="1689359" y="1924424"/>
            <a:ext cx="11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4F8B36F-C834-4AF6-8A4E-2604F5AAC0F3}"/>
              </a:ext>
            </a:extLst>
          </p:cNvPr>
          <p:cNvCxnSpPr>
            <a:cxnSpLocks/>
          </p:cNvCxnSpPr>
          <p:nvPr/>
        </p:nvCxnSpPr>
        <p:spPr>
          <a:xfrm>
            <a:off x="1689359" y="1770690"/>
            <a:ext cx="113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859A13B-7E02-429E-B5A5-64A37A7B9C12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1247957" y="2178463"/>
            <a:ext cx="502976" cy="55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36463F-829A-4A17-B008-BA45AB295256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1247957" y="2178463"/>
            <a:ext cx="519204" cy="44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5D0E4D-A2FE-4824-8CF7-7024BEAF3E46}"/>
              </a:ext>
            </a:extLst>
          </p:cNvPr>
          <p:cNvGrpSpPr/>
          <p:nvPr/>
        </p:nvGrpSpPr>
        <p:grpSpPr>
          <a:xfrm flipH="1">
            <a:off x="1189910" y="2149439"/>
            <a:ext cx="58047" cy="58047"/>
            <a:chOff x="576210" y="1362884"/>
            <a:chExt cx="308990" cy="304476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D94801D-0EF0-4518-81C7-9C16ED89A563}"/>
                </a:ext>
              </a:extLst>
            </p:cNvPr>
            <p:cNvSpPr/>
            <p:nvPr/>
          </p:nvSpPr>
          <p:spPr>
            <a:xfrm>
              <a:off x="576210" y="1362884"/>
              <a:ext cx="154495" cy="304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E009D08-F7DD-45F8-A47A-68784F608435}"/>
                </a:ext>
              </a:extLst>
            </p:cNvPr>
            <p:cNvSpPr/>
            <p:nvPr/>
          </p:nvSpPr>
          <p:spPr>
            <a:xfrm>
              <a:off x="576210" y="1362884"/>
              <a:ext cx="308990" cy="304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64FF990-F002-460D-A659-BB240778DC97}"/>
              </a:ext>
            </a:extLst>
          </p:cNvPr>
          <p:cNvCxnSpPr>
            <a:cxnSpLocks/>
          </p:cNvCxnSpPr>
          <p:nvPr/>
        </p:nvCxnSpPr>
        <p:spPr>
          <a:xfrm rot="18900000">
            <a:off x="1689359" y="2194071"/>
            <a:ext cx="113597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B64E135-1076-4502-A373-2BC52170BE30}"/>
              </a:ext>
            </a:extLst>
          </p:cNvPr>
          <p:cNvCxnSpPr>
            <a:cxnSpLocks/>
          </p:cNvCxnSpPr>
          <p:nvPr/>
        </p:nvCxnSpPr>
        <p:spPr>
          <a:xfrm rot="19140000">
            <a:off x="1689510" y="2822308"/>
            <a:ext cx="1112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98E11E4-0366-4966-B6DA-ADD1C38DAB2C}"/>
              </a:ext>
            </a:extLst>
          </p:cNvPr>
          <p:cNvSpPr/>
          <p:nvPr/>
        </p:nvSpPr>
        <p:spPr>
          <a:xfrm>
            <a:off x="2790380" y="2343894"/>
            <a:ext cx="17501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595FE99-3978-45A8-BB23-FC5FBC952638}"/>
              </a:ext>
            </a:extLst>
          </p:cNvPr>
          <p:cNvSpPr/>
          <p:nvPr/>
        </p:nvSpPr>
        <p:spPr>
          <a:xfrm>
            <a:off x="2790380" y="2967862"/>
            <a:ext cx="17501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E728E44-99B9-4687-B7E5-4D87E5DA7CCE}"/>
              </a:ext>
            </a:extLst>
          </p:cNvPr>
          <p:cNvSpPr/>
          <p:nvPr/>
        </p:nvSpPr>
        <p:spPr>
          <a:xfrm>
            <a:off x="3208114" y="85471"/>
            <a:ext cx="2453481" cy="10042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C4A9FB6-9F59-403C-8068-85532A94EEBB}"/>
              </a:ext>
            </a:extLst>
          </p:cNvPr>
          <p:cNvGrpSpPr/>
          <p:nvPr/>
        </p:nvGrpSpPr>
        <p:grpSpPr>
          <a:xfrm rot="5400000">
            <a:off x="3794364" y="1501586"/>
            <a:ext cx="712993" cy="617095"/>
            <a:chOff x="287686" y="1926654"/>
            <a:chExt cx="647744" cy="560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BD3C98E-11BC-4C24-A3A7-92B4B6CB82D5}"/>
                </a:ext>
              </a:extLst>
            </p:cNvPr>
            <p:cNvSpPr/>
            <p:nvPr/>
          </p:nvSpPr>
          <p:spPr>
            <a:xfrm>
              <a:off x="825211" y="1926654"/>
              <a:ext cx="110219" cy="5606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C7817B8-A978-4F08-ACF9-D122785608D2}"/>
                </a:ext>
              </a:extLst>
            </p:cNvPr>
            <p:cNvSpPr/>
            <p:nvPr/>
          </p:nvSpPr>
          <p:spPr>
            <a:xfrm>
              <a:off x="406774" y="1979300"/>
              <a:ext cx="409568" cy="455330"/>
            </a:xfrm>
            <a:prstGeom prst="rect">
              <a:avLst/>
            </a:prstGeom>
            <a:solidFill>
              <a:srgbClr val="A5A5A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C9DDE5D-9A9C-4AB6-A48F-CB48F8414842}"/>
                </a:ext>
              </a:extLst>
            </p:cNvPr>
            <p:cNvSpPr/>
            <p:nvPr/>
          </p:nvSpPr>
          <p:spPr>
            <a:xfrm>
              <a:off x="287686" y="1926654"/>
              <a:ext cx="110219" cy="56062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1CB1B9D8-D003-4282-A485-55650EB22536}"/>
              </a:ext>
            </a:extLst>
          </p:cNvPr>
          <p:cNvSpPr txBox="1"/>
          <p:nvPr/>
        </p:nvSpPr>
        <p:spPr>
          <a:xfrm>
            <a:off x="3727519" y="414307"/>
            <a:ext cx="1463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Regenerative laser amplifier</a:t>
            </a:r>
          </a:p>
          <a:p>
            <a:pPr algn="ctr"/>
            <a:r>
              <a:rPr lang="en-CA" sz="800" dirty="0"/>
              <a:t>35fs pulses, 3mJ, 1kHz</a:t>
            </a: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C28175B0-94F8-4E9F-B022-B25F03857A77}"/>
              </a:ext>
            </a:extLst>
          </p:cNvPr>
          <p:cNvSpPr/>
          <p:nvPr/>
        </p:nvSpPr>
        <p:spPr>
          <a:xfrm>
            <a:off x="834088" y="2648674"/>
            <a:ext cx="45719" cy="591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B8257160-EEFA-4BCF-994B-09F517CEF7DF}"/>
              </a:ext>
            </a:extLst>
          </p:cNvPr>
          <p:cNvSpPr/>
          <p:nvPr/>
        </p:nvSpPr>
        <p:spPr>
          <a:xfrm>
            <a:off x="1679496" y="2648674"/>
            <a:ext cx="134590" cy="591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40E639CE-107A-4017-B0F1-7577DC85B7AD}"/>
              </a:ext>
            </a:extLst>
          </p:cNvPr>
          <p:cNvSpPr/>
          <p:nvPr/>
        </p:nvSpPr>
        <p:spPr>
          <a:xfrm>
            <a:off x="2775765" y="2648674"/>
            <a:ext cx="206048" cy="591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4F430E67-0A82-49D4-94D1-774CC06B2607}"/>
              </a:ext>
            </a:extLst>
          </p:cNvPr>
          <p:cNvSpPr/>
          <p:nvPr/>
        </p:nvSpPr>
        <p:spPr>
          <a:xfrm>
            <a:off x="3696427" y="2648674"/>
            <a:ext cx="115520" cy="591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FECC75DB-A210-4860-B6F1-3F735A95B136}"/>
              </a:ext>
            </a:extLst>
          </p:cNvPr>
          <p:cNvSpPr/>
          <p:nvPr/>
        </p:nvSpPr>
        <p:spPr>
          <a:xfrm>
            <a:off x="4080443" y="2648674"/>
            <a:ext cx="18000" cy="591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28F65D69-05F6-4BEC-A8CC-09F8BE7FAE2C}"/>
              </a:ext>
            </a:extLst>
          </p:cNvPr>
          <p:cNvCxnSpPr>
            <a:stCxn id="174" idx="3"/>
          </p:cNvCxnSpPr>
          <p:nvPr/>
        </p:nvCxnSpPr>
        <p:spPr>
          <a:xfrm flipV="1">
            <a:off x="4173235" y="2531384"/>
            <a:ext cx="1345725" cy="148982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06F34C2C-425A-40A8-8171-9EC9A3D289F7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4173235" y="2680366"/>
            <a:ext cx="1345725" cy="1550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211998C-ADB1-4F07-8F2C-D4D516C45A9E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4173235" y="2680366"/>
            <a:ext cx="1345725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4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22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P. René de Cotret</dc:creator>
  <cp:lastModifiedBy>Laurent P. René de Cotret</cp:lastModifiedBy>
  <cp:revision>3</cp:revision>
  <dcterms:created xsi:type="dcterms:W3CDTF">2020-05-28T14:14:52Z</dcterms:created>
  <dcterms:modified xsi:type="dcterms:W3CDTF">2020-05-29T18:43:52Z</dcterms:modified>
</cp:coreProperties>
</file>