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5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DF81F-E755-4BB1-A67C-32424BC00153}" v="57" dt="2022-04-13T07:08:05.7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70339" autoAdjust="0"/>
  </p:normalViewPr>
  <p:slideViewPr>
    <p:cSldViewPr snapToGrid="0">
      <p:cViewPr varScale="1">
        <p:scale>
          <a:sx n="107" d="100"/>
          <a:sy n="107" d="100"/>
        </p:scale>
        <p:origin x="17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REUZE" userId="73855406b8b524a7" providerId="LiveId" clId="{0EDDF81F-E755-4BB1-A67C-32424BC00153}"/>
    <pc:docChg chg="addSld delSld modSld">
      <pc:chgData name="Laurent REUZE" userId="73855406b8b524a7" providerId="LiveId" clId="{0EDDF81F-E755-4BB1-A67C-32424BC00153}" dt="2022-04-13T07:16:39.385" v="72" actId="2696"/>
      <pc:docMkLst>
        <pc:docMk/>
      </pc:docMkLst>
      <pc:sldChg chg="addSp modSp modAnim">
        <pc:chgData name="Laurent REUZE" userId="73855406b8b524a7" providerId="LiveId" clId="{0EDDF81F-E755-4BB1-A67C-32424BC00153}" dt="2022-04-12T20:58:24.140" v="9"/>
        <pc:sldMkLst>
          <pc:docMk/>
          <pc:sldMk cId="3326245921" sldId="257"/>
        </pc:sldMkLst>
        <pc:spChg chg="mod">
          <ac:chgData name="Laurent REUZE" userId="73855406b8b524a7" providerId="LiveId" clId="{0EDDF81F-E755-4BB1-A67C-32424BC00153}" dt="2022-04-12T20:57:07.009" v="0" actId="164"/>
          <ac:spMkLst>
            <pc:docMk/>
            <pc:sldMk cId="3326245921" sldId="257"/>
            <ac:spMk id="16" creationId="{8B0D919F-3C2A-426D-8D31-D977454E2216}"/>
          </ac:spMkLst>
        </pc:spChg>
        <pc:spChg chg="mod">
          <ac:chgData name="Laurent REUZE" userId="73855406b8b524a7" providerId="LiveId" clId="{0EDDF81F-E755-4BB1-A67C-32424BC00153}" dt="2022-04-12T20:57:11.979" v="1" actId="164"/>
          <ac:spMkLst>
            <pc:docMk/>
            <pc:sldMk cId="3326245921" sldId="257"/>
            <ac:spMk id="18" creationId="{F58380C6-21CF-4336-8196-F5E9DC7195F7}"/>
          </ac:spMkLst>
        </pc:spChg>
        <pc:spChg chg="mod">
          <ac:chgData name="Laurent REUZE" userId="73855406b8b524a7" providerId="LiveId" clId="{0EDDF81F-E755-4BB1-A67C-32424BC00153}" dt="2022-04-12T20:57:07.009" v="0" actId="164"/>
          <ac:spMkLst>
            <pc:docMk/>
            <pc:sldMk cId="3326245921" sldId="257"/>
            <ac:spMk id="23" creationId="{EF02337E-DA69-413A-BA11-54F9F6E7C657}"/>
          </ac:spMkLst>
        </pc:spChg>
        <pc:spChg chg="mod">
          <ac:chgData name="Laurent REUZE" userId="73855406b8b524a7" providerId="LiveId" clId="{0EDDF81F-E755-4BB1-A67C-32424BC00153}" dt="2022-04-12T20:57:11.979" v="1" actId="164"/>
          <ac:spMkLst>
            <pc:docMk/>
            <pc:sldMk cId="3326245921" sldId="257"/>
            <ac:spMk id="25" creationId="{C180A416-0227-4563-8CB3-0239AEAB284E}"/>
          </ac:spMkLst>
        </pc:spChg>
        <pc:spChg chg="mod">
          <ac:chgData name="Laurent REUZE" userId="73855406b8b524a7" providerId="LiveId" clId="{0EDDF81F-E755-4BB1-A67C-32424BC00153}" dt="2022-04-12T20:57:07.009" v="0" actId="164"/>
          <ac:spMkLst>
            <pc:docMk/>
            <pc:sldMk cId="3326245921" sldId="257"/>
            <ac:spMk id="30" creationId="{55F02AF7-FCD4-4888-B95F-8C20F5E543DE}"/>
          </ac:spMkLst>
        </pc:spChg>
        <pc:spChg chg="mod">
          <ac:chgData name="Laurent REUZE" userId="73855406b8b524a7" providerId="LiveId" clId="{0EDDF81F-E755-4BB1-A67C-32424BC00153}" dt="2022-04-12T20:57:11.979" v="1" actId="164"/>
          <ac:spMkLst>
            <pc:docMk/>
            <pc:sldMk cId="3326245921" sldId="257"/>
            <ac:spMk id="31" creationId="{1BF7D8AF-EB86-4287-A7F8-2B22AA5BAAB9}"/>
          </ac:spMkLst>
        </pc:spChg>
        <pc:spChg chg="mod">
          <ac:chgData name="Laurent REUZE" userId="73855406b8b524a7" providerId="LiveId" clId="{0EDDF81F-E755-4BB1-A67C-32424BC00153}" dt="2022-04-12T20:57:21.358" v="2" actId="164"/>
          <ac:spMkLst>
            <pc:docMk/>
            <pc:sldMk cId="3326245921" sldId="257"/>
            <ac:spMk id="56" creationId="{6E0C5D1A-C6EE-4C4A-A7AA-58DA5365D70A}"/>
          </ac:spMkLst>
        </pc:spChg>
        <pc:grpChg chg="mod">
          <ac:chgData name="Laurent REUZE" userId="73855406b8b524a7" providerId="LiveId" clId="{0EDDF81F-E755-4BB1-A67C-32424BC00153}" dt="2022-04-12T20:57:21.358" v="2" actId="164"/>
          <ac:grpSpMkLst>
            <pc:docMk/>
            <pc:sldMk cId="3326245921" sldId="257"/>
            <ac:grpSpMk id="54" creationId="{ECC486CD-EE00-43E8-95BD-DA54CD1D6956}"/>
          </ac:grpSpMkLst>
        </pc:grpChg>
        <pc:grpChg chg="add mod">
          <ac:chgData name="Laurent REUZE" userId="73855406b8b524a7" providerId="LiveId" clId="{0EDDF81F-E755-4BB1-A67C-32424BC00153}" dt="2022-04-12T20:57:07.009" v="0" actId="164"/>
          <ac:grpSpMkLst>
            <pc:docMk/>
            <pc:sldMk cId="3326245921" sldId="257"/>
            <ac:grpSpMk id="57" creationId="{313AA4F0-2E2B-4BC6-96EF-89AD86C8C64F}"/>
          </ac:grpSpMkLst>
        </pc:grpChg>
        <pc:grpChg chg="add mod">
          <ac:chgData name="Laurent REUZE" userId="73855406b8b524a7" providerId="LiveId" clId="{0EDDF81F-E755-4BB1-A67C-32424BC00153}" dt="2022-04-12T20:57:11.979" v="1" actId="164"/>
          <ac:grpSpMkLst>
            <pc:docMk/>
            <pc:sldMk cId="3326245921" sldId="257"/>
            <ac:grpSpMk id="58" creationId="{2129CE80-0040-4F6B-BFC6-51DA81DCBDBE}"/>
          </ac:grpSpMkLst>
        </pc:grpChg>
        <pc:grpChg chg="add mod">
          <ac:chgData name="Laurent REUZE" userId="73855406b8b524a7" providerId="LiveId" clId="{0EDDF81F-E755-4BB1-A67C-32424BC00153}" dt="2022-04-12T20:57:21.358" v="2" actId="164"/>
          <ac:grpSpMkLst>
            <pc:docMk/>
            <pc:sldMk cId="3326245921" sldId="257"/>
            <ac:grpSpMk id="59" creationId="{2F022CF8-34DD-483A-AF4B-7FA288A0FB11}"/>
          </ac:grpSpMkLst>
        </pc:grpChg>
        <pc:picChg chg="mod">
          <ac:chgData name="Laurent REUZE" userId="73855406b8b524a7" providerId="LiveId" clId="{0EDDF81F-E755-4BB1-A67C-32424BC00153}" dt="2022-04-12T20:57:11.979" v="1" actId="164"/>
          <ac:picMkLst>
            <pc:docMk/>
            <pc:sldMk cId="3326245921" sldId="257"/>
            <ac:picMk id="43" creationId="{6BE9BC44-B282-4C89-8C3C-0D0B8D161BA1}"/>
          </ac:picMkLst>
        </pc:picChg>
        <pc:picChg chg="mod">
          <ac:chgData name="Laurent REUZE" userId="73855406b8b524a7" providerId="LiveId" clId="{0EDDF81F-E755-4BB1-A67C-32424BC00153}" dt="2022-04-12T20:57:07.009" v="0" actId="164"/>
          <ac:picMkLst>
            <pc:docMk/>
            <pc:sldMk cId="3326245921" sldId="257"/>
            <ac:picMk id="45" creationId="{643737AA-25F2-4774-80DB-3040BB04704C}"/>
          </ac:picMkLst>
        </pc:picChg>
      </pc:sldChg>
      <pc:sldChg chg="modAnim">
        <pc:chgData name="Laurent REUZE" userId="73855406b8b524a7" providerId="LiveId" clId="{0EDDF81F-E755-4BB1-A67C-32424BC00153}" dt="2022-04-12T21:09:29.224" v="22"/>
        <pc:sldMkLst>
          <pc:docMk/>
          <pc:sldMk cId="2654741585" sldId="258"/>
        </pc:sldMkLst>
      </pc:sldChg>
      <pc:sldChg chg="modAnim">
        <pc:chgData name="Laurent REUZE" userId="73855406b8b524a7" providerId="LiveId" clId="{0EDDF81F-E755-4BB1-A67C-32424BC00153}" dt="2022-04-12T21:19:32.851" v="55"/>
        <pc:sldMkLst>
          <pc:docMk/>
          <pc:sldMk cId="1562796827" sldId="263"/>
        </pc:sldMkLst>
      </pc:sldChg>
      <pc:sldChg chg="addSp modSp new del mod">
        <pc:chgData name="Laurent REUZE" userId="73855406b8b524a7" providerId="LiveId" clId="{0EDDF81F-E755-4BB1-A67C-32424BC00153}" dt="2022-04-13T07:16:39.385" v="72" actId="2696"/>
        <pc:sldMkLst>
          <pc:docMk/>
          <pc:sldMk cId="2700009557" sldId="268"/>
        </pc:sldMkLst>
        <pc:spChg chg="mod">
          <ac:chgData name="Laurent REUZE" userId="73855406b8b524a7" providerId="LiveId" clId="{0EDDF81F-E755-4BB1-A67C-32424BC00153}" dt="2022-04-13T07:08:25.921" v="70" actId="1076"/>
          <ac:spMkLst>
            <pc:docMk/>
            <pc:sldMk cId="2700009557" sldId="268"/>
            <ac:spMk id="4" creationId="{2DA3CA9A-AE95-4E79-8856-B16C4326AA41}"/>
          </ac:spMkLst>
        </pc:spChg>
        <pc:grpChg chg="add mod">
          <ac:chgData name="Laurent REUZE" userId="73855406b8b524a7" providerId="LiveId" clId="{0EDDF81F-E755-4BB1-A67C-32424BC00153}" dt="2022-04-13T07:08:34.776" v="71" actId="12788"/>
          <ac:grpSpMkLst>
            <pc:docMk/>
            <pc:sldMk cId="2700009557" sldId="268"/>
            <ac:grpSpMk id="2" creationId="{060C35BE-DE96-4A3B-A12A-2B0F3935245D}"/>
          </ac:grpSpMkLst>
        </pc:grpChg>
        <pc:picChg chg="mod">
          <ac:chgData name="Laurent REUZE" userId="73855406b8b524a7" providerId="LiveId" clId="{0EDDF81F-E755-4BB1-A67C-32424BC00153}" dt="2022-04-13T07:08:05.714" v="57"/>
          <ac:picMkLst>
            <pc:docMk/>
            <pc:sldMk cId="2700009557" sldId="268"/>
            <ac:picMk id="3" creationId="{85D259A3-9C5A-4615-B1D8-4580B7607AC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20E52-B16D-4C1A-815F-E1774019DF54}" type="datetimeFigureOut">
              <a:rPr lang="fr-FR" smtClean="0"/>
              <a:t>mar. 12/04/2022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DA4C6-0D2B-4EFA-8ACF-361D1F355F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21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Bonjour Corinne,</a:t>
            </a:r>
          </a:p>
          <a:p>
            <a:r>
              <a:rPr lang="fr-FR" dirty="0"/>
              <a:t>Je fais suite à ton mail sur la mise en place du site de notre client.</a:t>
            </a:r>
          </a:p>
          <a:p>
            <a:r>
              <a:rPr lang="fr-FR" dirty="0"/>
              <a:t>Pour rappel, il s’agit de mettre en place le code Javascript du site afin de valider son bon fonctionnement.</a:t>
            </a:r>
          </a:p>
          <a:p>
            <a:r>
              <a:rPr lang="fr-FR" dirty="0"/>
              <a:t>Mes tâches étaient d’unifier les travaux réalisés par nos équipes et de mettre en place un plan de test d’acceptation.</a:t>
            </a:r>
          </a:p>
          <a:p>
            <a:r>
              <a:rPr lang="fr-FR" dirty="0"/>
              <a:t>Je te propose de commencer la présentation du projet N°5.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DA4C6-0D2B-4EFA-8ACF-361D1F355FF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567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Dans cette dernière page, on affiche simplement le </a:t>
            </a:r>
            <a:r>
              <a:rPr lang="fr-FR" dirty="0" err="1"/>
              <a:t>numero</a:t>
            </a:r>
            <a:r>
              <a:rPr lang="fr-FR" dirty="0"/>
              <a:t> de Commande dans la page 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DA4C6-0D2B-4EFA-8ACF-361D1F355FF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917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code de la page est assez sommaire, je récupère le N° de commande dans l’adresse Url de la page.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Je récupère le champ de la page qui doit contenir le N° de commande et j’y ajoute du texte avec le N° de commande.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DA4C6-0D2B-4EFA-8ACF-361D1F355FF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24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Dans un premier temps, nous allons faire un récapitulatif des informations qui m’ont été communiquées</a:t>
            </a:r>
          </a:p>
          <a:p>
            <a:r>
              <a:rPr lang="fr-FR" dirty="0"/>
              <a:t>--------- Clic -----------</a:t>
            </a:r>
          </a:p>
          <a:p>
            <a:r>
              <a:rPr lang="fr-FR" dirty="0"/>
              <a:t>Nous verrons par la suite, les 4 pages que compose le site, qui sont la page Accueil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La page Fiche Produit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La page Panier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Et la page Confirmation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Ensuite nous regarderons le plan de test que j’ai réalisé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Et nous finiront par le bilan de ce projet.</a:t>
            </a:r>
          </a:p>
          <a:p>
            <a:endParaRPr lang="fr-FR" dirty="0"/>
          </a:p>
          <a:p>
            <a:r>
              <a:rPr lang="fr-FR" dirty="0"/>
              <a:t>Allons Y!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DA4C6-0D2B-4EFA-8ACF-361D1F355FF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087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 je le disait juste avant, le site se compose de </a:t>
            </a:r>
            <a:r>
              <a:rPr lang="fr-FR" dirty="0" err="1"/>
              <a:t>quatres</a:t>
            </a:r>
            <a:r>
              <a:rPr lang="fr-FR" dirty="0"/>
              <a:t> pages qui ont un fonctionnement complètement différents.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La page accueil liste l’ensemble des articles qui sont récupérer dynamiquement sur le serveur par l’intermédiaire d’un appel à notre API.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La page Produit détaille l’article sur lequel l’utilisateur à cliquer sur la page d ’accueil. Nous récupéreront les informations du produit et l’utilisateur aura la possibilité de choisir la couleur, le nombre et d’ajouter son choix dans le panier.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La page Panier quant à elle liste l’intégralité des produits qui ont été ajouter dans le panier par l’utilisateur. Elle contient aussi plusieurs fonctions que nous détailleront un peu plus loin dans la présentation. </a:t>
            </a:r>
          </a:p>
          <a:p>
            <a:r>
              <a:rPr lang="fr-FR" dirty="0"/>
              <a:t>Sur cette page, il y a un formulaire que l’utilisateur doit remplir pour pouvoir passer commande, nous contrôleront le champs Prénom et email comme demandé dans le document que tu m’a fait parvenir.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Pour finir avec les pages du site, nous verrons la page confirmation qui devra afficher le N° de commande retourner par le site.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Et on terminera par un tour sur le plan de test.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DA4C6-0D2B-4EFA-8ACF-361D1F355FF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736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particularité de cette page Accueil est qu’elle fait appelle à l’API mis en place par notre équipe.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Au retour de cet appel à l’API, nous récupérerons quelques informations que nous allons utiliser comme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L’image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Le nom du produit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La description du produit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Au clic sur un des articles, nous devons rediriger l’utilisateur vers la page de l’article concerné.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DA4C6-0D2B-4EFA-8ACF-361D1F355FF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353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code JS de cette page est assez simple, il s’agit d’un appel à l’API par l’intermédiaire de la fonction </a:t>
            </a:r>
            <a:r>
              <a:rPr lang="fr-FR" dirty="0" err="1"/>
              <a:t>Fetch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endParaRPr lang="fr-FR" dirty="0"/>
          </a:p>
          <a:p>
            <a:r>
              <a:rPr lang="fr-FR" dirty="0"/>
              <a:t>Cette dernière nous retour une promesse qui contiendra l’intégralité des articles disponibles,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J’ai converti cette réponse au format JSON pour pouvoir extraire les informations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Sur les différents articles reçus, je boucle sur chacun d’eux pour récupérer les informations demandées et d’ajouter du code HTML par le biais du javascript. (le n° Id du produit que je récupérerais dans la page produit)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En cas de non réponse du serveur, nous affichons un message d’alerte informant l’utilisateur que le serveur n’est pas lancé.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DA4C6-0D2B-4EFA-8ACF-361D1F355FF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733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l’instar de la page Accueil, la page Produit utilise un appel à l’API à la différence prêt que nous rajoutons l’ID du produit pour n’avoir que les informations de ce produit et non pas l’ensemble.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Les informations que nous récupérerons sont les suivantes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L’adresse de l’image du produit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Le nom du produit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Son prix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Une description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Et un choix de couleur qui faudra afficher dans un liste déroulante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L’utilisateur pourra choisir le nombre d’article qu’il souhaite ajouter au panier.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En cliquant sur le bouton Ajouter au panier, je stocke l’information dans le </a:t>
            </a:r>
            <a:r>
              <a:rPr lang="fr-FR" dirty="0" err="1"/>
              <a:t>LocalStorage</a:t>
            </a:r>
            <a:r>
              <a:rPr lang="fr-FR" dirty="0"/>
              <a:t> et non pas dans le </a:t>
            </a:r>
            <a:r>
              <a:rPr lang="fr-FR" dirty="0" err="1"/>
              <a:t>SessionStorage</a:t>
            </a:r>
            <a:r>
              <a:rPr lang="fr-FR" dirty="0"/>
              <a:t> dans le cas pour l’utilisateur quitte la page puis reviens dessus.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DA4C6-0D2B-4EFA-8ACF-361D1F355FF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956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code que j’ai réalisé pour cette page, mélange plusieurs  fonctions, la première tout comme la page précédente c’est un appel à l’API avec le N° ID dans l’adresse de la page récupérer grâce à la fonction </a:t>
            </a:r>
            <a:r>
              <a:rPr lang="fr-FR" dirty="0" err="1"/>
              <a:t>URLSearchParam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Grace au retour de l’API, j’ajoute du texte HTML au code HTML de la page contenant les informations nécessaires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Après le chargements de la page, j’écoute différentes évènements qui peuvent être réalisés sur la page tels que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L’utilisateur peux choisir dans la liste déroulante la couleur qui souhaite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Modifier le nombre d’article qu’il souhaite ajouter au panier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Au clic sur le bouton « Ajouter au panier », je stocke les informations nécessaires à la page Panier (Id du produit, Couleur du produit et la quantité).</a:t>
            </a:r>
          </a:p>
          <a:p>
            <a:r>
              <a:rPr lang="fr-FR" dirty="0"/>
              <a:t>Je ne stocke à aucun moment le prix des articles comme indiqué dans le document des spécifications technique et fonctionnelles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DA4C6-0D2B-4EFA-8ACF-361D1F355FF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743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informations, que j’ai stocké dans le </a:t>
            </a:r>
            <a:r>
              <a:rPr lang="fr-FR" dirty="0" err="1"/>
              <a:t>localStorage</a:t>
            </a:r>
            <a:r>
              <a:rPr lang="fr-FR" dirty="0"/>
              <a:t>, me permettent encore une fois de faire appel à l’API afin de récupérer les éléments que je ne stocke pas dans le </a:t>
            </a:r>
            <a:r>
              <a:rPr lang="fr-FR" dirty="0" err="1"/>
              <a:t>localStorage</a:t>
            </a:r>
            <a:r>
              <a:rPr lang="fr-FR" dirty="0"/>
              <a:t> (L’Url de l’image, le nom de l’image, le prix)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A la suite de l’appel, je parcours les tableaux (</a:t>
            </a:r>
            <a:r>
              <a:rPr lang="fr-FR" dirty="0" err="1"/>
              <a:t>LocalStorage</a:t>
            </a:r>
            <a:r>
              <a:rPr lang="fr-FR" dirty="0"/>
              <a:t> et retour API) pour afficher les informations à afficher comme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L’Url de l’image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Le nom du produit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La couleur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Le prix par article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Et la quantité choisit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L’utilisateur a la possibilité de modifier la quantité d’un produit présent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Il peut aussi supprimer un Article de cette liste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Nous devons aussi afficher le total du nombre des Articles et la somme total.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Certains éléments contenus dans le formulaire sont contrôlés</a:t>
            </a:r>
          </a:p>
          <a:p>
            <a:r>
              <a:rPr lang="fr-FR" dirty="0"/>
              <a:t>--------- Clic -----------</a:t>
            </a:r>
          </a:p>
          <a:p>
            <a:r>
              <a:rPr lang="fr-FR" dirty="0"/>
              <a:t>Après la validation du contenu, au clic sur le bouton « Commander », on redirige l’utilisateur sur la page « Confirmation »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DA4C6-0D2B-4EFA-8ACF-361D1F355FF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569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code réalisé pour cette page intègre un appel au élément contenu dans le </a:t>
            </a:r>
            <a:r>
              <a:rPr lang="fr-FR" dirty="0" err="1"/>
              <a:t>LocalStorage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Je réalise, tout comme les précédentes pages, un appel à l’API pour récupérer les informations en lien avec l’ID de chacun des produits et ajoute du Texte HTML dans le fichier 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Sur cette page, plusieurs évènements sont à écouter pour détecter tout changement.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La modification de la quantité d’un article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La suppression d’un article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Les  champs que constituent le formulaire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Le clic sur le bouton « Commander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Récupération de chaque quantité des articles et l’affichage du total des articles</a:t>
            </a:r>
          </a:p>
          <a:p>
            <a:r>
              <a:rPr lang="fr-FR" dirty="0"/>
              <a:t>La somme total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Par l’intermédiaire d’un REGEX, on vérifie et on valide le champ Prénom et Email.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r>
              <a:rPr lang="fr-FR" dirty="0"/>
              <a:t>J’utilise la fonction </a:t>
            </a:r>
            <a:r>
              <a:rPr lang="fr-FR" dirty="0" err="1"/>
              <a:t>Fetch</a:t>
            </a:r>
            <a:r>
              <a:rPr lang="fr-FR" dirty="0"/>
              <a:t> avec la méthode POST pour envoyer les éléments </a:t>
            </a:r>
            <a:r>
              <a:rPr lang="fr-FR" dirty="0" err="1"/>
              <a:t>sotckés</a:t>
            </a:r>
            <a:r>
              <a:rPr lang="fr-FR" dirty="0"/>
              <a:t> au serveur.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--------- Clic 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récupère le réponse de l’API pour mettre le N° de Commande dans l’adresse de la page Confirmation et on redirige l’utilisateur vers la page « Confirmation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DA4C6-0D2B-4EFA-8ACF-361D1F355FF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68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2557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1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4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9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8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4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0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7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4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5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02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51.png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9.png"/><Relationship Id="rId7" Type="http://schemas.openxmlformats.org/officeDocument/2006/relationships/image" Target="../media/image54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20.svg"/><Relationship Id="rId9" Type="http://schemas.openxmlformats.org/officeDocument/2006/relationships/image" Target="../media/image5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6.png"/><Relationship Id="rId3" Type="http://schemas.openxmlformats.org/officeDocument/2006/relationships/image" Target="../media/image19.png"/><Relationship Id="rId7" Type="http://schemas.openxmlformats.org/officeDocument/2006/relationships/image" Target="../media/image28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27.png"/><Relationship Id="rId10" Type="http://schemas.openxmlformats.org/officeDocument/2006/relationships/image" Target="../media/image33.svg"/><Relationship Id="rId4" Type="http://schemas.openxmlformats.org/officeDocument/2006/relationships/image" Target="../media/image20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19.png"/><Relationship Id="rId7" Type="http://schemas.openxmlformats.org/officeDocument/2006/relationships/image" Target="../media/image40.png"/><Relationship Id="rId12" Type="http://schemas.openxmlformats.org/officeDocument/2006/relationships/image" Target="../media/image43.svg"/><Relationship Id="rId17" Type="http://schemas.openxmlformats.org/officeDocument/2006/relationships/image" Target="../media/image48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5" Type="http://schemas.openxmlformats.org/officeDocument/2006/relationships/image" Target="../media/image46.svg"/><Relationship Id="rId10" Type="http://schemas.openxmlformats.org/officeDocument/2006/relationships/image" Target="../media/image33.svg"/><Relationship Id="rId19" Type="http://schemas.openxmlformats.org/officeDocument/2006/relationships/image" Target="../media/image50.svg"/><Relationship Id="rId4" Type="http://schemas.openxmlformats.org/officeDocument/2006/relationships/image" Target="../media/image20.svg"/><Relationship Id="rId9" Type="http://schemas.openxmlformats.org/officeDocument/2006/relationships/image" Target="../media/image32.png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73577D-31A6-45CA-A671-B53EEEA3F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26" y="1089025"/>
            <a:ext cx="4451349" cy="1532951"/>
          </a:xfrm>
        </p:spPr>
        <p:txBody>
          <a:bodyPr>
            <a:normAutofit/>
          </a:bodyPr>
          <a:lstStyle/>
          <a:p>
            <a:r>
              <a:rPr lang="fr-FR" dirty="0" err="1"/>
              <a:t>Kanap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09F1F5-8D9F-4159-B36E-DB8340DC6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0326" y="4248000"/>
            <a:ext cx="4451349" cy="1520975"/>
          </a:xfrm>
        </p:spPr>
        <p:txBody>
          <a:bodyPr>
            <a:normAutofit/>
          </a:bodyPr>
          <a:lstStyle/>
          <a:p>
            <a:r>
              <a:rPr lang="fr-FR" dirty="0"/>
              <a:t>Projet 5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36DCA3D-A306-4DA9-AE45-6F0322EDFB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07" r="23383"/>
          <a:stretch/>
        </p:blipFill>
        <p:spPr>
          <a:xfrm>
            <a:off x="1" y="10"/>
            <a:ext cx="3308350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0B7A07F-EB80-C18E-C1D5-11D721E409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922" r="36998"/>
          <a:stretch/>
        </p:blipFill>
        <p:spPr>
          <a:xfrm>
            <a:off x="8883600" y="10"/>
            <a:ext cx="33084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79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DD7277F5-8C31-47BD-BFE4-3BF91CEFDAA9}"/>
              </a:ext>
            </a:extLst>
          </p:cNvPr>
          <p:cNvGrpSpPr/>
          <p:nvPr/>
        </p:nvGrpSpPr>
        <p:grpSpPr>
          <a:xfrm>
            <a:off x="3502208" y="11665"/>
            <a:ext cx="5187585" cy="923330"/>
            <a:chOff x="4405917" y="11665"/>
            <a:chExt cx="5187585" cy="923330"/>
          </a:xfrm>
        </p:grpSpPr>
        <p:pic>
          <p:nvPicPr>
            <p:cNvPr id="3" name="Graphique 2" descr="Signet avec un remplissage uni">
              <a:extLst>
                <a:ext uri="{FF2B5EF4-FFF2-40B4-BE49-F238E27FC236}">
                  <a16:creationId xmlns:a16="http://schemas.microsoft.com/office/drawing/2014/main" id="{BD973558-1649-41E3-BF32-94804DEF1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05917" y="11665"/>
              <a:ext cx="900000" cy="900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A253BB-BF38-44FE-BE18-B28F9E76335C}"/>
                </a:ext>
              </a:extLst>
            </p:cNvPr>
            <p:cNvSpPr/>
            <p:nvPr/>
          </p:nvSpPr>
          <p:spPr>
            <a:xfrm>
              <a:off x="5305917" y="11665"/>
              <a:ext cx="428758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Confirmation</a:t>
              </a:r>
              <a:endParaRPr lang="fr-FR" sz="5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A413B16A-BF91-4E36-B753-404F94B43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8336" y="1369818"/>
            <a:ext cx="7535327" cy="14289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pSp>
        <p:nvGrpSpPr>
          <p:cNvPr id="35" name="Groupe 34">
            <a:extLst>
              <a:ext uri="{FF2B5EF4-FFF2-40B4-BE49-F238E27FC236}">
                <a16:creationId xmlns:a16="http://schemas.microsoft.com/office/drawing/2014/main" id="{AB9A99AD-1A76-4F10-AA6B-E2612DB657CF}"/>
              </a:ext>
            </a:extLst>
          </p:cNvPr>
          <p:cNvGrpSpPr/>
          <p:nvPr/>
        </p:nvGrpSpPr>
        <p:grpSpPr>
          <a:xfrm>
            <a:off x="2609630" y="4297393"/>
            <a:ext cx="6972740" cy="540000"/>
            <a:chOff x="4119514" y="980450"/>
            <a:chExt cx="6972740" cy="540000"/>
          </a:xfrm>
        </p:grpSpPr>
        <p:pic>
          <p:nvPicPr>
            <p:cNvPr id="42" name="Graphique 41" descr="Repère avec un remplissage uni">
              <a:extLst>
                <a:ext uri="{FF2B5EF4-FFF2-40B4-BE49-F238E27FC236}">
                  <a16:creationId xmlns:a16="http://schemas.microsoft.com/office/drawing/2014/main" id="{37A0BED1-2EBB-4EF8-B32A-975DCA556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19514" y="980450"/>
              <a:ext cx="540000" cy="540000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933F5BB-2C2F-470A-933F-3161312239BC}"/>
                </a:ext>
              </a:extLst>
            </p:cNvPr>
            <p:cNvSpPr/>
            <p:nvPr/>
          </p:nvSpPr>
          <p:spPr>
            <a:xfrm>
              <a:off x="4860740" y="988840"/>
              <a:ext cx="623151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fr-FR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Affichage du Numéro de Commande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90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0A551E7B-3535-45AE-AA94-C8F088E1B8F5}"/>
              </a:ext>
            </a:extLst>
          </p:cNvPr>
          <p:cNvGrpSpPr/>
          <p:nvPr/>
        </p:nvGrpSpPr>
        <p:grpSpPr>
          <a:xfrm>
            <a:off x="2543035" y="49288"/>
            <a:ext cx="7105931" cy="923330"/>
            <a:chOff x="4405917" y="49288"/>
            <a:chExt cx="7105931" cy="923330"/>
          </a:xfrm>
        </p:grpSpPr>
        <p:pic>
          <p:nvPicPr>
            <p:cNvPr id="28" name="Graphique 27" descr="Signet avec un remplissage uni">
              <a:extLst>
                <a:ext uri="{FF2B5EF4-FFF2-40B4-BE49-F238E27FC236}">
                  <a16:creationId xmlns:a16="http://schemas.microsoft.com/office/drawing/2014/main" id="{3B79FFA7-D64D-4714-8B42-67FCC3043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05917" y="49288"/>
              <a:ext cx="900000" cy="900000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3A6CE5F-870C-4798-890C-A58CCC90988D}"/>
                </a:ext>
              </a:extLst>
            </p:cNvPr>
            <p:cNvSpPr/>
            <p:nvPr/>
          </p:nvSpPr>
          <p:spPr>
            <a:xfrm>
              <a:off x="5305917" y="49288"/>
              <a:ext cx="620593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Code Confirmation</a:t>
              </a:r>
              <a:endParaRPr lang="fr-FR" sz="5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F37016AC-600F-4F72-90FC-CBDB4705D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976" y="2847894"/>
            <a:ext cx="4944165" cy="11622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FF1AF7FD-13A4-4BD7-B95E-89B0E672BE15}"/>
              </a:ext>
            </a:extLst>
          </p:cNvPr>
          <p:cNvGrpSpPr/>
          <p:nvPr/>
        </p:nvGrpSpPr>
        <p:grpSpPr>
          <a:xfrm>
            <a:off x="5980848" y="2543919"/>
            <a:ext cx="5442056" cy="707886"/>
            <a:chOff x="5980848" y="2543919"/>
            <a:chExt cx="5442056" cy="707886"/>
          </a:xfrm>
        </p:grpSpPr>
        <p:pic>
          <p:nvPicPr>
            <p:cNvPr id="9" name="Graphique 8" descr="Internet avec un remplissage uni">
              <a:extLst>
                <a:ext uri="{FF2B5EF4-FFF2-40B4-BE49-F238E27FC236}">
                  <a16:creationId xmlns:a16="http://schemas.microsoft.com/office/drawing/2014/main" id="{58748B24-7C8A-41C2-8270-64659E829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80848" y="2627862"/>
              <a:ext cx="540000" cy="540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B6D6DB-6C05-4556-88AD-AB952F7E66F4}"/>
                </a:ext>
              </a:extLst>
            </p:cNvPr>
            <p:cNvSpPr/>
            <p:nvPr/>
          </p:nvSpPr>
          <p:spPr>
            <a:xfrm>
              <a:off x="6524448" y="2543919"/>
              <a:ext cx="4898456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Récupération du Numéro de commande</a:t>
              </a:r>
            </a:p>
            <a:p>
              <a:pPr algn="ctr"/>
              <a:r>
                <a:rPr lang="fr-F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dans l’adresse Url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449D666-638C-4530-8A2F-88B6980387F1}"/>
              </a:ext>
            </a:extLst>
          </p:cNvPr>
          <p:cNvGrpSpPr/>
          <p:nvPr/>
        </p:nvGrpSpPr>
        <p:grpSpPr>
          <a:xfrm>
            <a:off x="5980848" y="3850341"/>
            <a:ext cx="5012443" cy="540000"/>
            <a:chOff x="5980848" y="3850341"/>
            <a:chExt cx="5012443" cy="540000"/>
          </a:xfrm>
        </p:grpSpPr>
        <p:pic>
          <p:nvPicPr>
            <p:cNvPr id="14" name="Graphique 13" descr="Bulle de discussion avec un remplissage uni">
              <a:extLst>
                <a:ext uri="{FF2B5EF4-FFF2-40B4-BE49-F238E27FC236}">
                  <a16:creationId xmlns:a16="http://schemas.microsoft.com/office/drawing/2014/main" id="{40227C3F-B405-438E-B5D1-D136E4C91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80848" y="3850341"/>
              <a:ext cx="540000" cy="540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622402-9935-4D2E-BFD1-6141311E7DD7}"/>
                </a:ext>
              </a:extLst>
            </p:cNvPr>
            <p:cNvSpPr/>
            <p:nvPr/>
          </p:nvSpPr>
          <p:spPr>
            <a:xfrm>
              <a:off x="6520848" y="3920286"/>
              <a:ext cx="447244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Ajout Texte avec le N° de commande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47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087B7E-FDDA-4355-AB52-1945E037D590}"/>
              </a:ext>
            </a:extLst>
          </p:cNvPr>
          <p:cNvSpPr/>
          <p:nvPr/>
        </p:nvSpPr>
        <p:spPr>
          <a:xfrm>
            <a:off x="5683425" y="49288"/>
            <a:ext cx="1725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Bilan</a:t>
            </a:r>
            <a:endParaRPr lang="fr-FR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Graphique 4" descr="Cerveau côté droit avec un remplissage uni">
            <a:extLst>
              <a:ext uri="{FF2B5EF4-FFF2-40B4-BE49-F238E27FC236}">
                <a16:creationId xmlns:a16="http://schemas.microsoft.com/office/drawing/2014/main" id="{96F3AB41-E276-4762-A130-078271897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0918" y="150953"/>
            <a:ext cx="720000" cy="72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7E3537-268A-45E2-AD7C-718E925FEA2A}"/>
              </a:ext>
            </a:extLst>
          </p:cNvPr>
          <p:cNvSpPr/>
          <p:nvPr/>
        </p:nvSpPr>
        <p:spPr>
          <a:xfrm>
            <a:off x="114840" y="1899806"/>
            <a:ext cx="40180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Nouveau langage JS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88A77F3-E5DC-4D1D-BCA1-2E9E4A51837C}"/>
              </a:ext>
            </a:extLst>
          </p:cNvPr>
          <p:cNvSpPr txBox="1"/>
          <p:nvPr/>
        </p:nvSpPr>
        <p:spPr>
          <a:xfrm>
            <a:off x="5954330" y="2053694"/>
            <a:ext cx="6122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Les limites de mon langage signifie les limites de mon propre monde. – </a:t>
            </a:r>
            <a:r>
              <a:rPr lang="fr-FR" sz="1200" b="1" dirty="0"/>
              <a:t>L. Wittgenstein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E865D-83BE-411E-8C02-4010768507EB}"/>
              </a:ext>
            </a:extLst>
          </p:cNvPr>
          <p:cNvSpPr/>
          <p:nvPr/>
        </p:nvSpPr>
        <p:spPr>
          <a:xfrm>
            <a:off x="0" y="3307573"/>
            <a:ext cx="61232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Fonction et portée des variables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6310CA5-2164-457A-BEC3-AFDCB6CABAE0}"/>
              </a:ext>
            </a:extLst>
          </p:cNvPr>
          <p:cNvSpPr txBox="1"/>
          <p:nvPr/>
        </p:nvSpPr>
        <p:spPr>
          <a:xfrm>
            <a:off x="7488019" y="3461461"/>
            <a:ext cx="4589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La logique mène à tout, à condition d’en sortir. – </a:t>
            </a:r>
            <a:r>
              <a:rPr lang="fr-FR" sz="1200" b="1" dirty="0"/>
              <a:t>Alphonse. Allais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BA52-7961-41C2-AC07-3F8E29277035}"/>
              </a:ext>
            </a:extLst>
          </p:cNvPr>
          <p:cNvSpPr/>
          <p:nvPr/>
        </p:nvSpPr>
        <p:spPr>
          <a:xfrm>
            <a:off x="114840" y="4819536"/>
            <a:ext cx="61232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Fonction et portée des variables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8358A32-F3FF-427B-A70C-6CC45FD361BA}"/>
              </a:ext>
            </a:extLst>
          </p:cNvPr>
          <p:cNvSpPr txBox="1"/>
          <p:nvPr/>
        </p:nvSpPr>
        <p:spPr>
          <a:xfrm>
            <a:off x="9137359" y="4973424"/>
            <a:ext cx="2941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Le temps est père de vérité. – </a:t>
            </a:r>
            <a:r>
              <a:rPr lang="fr-FR" sz="1200" b="1" dirty="0"/>
              <a:t>F. Rabelais</a:t>
            </a:r>
          </a:p>
        </p:txBody>
      </p:sp>
    </p:spTree>
    <p:extLst>
      <p:ext uri="{BB962C8B-B14F-4D97-AF65-F5344CB8AC3E}">
        <p14:creationId xmlns:p14="http://schemas.microsoft.com/office/powerpoint/2010/main" val="23812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e 47">
            <a:extLst>
              <a:ext uri="{FF2B5EF4-FFF2-40B4-BE49-F238E27FC236}">
                <a16:creationId xmlns:a16="http://schemas.microsoft.com/office/drawing/2014/main" id="{09C96E46-12E1-4EF2-81C0-FA594B720796}"/>
              </a:ext>
            </a:extLst>
          </p:cNvPr>
          <p:cNvGrpSpPr/>
          <p:nvPr/>
        </p:nvGrpSpPr>
        <p:grpSpPr>
          <a:xfrm>
            <a:off x="7167611" y="1241659"/>
            <a:ext cx="4119616" cy="769441"/>
            <a:chOff x="7167611" y="1241659"/>
            <a:chExt cx="4119616" cy="76944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73F7037E-A0F2-4C92-B37F-777AC349D2BB}"/>
                </a:ext>
              </a:extLst>
            </p:cNvPr>
            <p:cNvSpPr/>
            <p:nvPr/>
          </p:nvSpPr>
          <p:spPr>
            <a:xfrm>
              <a:off x="7167614" y="1241659"/>
              <a:ext cx="1187538" cy="750770"/>
            </a:xfrm>
            <a:custGeom>
              <a:avLst/>
              <a:gdLst>
                <a:gd name="connsiteX0" fmla="*/ 125131 w 1187538"/>
                <a:gd name="connsiteY0" fmla="*/ 0 h 750770"/>
                <a:gd name="connsiteX1" fmla="*/ 436768 w 1187538"/>
                <a:gd name="connsiteY1" fmla="*/ 0 h 750770"/>
                <a:gd name="connsiteX2" fmla="*/ 1187538 w 1187538"/>
                <a:gd name="connsiteY2" fmla="*/ 750770 h 750770"/>
                <a:gd name="connsiteX3" fmla="*/ 0 w 1187538"/>
                <a:gd name="connsiteY3" fmla="*/ 750770 h 750770"/>
                <a:gd name="connsiteX4" fmla="*/ 0 w 1187538"/>
                <a:gd name="connsiteY4" fmla="*/ 125131 h 750770"/>
                <a:gd name="connsiteX5" fmla="*/ 125131 w 1187538"/>
                <a:gd name="connsiteY5" fmla="*/ 0 h 75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7538" h="750770">
                  <a:moveTo>
                    <a:pt x="125131" y="0"/>
                  </a:moveTo>
                  <a:lnTo>
                    <a:pt x="436768" y="0"/>
                  </a:lnTo>
                  <a:lnTo>
                    <a:pt x="1187538" y="750770"/>
                  </a:lnTo>
                  <a:lnTo>
                    <a:pt x="0" y="750770"/>
                  </a:lnTo>
                  <a:lnTo>
                    <a:pt x="0" y="125131"/>
                  </a:lnTo>
                  <a:cubicBezTo>
                    <a:pt x="0" y="56023"/>
                    <a:pt x="56023" y="0"/>
                    <a:pt x="125131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7CDBB24C-FACE-4767-94D0-9C4BA29E8FCF}"/>
                </a:ext>
              </a:extLst>
            </p:cNvPr>
            <p:cNvSpPr/>
            <p:nvPr/>
          </p:nvSpPr>
          <p:spPr>
            <a:xfrm>
              <a:off x="7604382" y="1241659"/>
              <a:ext cx="3682845" cy="750770"/>
            </a:xfrm>
            <a:custGeom>
              <a:avLst/>
              <a:gdLst>
                <a:gd name="connsiteX0" fmla="*/ 0 w 3682845"/>
                <a:gd name="connsiteY0" fmla="*/ 0 h 750770"/>
                <a:gd name="connsiteX1" fmla="*/ 3682845 w 3682845"/>
                <a:gd name="connsiteY1" fmla="*/ 0 h 750770"/>
                <a:gd name="connsiteX2" fmla="*/ 3682845 w 3682845"/>
                <a:gd name="connsiteY2" fmla="*/ 625639 h 750770"/>
                <a:gd name="connsiteX3" fmla="*/ 3557714 w 3682845"/>
                <a:gd name="connsiteY3" fmla="*/ 750770 h 750770"/>
                <a:gd name="connsiteX4" fmla="*/ 750770 w 3682845"/>
                <a:gd name="connsiteY4" fmla="*/ 750770 h 750770"/>
                <a:gd name="connsiteX5" fmla="*/ 0 w 3682845"/>
                <a:gd name="connsiteY5" fmla="*/ 0 h 75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82845" h="750770">
                  <a:moveTo>
                    <a:pt x="0" y="0"/>
                  </a:moveTo>
                  <a:lnTo>
                    <a:pt x="3682845" y="0"/>
                  </a:lnTo>
                  <a:lnTo>
                    <a:pt x="3682845" y="625639"/>
                  </a:lnTo>
                  <a:cubicBezTo>
                    <a:pt x="3682845" y="694747"/>
                    <a:pt x="3626822" y="750770"/>
                    <a:pt x="3557714" y="750770"/>
                  </a:cubicBezTo>
                  <a:lnTo>
                    <a:pt x="750770" y="75077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92100" dir="5400000" algn="ctr" rotWithShape="0">
                <a:schemeClr val="tx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chemeClr val="bg1"/>
                  </a:solidFill>
                </a:rPr>
                <a:t>Récapitulatif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425844D-1D55-4B1E-B173-0E30A8C18BE6}"/>
                </a:ext>
              </a:extLst>
            </p:cNvPr>
            <p:cNvSpPr/>
            <p:nvPr/>
          </p:nvSpPr>
          <p:spPr>
            <a:xfrm>
              <a:off x="7167611" y="1241659"/>
              <a:ext cx="746503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4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pic>
          <p:nvPicPr>
            <p:cNvPr id="35" name="Graphique 34" descr="Presse-papiers vérifié avec un remplissage uni">
              <a:extLst>
                <a:ext uri="{FF2B5EF4-FFF2-40B4-BE49-F238E27FC236}">
                  <a16:creationId xmlns:a16="http://schemas.microsoft.com/office/drawing/2014/main" id="{5C683BC4-1BC1-4987-8695-4719D7A03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735434" y="1351183"/>
              <a:ext cx="540000" cy="540000"/>
            </a:xfrm>
            <a:prstGeom prst="rect">
              <a:avLst/>
            </a:prstGeom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87D7E399-7BB4-4901-94EF-572F2B9DBAD9}"/>
              </a:ext>
            </a:extLst>
          </p:cNvPr>
          <p:cNvGrpSpPr/>
          <p:nvPr/>
        </p:nvGrpSpPr>
        <p:grpSpPr>
          <a:xfrm>
            <a:off x="7679357" y="3053615"/>
            <a:ext cx="4119613" cy="769441"/>
            <a:chOff x="7679357" y="3053615"/>
            <a:chExt cx="4119613" cy="769441"/>
          </a:xfrm>
        </p:grpSpPr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B82B958F-A7DE-4BFC-BC15-7D4A0EC320C4}"/>
                </a:ext>
              </a:extLst>
            </p:cNvPr>
            <p:cNvSpPr/>
            <p:nvPr/>
          </p:nvSpPr>
          <p:spPr>
            <a:xfrm>
              <a:off x="7679357" y="3053615"/>
              <a:ext cx="1029902" cy="750770"/>
            </a:xfrm>
            <a:custGeom>
              <a:avLst/>
              <a:gdLst>
                <a:gd name="connsiteX0" fmla="*/ 125131 w 1029902"/>
                <a:gd name="connsiteY0" fmla="*/ 0 h 750770"/>
                <a:gd name="connsiteX1" fmla="*/ 1029902 w 1029902"/>
                <a:gd name="connsiteY1" fmla="*/ 0 h 750770"/>
                <a:gd name="connsiteX2" fmla="*/ 1029902 w 1029902"/>
                <a:gd name="connsiteY2" fmla="*/ 750770 h 750770"/>
                <a:gd name="connsiteX3" fmla="*/ 0 w 1029902"/>
                <a:gd name="connsiteY3" fmla="*/ 750770 h 750770"/>
                <a:gd name="connsiteX4" fmla="*/ 0 w 1029902"/>
                <a:gd name="connsiteY4" fmla="*/ 125131 h 750770"/>
                <a:gd name="connsiteX5" fmla="*/ 125131 w 1029902"/>
                <a:gd name="connsiteY5" fmla="*/ 0 h 75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9902" h="750770">
                  <a:moveTo>
                    <a:pt x="125131" y="0"/>
                  </a:moveTo>
                  <a:lnTo>
                    <a:pt x="1029902" y="0"/>
                  </a:lnTo>
                  <a:lnTo>
                    <a:pt x="1029902" y="750770"/>
                  </a:lnTo>
                  <a:lnTo>
                    <a:pt x="0" y="750770"/>
                  </a:lnTo>
                  <a:lnTo>
                    <a:pt x="0" y="125131"/>
                  </a:lnTo>
                  <a:cubicBezTo>
                    <a:pt x="0" y="56023"/>
                    <a:pt x="56023" y="0"/>
                    <a:pt x="1251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5F273778-71E1-4E0D-8519-05219F3F24D5}"/>
                </a:ext>
              </a:extLst>
            </p:cNvPr>
            <p:cNvSpPr/>
            <p:nvPr/>
          </p:nvSpPr>
          <p:spPr>
            <a:xfrm>
              <a:off x="8709259" y="3053615"/>
              <a:ext cx="3089711" cy="750770"/>
            </a:xfrm>
            <a:custGeom>
              <a:avLst/>
              <a:gdLst>
                <a:gd name="connsiteX0" fmla="*/ 0 w 3089711"/>
                <a:gd name="connsiteY0" fmla="*/ 0 h 750770"/>
                <a:gd name="connsiteX1" fmla="*/ 3089711 w 3089711"/>
                <a:gd name="connsiteY1" fmla="*/ 0 h 750770"/>
                <a:gd name="connsiteX2" fmla="*/ 3089711 w 3089711"/>
                <a:gd name="connsiteY2" fmla="*/ 625639 h 750770"/>
                <a:gd name="connsiteX3" fmla="*/ 2964580 w 3089711"/>
                <a:gd name="connsiteY3" fmla="*/ 750770 h 750770"/>
                <a:gd name="connsiteX4" fmla="*/ 0 w 3089711"/>
                <a:gd name="connsiteY4" fmla="*/ 750770 h 750770"/>
                <a:gd name="connsiteX5" fmla="*/ 0 w 3089711"/>
                <a:gd name="connsiteY5" fmla="*/ 0 h 75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9711" h="750770">
                  <a:moveTo>
                    <a:pt x="0" y="0"/>
                  </a:moveTo>
                  <a:lnTo>
                    <a:pt x="3089711" y="0"/>
                  </a:lnTo>
                  <a:lnTo>
                    <a:pt x="3089711" y="625639"/>
                  </a:lnTo>
                  <a:cubicBezTo>
                    <a:pt x="3089711" y="694747"/>
                    <a:pt x="3033688" y="750770"/>
                    <a:pt x="2964580" y="750770"/>
                  </a:cubicBezTo>
                  <a:lnTo>
                    <a:pt x="0" y="75077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92100" dir="5400000" algn="ctr" rotWithShape="0">
                <a:schemeClr val="tx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chemeClr val="bg1"/>
                  </a:solidFill>
                </a:rPr>
                <a:t>Accueil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252F62F-BB3B-4DAE-9494-8F3DA12CC439}"/>
                </a:ext>
              </a:extLst>
            </p:cNvPr>
            <p:cNvSpPr/>
            <p:nvPr/>
          </p:nvSpPr>
          <p:spPr>
            <a:xfrm>
              <a:off x="7679357" y="3053615"/>
              <a:ext cx="746503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4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pic>
          <p:nvPicPr>
            <p:cNvPr id="37" name="Graphique 36" descr="Maison avec un remplissage uni">
              <a:extLst>
                <a:ext uri="{FF2B5EF4-FFF2-40B4-BE49-F238E27FC236}">
                  <a16:creationId xmlns:a16="http://schemas.microsoft.com/office/drawing/2014/main" id="{0BCE8408-55EE-4A59-A863-F28E45D2C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37983" y="3168335"/>
              <a:ext cx="540000" cy="540000"/>
            </a:xfrm>
            <a:prstGeom prst="rect">
              <a:avLst/>
            </a:prstGeom>
          </p:spPr>
        </p:pic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DBF32901-8783-4023-906C-B2C5E0D100B8}"/>
              </a:ext>
            </a:extLst>
          </p:cNvPr>
          <p:cNvGrpSpPr/>
          <p:nvPr/>
        </p:nvGrpSpPr>
        <p:grpSpPr>
          <a:xfrm>
            <a:off x="7167612" y="4856606"/>
            <a:ext cx="4119613" cy="769441"/>
            <a:chOff x="7167612" y="4856606"/>
            <a:chExt cx="4119613" cy="769441"/>
          </a:xfrm>
        </p:grpSpPr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E3AD4706-9D96-47FE-A054-9E66BE966E54}"/>
                </a:ext>
              </a:extLst>
            </p:cNvPr>
            <p:cNvSpPr/>
            <p:nvPr/>
          </p:nvSpPr>
          <p:spPr>
            <a:xfrm>
              <a:off x="7167612" y="4865571"/>
              <a:ext cx="1187540" cy="750770"/>
            </a:xfrm>
            <a:custGeom>
              <a:avLst/>
              <a:gdLst>
                <a:gd name="connsiteX0" fmla="*/ 125131 w 1187540"/>
                <a:gd name="connsiteY0" fmla="*/ 0 h 750770"/>
                <a:gd name="connsiteX1" fmla="*/ 1187540 w 1187540"/>
                <a:gd name="connsiteY1" fmla="*/ 0 h 750770"/>
                <a:gd name="connsiteX2" fmla="*/ 436770 w 1187540"/>
                <a:gd name="connsiteY2" fmla="*/ 750770 h 750770"/>
                <a:gd name="connsiteX3" fmla="*/ 0 w 1187540"/>
                <a:gd name="connsiteY3" fmla="*/ 750770 h 750770"/>
                <a:gd name="connsiteX4" fmla="*/ 0 w 1187540"/>
                <a:gd name="connsiteY4" fmla="*/ 125131 h 750770"/>
                <a:gd name="connsiteX5" fmla="*/ 125131 w 1187540"/>
                <a:gd name="connsiteY5" fmla="*/ 0 h 75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7540" h="750770">
                  <a:moveTo>
                    <a:pt x="125131" y="0"/>
                  </a:moveTo>
                  <a:lnTo>
                    <a:pt x="1187540" y="0"/>
                  </a:lnTo>
                  <a:lnTo>
                    <a:pt x="436770" y="750770"/>
                  </a:lnTo>
                  <a:lnTo>
                    <a:pt x="0" y="750770"/>
                  </a:lnTo>
                  <a:lnTo>
                    <a:pt x="0" y="125131"/>
                  </a:lnTo>
                  <a:cubicBezTo>
                    <a:pt x="0" y="56023"/>
                    <a:pt x="56023" y="0"/>
                    <a:pt x="125131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B9549922-8DC3-467E-840D-9A0E97BC97FA}"/>
                </a:ext>
              </a:extLst>
            </p:cNvPr>
            <p:cNvSpPr/>
            <p:nvPr/>
          </p:nvSpPr>
          <p:spPr>
            <a:xfrm>
              <a:off x="7604382" y="4865571"/>
              <a:ext cx="3682843" cy="750770"/>
            </a:xfrm>
            <a:custGeom>
              <a:avLst/>
              <a:gdLst>
                <a:gd name="connsiteX0" fmla="*/ 750770 w 3682843"/>
                <a:gd name="connsiteY0" fmla="*/ 0 h 750770"/>
                <a:gd name="connsiteX1" fmla="*/ 3682843 w 3682843"/>
                <a:gd name="connsiteY1" fmla="*/ 0 h 750770"/>
                <a:gd name="connsiteX2" fmla="*/ 3682843 w 3682843"/>
                <a:gd name="connsiteY2" fmla="*/ 625639 h 750770"/>
                <a:gd name="connsiteX3" fmla="*/ 3557712 w 3682843"/>
                <a:gd name="connsiteY3" fmla="*/ 750770 h 750770"/>
                <a:gd name="connsiteX4" fmla="*/ 0 w 3682843"/>
                <a:gd name="connsiteY4" fmla="*/ 750770 h 750770"/>
                <a:gd name="connsiteX5" fmla="*/ 750770 w 3682843"/>
                <a:gd name="connsiteY5" fmla="*/ 0 h 75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82843" h="750770">
                  <a:moveTo>
                    <a:pt x="750770" y="0"/>
                  </a:moveTo>
                  <a:lnTo>
                    <a:pt x="3682843" y="0"/>
                  </a:lnTo>
                  <a:lnTo>
                    <a:pt x="3682843" y="625639"/>
                  </a:lnTo>
                  <a:cubicBezTo>
                    <a:pt x="3682843" y="694747"/>
                    <a:pt x="3626820" y="750770"/>
                    <a:pt x="3557712" y="750770"/>
                  </a:cubicBezTo>
                  <a:lnTo>
                    <a:pt x="0" y="750770"/>
                  </a:lnTo>
                  <a:lnTo>
                    <a:pt x="75077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92100" dir="5400000" algn="ctr" rotWithShape="0">
                <a:schemeClr val="tx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chemeClr val="bg1"/>
                  </a:solidFill>
                </a:rPr>
                <a:t>Fiche Produit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B7B369D-135D-4E7A-8274-7EBFEF5FA714}"/>
                </a:ext>
              </a:extLst>
            </p:cNvPr>
            <p:cNvSpPr/>
            <p:nvPr/>
          </p:nvSpPr>
          <p:spPr>
            <a:xfrm>
              <a:off x="7182300" y="4856606"/>
              <a:ext cx="746503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4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pic>
          <p:nvPicPr>
            <p:cNvPr id="39" name="Graphique 38" descr="Rechercher dans l’inventaire avec un remplissage uni">
              <a:extLst>
                <a:ext uri="{FF2B5EF4-FFF2-40B4-BE49-F238E27FC236}">
                  <a16:creationId xmlns:a16="http://schemas.microsoft.com/office/drawing/2014/main" id="{7F8DDCB4-2C9E-453B-A5DE-2BAD76D71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97983" y="4966817"/>
              <a:ext cx="540000" cy="540000"/>
            </a:xfrm>
            <a:prstGeom prst="rect">
              <a:avLst/>
            </a:prstGeom>
          </p:spPr>
        </p:pic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F8B2A7D7-386B-427A-BF03-0538C801ACDC}"/>
              </a:ext>
            </a:extLst>
          </p:cNvPr>
          <p:cNvGrpSpPr/>
          <p:nvPr/>
        </p:nvGrpSpPr>
        <p:grpSpPr>
          <a:xfrm>
            <a:off x="904774" y="4855865"/>
            <a:ext cx="4119613" cy="769441"/>
            <a:chOff x="904774" y="4855865"/>
            <a:chExt cx="4119613" cy="769441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72451BAF-49F1-4712-A832-1916459608CA}"/>
                </a:ext>
              </a:extLst>
            </p:cNvPr>
            <p:cNvSpPr/>
            <p:nvPr/>
          </p:nvSpPr>
          <p:spPr>
            <a:xfrm>
              <a:off x="3836848" y="4865571"/>
              <a:ext cx="1187539" cy="750770"/>
            </a:xfrm>
            <a:custGeom>
              <a:avLst/>
              <a:gdLst>
                <a:gd name="connsiteX0" fmla="*/ 0 w 1187539"/>
                <a:gd name="connsiteY0" fmla="*/ 0 h 750770"/>
                <a:gd name="connsiteX1" fmla="*/ 1187539 w 1187539"/>
                <a:gd name="connsiteY1" fmla="*/ 0 h 750770"/>
                <a:gd name="connsiteX2" fmla="*/ 1187539 w 1187539"/>
                <a:gd name="connsiteY2" fmla="*/ 625639 h 750770"/>
                <a:gd name="connsiteX3" fmla="*/ 1062408 w 1187539"/>
                <a:gd name="connsiteY3" fmla="*/ 750770 h 750770"/>
                <a:gd name="connsiteX4" fmla="*/ 750770 w 1187539"/>
                <a:gd name="connsiteY4" fmla="*/ 750770 h 750770"/>
                <a:gd name="connsiteX5" fmla="*/ 0 w 1187539"/>
                <a:gd name="connsiteY5" fmla="*/ 0 h 75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7539" h="750770">
                  <a:moveTo>
                    <a:pt x="0" y="0"/>
                  </a:moveTo>
                  <a:lnTo>
                    <a:pt x="1187539" y="0"/>
                  </a:lnTo>
                  <a:lnTo>
                    <a:pt x="1187539" y="625639"/>
                  </a:lnTo>
                  <a:cubicBezTo>
                    <a:pt x="1187539" y="694747"/>
                    <a:pt x="1131516" y="750770"/>
                    <a:pt x="1062408" y="750770"/>
                  </a:cubicBezTo>
                  <a:lnTo>
                    <a:pt x="750770" y="75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EE472A5C-03D5-453A-A525-9FD6CC8DC18D}"/>
                </a:ext>
              </a:extLst>
            </p:cNvPr>
            <p:cNvSpPr/>
            <p:nvPr/>
          </p:nvSpPr>
          <p:spPr>
            <a:xfrm>
              <a:off x="904774" y="4865571"/>
              <a:ext cx="3682844" cy="750770"/>
            </a:xfrm>
            <a:custGeom>
              <a:avLst/>
              <a:gdLst>
                <a:gd name="connsiteX0" fmla="*/ 125131 w 3682844"/>
                <a:gd name="connsiteY0" fmla="*/ 0 h 750770"/>
                <a:gd name="connsiteX1" fmla="*/ 2932074 w 3682844"/>
                <a:gd name="connsiteY1" fmla="*/ 0 h 750770"/>
                <a:gd name="connsiteX2" fmla="*/ 3682844 w 3682844"/>
                <a:gd name="connsiteY2" fmla="*/ 750770 h 750770"/>
                <a:gd name="connsiteX3" fmla="*/ 0 w 3682844"/>
                <a:gd name="connsiteY3" fmla="*/ 750770 h 750770"/>
                <a:gd name="connsiteX4" fmla="*/ 0 w 3682844"/>
                <a:gd name="connsiteY4" fmla="*/ 125131 h 750770"/>
                <a:gd name="connsiteX5" fmla="*/ 125131 w 3682844"/>
                <a:gd name="connsiteY5" fmla="*/ 0 h 75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82844" h="750770">
                  <a:moveTo>
                    <a:pt x="125131" y="0"/>
                  </a:moveTo>
                  <a:lnTo>
                    <a:pt x="2932074" y="0"/>
                  </a:lnTo>
                  <a:lnTo>
                    <a:pt x="3682844" y="750770"/>
                  </a:lnTo>
                  <a:lnTo>
                    <a:pt x="0" y="750770"/>
                  </a:lnTo>
                  <a:lnTo>
                    <a:pt x="0" y="125131"/>
                  </a:lnTo>
                  <a:cubicBezTo>
                    <a:pt x="0" y="56023"/>
                    <a:pt x="56023" y="0"/>
                    <a:pt x="1251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92100" dir="5400000" algn="ctr" rotWithShape="0">
                <a:schemeClr val="tx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chemeClr val="bg1"/>
                  </a:solidFill>
                </a:rPr>
                <a:t>Panier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31E39F-5AE8-4241-85BB-0082D2428CA0}"/>
                </a:ext>
              </a:extLst>
            </p:cNvPr>
            <p:cNvSpPr/>
            <p:nvPr/>
          </p:nvSpPr>
          <p:spPr>
            <a:xfrm>
              <a:off x="4272920" y="4855865"/>
              <a:ext cx="746503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4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pic>
          <p:nvPicPr>
            <p:cNvPr id="41" name="Graphique 40" descr="Chariot de courses avec un remplissage uni">
              <a:extLst>
                <a:ext uri="{FF2B5EF4-FFF2-40B4-BE49-F238E27FC236}">
                  <a16:creationId xmlns:a16="http://schemas.microsoft.com/office/drawing/2014/main" id="{B1A77F71-30A1-48C6-8B91-C2E5E00A4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36088" y="4970585"/>
              <a:ext cx="540000" cy="540000"/>
            </a:xfrm>
            <a:prstGeom prst="rect">
              <a:avLst/>
            </a:prstGeom>
          </p:spPr>
        </p:pic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313AA4F0-2E2B-4BC6-96EF-89AD86C8C64F}"/>
              </a:ext>
            </a:extLst>
          </p:cNvPr>
          <p:cNvGrpSpPr/>
          <p:nvPr/>
        </p:nvGrpSpPr>
        <p:grpSpPr>
          <a:xfrm>
            <a:off x="393030" y="3044650"/>
            <a:ext cx="4119615" cy="769441"/>
            <a:chOff x="393030" y="3044650"/>
            <a:chExt cx="4119615" cy="769441"/>
          </a:xfrm>
        </p:grpSpPr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EF02337E-DA69-413A-BA11-54F9F6E7C657}"/>
                </a:ext>
              </a:extLst>
            </p:cNvPr>
            <p:cNvSpPr/>
            <p:nvPr/>
          </p:nvSpPr>
          <p:spPr>
            <a:xfrm>
              <a:off x="3482741" y="3053615"/>
              <a:ext cx="1029904" cy="750770"/>
            </a:xfrm>
            <a:custGeom>
              <a:avLst/>
              <a:gdLst>
                <a:gd name="connsiteX0" fmla="*/ 0 w 1029904"/>
                <a:gd name="connsiteY0" fmla="*/ 0 h 750770"/>
                <a:gd name="connsiteX1" fmla="*/ 1029904 w 1029904"/>
                <a:gd name="connsiteY1" fmla="*/ 0 h 750770"/>
                <a:gd name="connsiteX2" fmla="*/ 1029904 w 1029904"/>
                <a:gd name="connsiteY2" fmla="*/ 625639 h 750770"/>
                <a:gd name="connsiteX3" fmla="*/ 904773 w 1029904"/>
                <a:gd name="connsiteY3" fmla="*/ 750770 h 750770"/>
                <a:gd name="connsiteX4" fmla="*/ 0 w 1029904"/>
                <a:gd name="connsiteY4" fmla="*/ 750770 h 750770"/>
                <a:gd name="connsiteX5" fmla="*/ 0 w 1029904"/>
                <a:gd name="connsiteY5" fmla="*/ 0 h 75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9904" h="750770">
                  <a:moveTo>
                    <a:pt x="0" y="0"/>
                  </a:moveTo>
                  <a:lnTo>
                    <a:pt x="1029904" y="0"/>
                  </a:lnTo>
                  <a:lnTo>
                    <a:pt x="1029904" y="625639"/>
                  </a:lnTo>
                  <a:cubicBezTo>
                    <a:pt x="1029904" y="694747"/>
                    <a:pt x="973881" y="750770"/>
                    <a:pt x="904773" y="750770"/>
                  </a:cubicBezTo>
                  <a:lnTo>
                    <a:pt x="0" y="750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8B0D919F-3C2A-426D-8D31-D977454E2216}"/>
                </a:ext>
              </a:extLst>
            </p:cNvPr>
            <p:cNvSpPr/>
            <p:nvPr/>
          </p:nvSpPr>
          <p:spPr>
            <a:xfrm>
              <a:off x="393032" y="3053615"/>
              <a:ext cx="3089709" cy="750770"/>
            </a:xfrm>
            <a:custGeom>
              <a:avLst/>
              <a:gdLst>
                <a:gd name="connsiteX0" fmla="*/ 125131 w 3089709"/>
                <a:gd name="connsiteY0" fmla="*/ 0 h 750770"/>
                <a:gd name="connsiteX1" fmla="*/ 3089709 w 3089709"/>
                <a:gd name="connsiteY1" fmla="*/ 0 h 750770"/>
                <a:gd name="connsiteX2" fmla="*/ 3089709 w 3089709"/>
                <a:gd name="connsiteY2" fmla="*/ 750770 h 750770"/>
                <a:gd name="connsiteX3" fmla="*/ 0 w 3089709"/>
                <a:gd name="connsiteY3" fmla="*/ 750770 h 750770"/>
                <a:gd name="connsiteX4" fmla="*/ 0 w 3089709"/>
                <a:gd name="connsiteY4" fmla="*/ 125131 h 750770"/>
                <a:gd name="connsiteX5" fmla="*/ 125131 w 3089709"/>
                <a:gd name="connsiteY5" fmla="*/ 0 h 75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9709" h="750770">
                  <a:moveTo>
                    <a:pt x="125131" y="0"/>
                  </a:moveTo>
                  <a:lnTo>
                    <a:pt x="3089709" y="0"/>
                  </a:lnTo>
                  <a:lnTo>
                    <a:pt x="3089709" y="750770"/>
                  </a:lnTo>
                  <a:lnTo>
                    <a:pt x="0" y="750770"/>
                  </a:lnTo>
                  <a:lnTo>
                    <a:pt x="0" y="125131"/>
                  </a:lnTo>
                  <a:cubicBezTo>
                    <a:pt x="0" y="56023"/>
                    <a:pt x="56023" y="0"/>
                    <a:pt x="1251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92100" dir="5400000" algn="ctr" rotWithShape="0">
                <a:schemeClr val="tx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chemeClr val="bg1"/>
                  </a:solidFill>
                </a:rPr>
                <a:t>    Confirmation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5F02AF7-FCD4-4888-B95F-8C20F5E543DE}"/>
                </a:ext>
              </a:extLst>
            </p:cNvPr>
            <p:cNvSpPr/>
            <p:nvPr/>
          </p:nvSpPr>
          <p:spPr>
            <a:xfrm>
              <a:off x="3751781" y="3044650"/>
              <a:ext cx="746503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4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pic>
          <p:nvPicPr>
            <p:cNvPr id="45" name="Graphique 44" descr="Caisse enregistreuse avec un remplissage uni">
              <a:extLst>
                <a:ext uri="{FF2B5EF4-FFF2-40B4-BE49-F238E27FC236}">
                  <a16:creationId xmlns:a16="http://schemas.microsoft.com/office/drawing/2014/main" id="{643737AA-25F2-4774-80DB-3040BB047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93030" y="3159000"/>
              <a:ext cx="540000" cy="540000"/>
            </a:xfrm>
            <a:prstGeom prst="rect">
              <a:avLst/>
            </a:prstGeom>
          </p:spPr>
        </p:pic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A9A6BCA1-485A-440C-89EA-0C2A3EE4B1DA}"/>
              </a:ext>
            </a:extLst>
          </p:cNvPr>
          <p:cNvSpPr/>
          <p:nvPr/>
        </p:nvSpPr>
        <p:spPr>
          <a:xfrm>
            <a:off x="4157008" y="0"/>
            <a:ext cx="38779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SOMMAIRE</a:t>
            </a: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2F022CF8-34DD-483A-AF4B-7FA288A0FB11}"/>
              </a:ext>
            </a:extLst>
          </p:cNvPr>
          <p:cNvGrpSpPr/>
          <p:nvPr/>
        </p:nvGrpSpPr>
        <p:grpSpPr>
          <a:xfrm>
            <a:off x="5311589" y="2567632"/>
            <a:ext cx="1568823" cy="1645780"/>
            <a:chOff x="5311589" y="2567632"/>
            <a:chExt cx="1568823" cy="1645780"/>
          </a:xfrm>
        </p:grpSpPr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ECC486CD-EE00-43E8-95BD-DA54CD1D6956}"/>
                </a:ext>
              </a:extLst>
            </p:cNvPr>
            <p:cNvGrpSpPr/>
            <p:nvPr/>
          </p:nvGrpSpPr>
          <p:grpSpPr>
            <a:xfrm>
              <a:off x="5311589" y="2644589"/>
              <a:ext cx="1568823" cy="1568823"/>
              <a:chOff x="5311589" y="2644589"/>
              <a:chExt cx="1568823" cy="1568823"/>
            </a:xfrm>
          </p:grpSpPr>
          <p:sp>
            <p:nvSpPr>
              <p:cNvPr id="32" name="Octogone 31">
                <a:extLst>
                  <a:ext uri="{FF2B5EF4-FFF2-40B4-BE49-F238E27FC236}">
                    <a16:creationId xmlns:a16="http://schemas.microsoft.com/office/drawing/2014/main" id="{18043F95-C793-4DE8-9D12-045C911B5C69}"/>
                  </a:ext>
                </a:extLst>
              </p:cNvPr>
              <p:cNvSpPr/>
              <p:nvPr/>
            </p:nvSpPr>
            <p:spPr>
              <a:xfrm>
                <a:off x="5311589" y="2644589"/>
                <a:ext cx="1568823" cy="1568823"/>
              </a:xfrm>
              <a:prstGeom prst="octagon">
                <a:avLst/>
              </a:prstGeom>
              <a:gradFill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1"/>
              </a:gradFill>
              <a:effectLst>
                <a:outerShdw blurRad="152400" dist="317500" dir="5400000" sx="90000" sy="-19000" rotWithShape="0">
                  <a:schemeClr val="tx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200" dirty="0">
                    <a:solidFill>
                      <a:schemeClr val="bg1"/>
                    </a:solidFill>
                  </a:rPr>
                  <a:t>Bilan</a:t>
                </a:r>
              </a:p>
            </p:txBody>
          </p:sp>
          <p:pic>
            <p:nvPicPr>
              <p:cNvPr id="47" name="Graphique 46" descr="Cerveau côté droit avec un remplissage uni">
                <a:extLst>
                  <a:ext uri="{FF2B5EF4-FFF2-40B4-BE49-F238E27FC236}">
                    <a16:creationId xmlns:a16="http://schemas.microsoft.com/office/drawing/2014/main" id="{78ACD500-3972-4EF1-B898-3151D20FB8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826000" y="3625243"/>
                <a:ext cx="540000" cy="540000"/>
              </a:xfrm>
              <a:prstGeom prst="rect">
                <a:avLst/>
              </a:prstGeom>
            </p:spPr>
          </p:pic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E0C5D1A-C6EE-4C4A-A7AA-58DA5365D70A}"/>
                </a:ext>
              </a:extLst>
            </p:cNvPr>
            <p:cNvSpPr/>
            <p:nvPr/>
          </p:nvSpPr>
          <p:spPr>
            <a:xfrm>
              <a:off x="5722748" y="2567632"/>
              <a:ext cx="746503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4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2129CE80-0040-4F6B-BFC6-51DA81DCBDBE}"/>
              </a:ext>
            </a:extLst>
          </p:cNvPr>
          <p:cNvGrpSpPr/>
          <p:nvPr/>
        </p:nvGrpSpPr>
        <p:grpSpPr>
          <a:xfrm>
            <a:off x="904775" y="1231953"/>
            <a:ext cx="4119613" cy="769441"/>
            <a:chOff x="904775" y="1231953"/>
            <a:chExt cx="4119613" cy="769441"/>
          </a:xfrm>
        </p:grpSpPr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C180A416-0227-4563-8CB3-0239AEAB284E}"/>
                </a:ext>
              </a:extLst>
            </p:cNvPr>
            <p:cNvSpPr/>
            <p:nvPr/>
          </p:nvSpPr>
          <p:spPr>
            <a:xfrm>
              <a:off x="3836848" y="1241659"/>
              <a:ext cx="1187540" cy="750770"/>
            </a:xfrm>
            <a:custGeom>
              <a:avLst/>
              <a:gdLst>
                <a:gd name="connsiteX0" fmla="*/ 750770 w 1187540"/>
                <a:gd name="connsiteY0" fmla="*/ 0 h 750770"/>
                <a:gd name="connsiteX1" fmla="*/ 1187540 w 1187540"/>
                <a:gd name="connsiteY1" fmla="*/ 0 h 750770"/>
                <a:gd name="connsiteX2" fmla="*/ 1187540 w 1187540"/>
                <a:gd name="connsiteY2" fmla="*/ 625639 h 750770"/>
                <a:gd name="connsiteX3" fmla="*/ 1062409 w 1187540"/>
                <a:gd name="connsiteY3" fmla="*/ 750770 h 750770"/>
                <a:gd name="connsiteX4" fmla="*/ 0 w 1187540"/>
                <a:gd name="connsiteY4" fmla="*/ 750770 h 750770"/>
                <a:gd name="connsiteX5" fmla="*/ 750770 w 1187540"/>
                <a:gd name="connsiteY5" fmla="*/ 0 h 75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7540" h="750770">
                  <a:moveTo>
                    <a:pt x="750770" y="0"/>
                  </a:moveTo>
                  <a:lnTo>
                    <a:pt x="1187540" y="0"/>
                  </a:lnTo>
                  <a:lnTo>
                    <a:pt x="1187540" y="625639"/>
                  </a:lnTo>
                  <a:cubicBezTo>
                    <a:pt x="1187540" y="694747"/>
                    <a:pt x="1131517" y="750770"/>
                    <a:pt x="1062409" y="750770"/>
                  </a:cubicBezTo>
                  <a:lnTo>
                    <a:pt x="0" y="750770"/>
                  </a:lnTo>
                  <a:lnTo>
                    <a:pt x="750770" y="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F58380C6-21CF-4336-8196-F5E9DC7195F7}"/>
                </a:ext>
              </a:extLst>
            </p:cNvPr>
            <p:cNvSpPr/>
            <p:nvPr/>
          </p:nvSpPr>
          <p:spPr>
            <a:xfrm>
              <a:off x="904775" y="1241659"/>
              <a:ext cx="3682843" cy="750770"/>
            </a:xfrm>
            <a:custGeom>
              <a:avLst/>
              <a:gdLst>
                <a:gd name="connsiteX0" fmla="*/ 125131 w 3682843"/>
                <a:gd name="connsiteY0" fmla="*/ 0 h 750770"/>
                <a:gd name="connsiteX1" fmla="*/ 3682843 w 3682843"/>
                <a:gd name="connsiteY1" fmla="*/ 0 h 750770"/>
                <a:gd name="connsiteX2" fmla="*/ 2932073 w 3682843"/>
                <a:gd name="connsiteY2" fmla="*/ 750770 h 750770"/>
                <a:gd name="connsiteX3" fmla="*/ 0 w 3682843"/>
                <a:gd name="connsiteY3" fmla="*/ 750770 h 750770"/>
                <a:gd name="connsiteX4" fmla="*/ 0 w 3682843"/>
                <a:gd name="connsiteY4" fmla="*/ 125131 h 750770"/>
                <a:gd name="connsiteX5" fmla="*/ 125131 w 3682843"/>
                <a:gd name="connsiteY5" fmla="*/ 0 h 75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82843" h="750770">
                  <a:moveTo>
                    <a:pt x="125131" y="0"/>
                  </a:moveTo>
                  <a:lnTo>
                    <a:pt x="3682843" y="0"/>
                  </a:lnTo>
                  <a:lnTo>
                    <a:pt x="2932073" y="750770"/>
                  </a:lnTo>
                  <a:lnTo>
                    <a:pt x="0" y="750770"/>
                  </a:lnTo>
                  <a:lnTo>
                    <a:pt x="0" y="125131"/>
                  </a:lnTo>
                  <a:cubicBezTo>
                    <a:pt x="0" y="56023"/>
                    <a:pt x="56023" y="0"/>
                    <a:pt x="12513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92100" dir="5400000" algn="ctr" rotWithShape="0">
                <a:schemeClr val="tx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chemeClr val="bg1"/>
                  </a:solidFill>
                </a:rPr>
                <a:t>Plan de test</a:t>
              </a:r>
              <a:endParaRPr lang="fr-FR" sz="32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BF7D8AF-EB86-4287-A7F8-2B22AA5BAAB9}"/>
                </a:ext>
              </a:extLst>
            </p:cNvPr>
            <p:cNvSpPr/>
            <p:nvPr/>
          </p:nvSpPr>
          <p:spPr>
            <a:xfrm>
              <a:off x="4270921" y="1231953"/>
              <a:ext cx="746503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4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pic>
          <p:nvPicPr>
            <p:cNvPr id="43" name="Graphique 42" descr="Document avec un remplissage uni">
              <a:extLst>
                <a:ext uri="{FF2B5EF4-FFF2-40B4-BE49-F238E27FC236}">
                  <a16:creationId xmlns:a16="http://schemas.microsoft.com/office/drawing/2014/main" id="{6BE9BC44-B282-4C89-8C3C-0D0B8D161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36088" y="1346673"/>
              <a:ext cx="540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624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DA7782-5E70-4316-A4EB-5CE7458243BE}"/>
              </a:ext>
            </a:extLst>
          </p:cNvPr>
          <p:cNvSpPr/>
          <p:nvPr/>
        </p:nvSpPr>
        <p:spPr>
          <a:xfrm>
            <a:off x="4078621" y="0"/>
            <a:ext cx="40347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Récapitulatif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2C9F374-6357-4B5B-A804-F04F81E427A8}"/>
              </a:ext>
            </a:extLst>
          </p:cNvPr>
          <p:cNvGrpSpPr/>
          <p:nvPr/>
        </p:nvGrpSpPr>
        <p:grpSpPr>
          <a:xfrm>
            <a:off x="4287417" y="980948"/>
            <a:ext cx="3617167" cy="584775"/>
            <a:chOff x="3847503" y="1249898"/>
            <a:chExt cx="3617167" cy="584775"/>
          </a:xfrm>
        </p:grpSpPr>
        <p:pic>
          <p:nvPicPr>
            <p:cNvPr id="5" name="Graphique 4" descr="Hiérarchie avec un remplissage uni">
              <a:extLst>
                <a:ext uri="{FF2B5EF4-FFF2-40B4-BE49-F238E27FC236}">
                  <a16:creationId xmlns:a16="http://schemas.microsoft.com/office/drawing/2014/main" id="{1320EDBA-23AD-4E97-A215-50C59C17F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47503" y="1272285"/>
              <a:ext cx="540000" cy="540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F4EBD4-57D0-47AF-AA63-CEB32FF40E03}"/>
                </a:ext>
              </a:extLst>
            </p:cNvPr>
            <p:cNvSpPr/>
            <p:nvPr/>
          </p:nvSpPr>
          <p:spPr>
            <a:xfrm>
              <a:off x="4407423" y="1249898"/>
              <a:ext cx="305724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Site de 4 pages</a:t>
              </a: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9C9B4E3A-5262-43A5-9FA8-D3A6D2EAFEAE}"/>
              </a:ext>
            </a:extLst>
          </p:cNvPr>
          <p:cNvGrpSpPr/>
          <p:nvPr/>
        </p:nvGrpSpPr>
        <p:grpSpPr>
          <a:xfrm>
            <a:off x="278514" y="1759087"/>
            <a:ext cx="2103032" cy="584775"/>
            <a:chOff x="278514" y="2001136"/>
            <a:chExt cx="2103032" cy="584775"/>
          </a:xfrm>
        </p:grpSpPr>
        <p:pic>
          <p:nvPicPr>
            <p:cNvPr id="10" name="Graphique 9" descr="Signet avec un remplissage uni">
              <a:extLst>
                <a:ext uri="{FF2B5EF4-FFF2-40B4-BE49-F238E27FC236}">
                  <a16:creationId xmlns:a16="http://schemas.microsoft.com/office/drawing/2014/main" id="{6A66FD45-89FB-4ED4-B59C-F754E38DD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8514" y="2023523"/>
              <a:ext cx="540000" cy="5400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18DE32-20C1-47CA-A1F2-DD91A5643276}"/>
                </a:ext>
              </a:extLst>
            </p:cNvPr>
            <p:cNvSpPr/>
            <p:nvPr/>
          </p:nvSpPr>
          <p:spPr>
            <a:xfrm>
              <a:off x="835931" y="2001136"/>
              <a:ext cx="154561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Accueil</a:t>
              </a:r>
              <a:endParaRPr lang="fr-FR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7ACEC2F-CEE4-41D4-AEB7-2B547285CC76}"/>
              </a:ext>
            </a:extLst>
          </p:cNvPr>
          <p:cNvGrpSpPr/>
          <p:nvPr/>
        </p:nvGrpSpPr>
        <p:grpSpPr>
          <a:xfrm>
            <a:off x="278514" y="2628167"/>
            <a:ext cx="2066965" cy="584775"/>
            <a:chOff x="278514" y="3264662"/>
            <a:chExt cx="2066965" cy="584775"/>
          </a:xfrm>
        </p:grpSpPr>
        <p:pic>
          <p:nvPicPr>
            <p:cNvPr id="12" name="Graphique 11" descr="Signet avec un remplissage uni">
              <a:extLst>
                <a:ext uri="{FF2B5EF4-FFF2-40B4-BE49-F238E27FC236}">
                  <a16:creationId xmlns:a16="http://schemas.microsoft.com/office/drawing/2014/main" id="{01B4A0AD-276A-4A35-A767-28A660A6A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8514" y="3287049"/>
              <a:ext cx="540000" cy="540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A8D05C-5E36-40CA-B57E-38A69F96A8F0}"/>
                </a:ext>
              </a:extLst>
            </p:cNvPr>
            <p:cNvSpPr/>
            <p:nvPr/>
          </p:nvSpPr>
          <p:spPr>
            <a:xfrm>
              <a:off x="833334" y="3264662"/>
              <a:ext cx="151214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Produit</a:t>
              </a:r>
              <a:endParaRPr lang="fr-FR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38BF40A-EB4F-4C39-B793-7C6A2DFE7143}"/>
              </a:ext>
            </a:extLst>
          </p:cNvPr>
          <p:cNvSpPr/>
          <p:nvPr/>
        </p:nvSpPr>
        <p:spPr>
          <a:xfrm>
            <a:off x="4119021" y="1748668"/>
            <a:ext cx="57837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fr-FR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articles disponibles à la vente</a:t>
            </a:r>
            <a:endParaRPr lang="fr-F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80B133-4C1B-4AD9-ADCD-13CF7BFB7CE7}"/>
              </a:ext>
            </a:extLst>
          </p:cNvPr>
          <p:cNvSpPr/>
          <p:nvPr/>
        </p:nvSpPr>
        <p:spPr>
          <a:xfrm>
            <a:off x="4119021" y="2381946"/>
            <a:ext cx="494488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fr-FR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détails du produit choisi</a:t>
            </a:r>
          </a:p>
          <a:p>
            <a:pPr algn="ctr"/>
            <a:r>
              <a:rPr lang="fr-FR" sz="28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(Quantité, couleur, Panier)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67D761-01EB-498D-95D9-658B92B97CFC}"/>
              </a:ext>
            </a:extLst>
          </p:cNvPr>
          <p:cNvSpPr/>
          <p:nvPr/>
        </p:nvSpPr>
        <p:spPr>
          <a:xfrm>
            <a:off x="4119021" y="3625270"/>
            <a:ext cx="763721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fr-FR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résumé produit du Panier</a:t>
            </a:r>
          </a:p>
          <a:p>
            <a:pPr algn="ctr"/>
            <a:r>
              <a:rPr lang="fr-FR" sz="28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(Totaux, Suppression, Quantité, Formulaire)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EF4858C7-16D7-43BD-8C67-BBA13EC4B5E4}"/>
              </a:ext>
            </a:extLst>
          </p:cNvPr>
          <p:cNvGrpSpPr/>
          <p:nvPr/>
        </p:nvGrpSpPr>
        <p:grpSpPr>
          <a:xfrm>
            <a:off x="278514" y="3862468"/>
            <a:ext cx="1880247" cy="584775"/>
            <a:chOff x="278514" y="4579648"/>
            <a:chExt cx="1880247" cy="5847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9BAE83-1B12-44FA-9751-AA2B8DB46827}"/>
                </a:ext>
              </a:extLst>
            </p:cNvPr>
            <p:cNvSpPr/>
            <p:nvPr/>
          </p:nvSpPr>
          <p:spPr>
            <a:xfrm>
              <a:off x="833334" y="4579648"/>
              <a:ext cx="132542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Panier</a:t>
              </a:r>
              <a:endParaRPr lang="fr-FR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1" name="Graphique 20" descr="Signet avec un remplissage uni">
              <a:extLst>
                <a:ext uri="{FF2B5EF4-FFF2-40B4-BE49-F238E27FC236}">
                  <a16:creationId xmlns:a16="http://schemas.microsoft.com/office/drawing/2014/main" id="{CF51C3EC-C3D2-46A8-A53D-683B54810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8514" y="4602035"/>
              <a:ext cx="540000" cy="540000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310AB4FE-1101-488D-9C6E-5C75F211A167}"/>
              </a:ext>
            </a:extLst>
          </p:cNvPr>
          <p:cNvGrpSpPr/>
          <p:nvPr/>
        </p:nvGrpSpPr>
        <p:grpSpPr>
          <a:xfrm>
            <a:off x="278514" y="4872862"/>
            <a:ext cx="3171818" cy="584775"/>
            <a:chOff x="278514" y="5805194"/>
            <a:chExt cx="3171818" cy="58477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831233-62AD-4686-80EC-6D54460B9765}"/>
                </a:ext>
              </a:extLst>
            </p:cNvPr>
            <p:cNvSpPr/>
            <p:nvPr/>
          </p:nvSpPr>
          <p:spPr>
            <a:xfrm>
              <a:off x="833334" y="5805194"/>
              <a:ext cx="261699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Confirmation</a:t>
              </a:r>
              <a:endParaRPr lang="fr-FR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3" name="Graphique 22" descr="Signet avec un remplissage uni">
              <a:extLst>
                <a:ext uri="{FF2B5EF4-FFF2-40B4-BE49-F238E27FC236}">
                  <a16:creationId xmlns:a16="http://schemas.microsoft.com/office/drawing/2014/main" id="{3A463A9D-3962-451A-9062-DCE6BAB5F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8514" y="5827581"/>
              <a:ext cx="540000" cy="540000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04863E8-326D-4B8C-AEAA-075F8E4B0AED}"/>
              </a:ext>
            </a:extLst>
          </p:cNvPr>
          <p:cNvSpPr/>
          <p:nvPr/>
        </p:nvSpPr>
        <p:spPr>
          <a:xfrm>
            <a:off x="4119021" y="4874162"/>
            <a:ext cx="50513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fr-FR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Identifiant de commande</a:t>
            </a:r>
            <a:endParaRPr lang="fr-F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8AF887D2-86F6-4225-8682-2FA40C6B63F2}"/>
              </a:ext>
            </a:extLst>
          </p:cNvPr>
          <p:cNvGrpSpPr/>
          <p:nvPr/>
        </p:nvGrpSpPr>
        <p:grpSpPr>
          <a:xfrm>
            <a:off x="4648238" y="5814775"/>
            <a:ext cx="2895525" cy="584775"/>
            <a:chOff x="278514" y="5814775"/>
            <a:chExt cx="2895525" cy="5847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D6DE635-1C65-4FE9-B4B7-5CDA0EC69AD5}"/>
                </a:ext>
              </a:extLst>
            </p:cNvPr>
            <p:cNvSpPr/>
            <p:nvPr/>
          </p:nvSpPr>
          <p:spPr>
            <a:xfrm>
              <a:off x="833334" y="5814775"/>
              <a:ext cx="234070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Plan de test</a:t>
              </a:r>
            </a:p>
          </p:txBody>
        </p:sp>
        <p:pic>
          <p:nvPicPr>
            <p:cNvPr id="38" name="Graphique 37" descr="Mannequin test avec un remplissage uni">
              <a:extLst>
                <a:ext uri="{FF2B5EF4-FFF2-40B4-BE49-F238E27FC236}">
                  <a16:creationId xmlns:a16="http://schemas.microsoft.com/office/drawing/2014/main" id="{AC875C55-3AC0-4BA9-B38C-38553670C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8514" y="5837162"/>
              <a:ext cx="540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474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D84512C3-2AFD-4EF2-AC3A-CA61BBF46E07}"/>
              </a:ext>
            </a:extLst>
          </p:cNvPr>
          <p:cNvGrpSpPr/>
          <p:nvPr/>
        </p:nvGrpSpPr>
        <p:grpSpPr>
          <a:xfrm>
            <a:off x="4405917" y="0"/>
            <a:ext cx="3380166" cy="923330"/>
            <a:chOff x="4228695" y="212452"/>
            <a:chExt cx="3380166" cy="923330"/>
          </a:xfrm>
        </p:grpSpPr>
        <p:pic>
          <p:nvPicPr>
            <p:cNvPr id="3" name="Graphique 2" descr="Signet avec un remplissage uni">
              <a:extLst>
                <a:ext uri="{FF2B5EF4-FFF2-40B4-BE49-F238E27FC236}">
                  <a16:creationId xmlns:a16="http://schemas.microsoft.com/office/drawing/2014/main" id="{BD973558-1649-41E3-BF32-94804DEF1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28695" y="224117"/>
              <a:ext cx="900000" cy="900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A253BB-BF38-44FE-BE18-B28F9E76335C}"/>
                </a:ext>
              </a:extLst>
            </p:cNvPr>
            <p:cNvSpPr/>
            <p:nvPr/>
          </p:nvSpPr>
          <p:spPr>
            <a:xfrm>
              <a:off x="5128695" y="212452"/>
              <a:ext cx="248016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Accueil</a:t>
              </a:r>
              <a:endParaRPr lang="fr-FR" sz="5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608BA38-01D7-4E2F-AE28-5CE5E9115889}"/>
              </a:ext>
            </a:extLst>
          </p:cNvPr>
          <p:cNvGrpSpPr/>
          <p:nvPr/>
        </p:nvGrpSpPr>
        <p:grpSpPr>
          <a:xfrm>
            <a:off x="5042883" y="1418661"/>
            <a:ext cx="3999169" cy="720000"/>
            <a:chOff x="5042883" y="1418661"/>
            <a:chExt cx="3999169" cy="720000"/>
          </a:xfrm>
        </p:grpSpPr>
        <p:pic>
          <p:nvPicPr>
            <p:cNvPr id="7" name="Graphique 6" descr="Repère avec un remplissage uni">
              <a:extLst>
                <a:ext uri="{FF2B5EF4-FFF2-40B4-BE49-F238E27FC236}">
                  <a16:creationId xmlns:a16="http://schemas.microsoft.com/office/drawing/2014/main" id="{E24C254D-117E-449A-AA7E-0CDBD4897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42883" y="1418661"/>
              <a:ext cx="720000" cy="720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F90EDC-1E98-4CA5-BC5C-6374BDF381BB}"/>
                </a:ext>
              </a:extLst>
            </p:cNvPr>
            <p:cNvSpPr/>
            <p:nvPr/>
          </p:nvSpPr>
          <p:spPr>
            <a:xfrm>
              <a:off x="5784109" y="1455496"/>
              <a:ext cx="3257943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fr-FR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Appel de l’API 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E6B66F6-6D22-4C85-AD54-0F3EADB159AE}"/>
              </a:ext>
            </a:extLst>
          </p:cNvPr>
          <p:cNvSpPr/>
          <p:nvPr/>
        </p:nvSpPr>
        <p:spPr>
          <a:xfrm>
            <a:off x="6932584" y="3505762"/>
            <a:ext cx="15904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C969AA-FF50-466F-AA57-6DDC3C1204BA}"/>
              </a:ext>
            </a:extLst>
          </p:cNvPr>
          <p:cNvSpPr/>
          <p:nvPr/>
        </p:nvSpPr>
        <p:spPr>
          <a:xfrm>
            <a:off x="6932584" y="4083891"/>
            <a:ext cx="13292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Nom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701EF4-E6BB-4C14-8F44-AEF67A3AB941}"/>
              </a:ext>
            </a:extLst>
          </p:cNvPr>
          <p:cNvSpPr/>
          <p:nvPr/>
        </p:nvSpPr>
        <p:spPr>
          <a:xfrm>
            <a:off x="6932584" y="4694446"/>
            <a:ext cx="25378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Description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7E7FEE5-BDDA-4B59-9572-CDBD6816F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188" y="1259541"/>
            <a:ext cx="4296380" cy="43389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A6C394D2-633E-4205-B7EA-9E4190C9DE39}"/>
              </a:ext>
            </a:extLst>
          </p:cNvPr>
          <p:cNvGrpSpPr/>
          <p:nvPr/>
        </p:nvGrpSpPr>
        <p:grpSpPr>
          <a:xfrm>
            <a:off x="5042883" y="2380508"/>
            <a:ext cx="5645441" cy="1200329"/>
            <a:chOff x="5042883" y="2093637"/>
            <a:chExt cx="5645441" cy="12003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78EB27-CEA2-4A69-920A-29108FB93EE8}"/>
                </a:ext>
              </a:extLst>
            </p:cNvPr>
            <p:cNvSpPr/>
            <p:nvPr/>
          </p:nvSpPr>
          <p:spPr>
            <a:xfrm>
              <a:off x="5793074" y="2093637"/>
              <a:ext cx="4895250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fr-FR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Affichage des produits</a:t>
              </a:r>
            </a:p>
            <a:p>
              <a:r>
                <a:rPr lang="fr-FR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avec informations liées</a:t>
              </a:r>
            </a:p>
          </p:txBody>
        </p:sp>
        <p:pic>
          <p:nvPicPr>
            <p:cNvPr id="15" name="Graphique 14" descr="Repère avec un remplissage uni">
              <a:extLst>
                <a:ext uri="{FF2B5EF4-FFF2-40B4-BE49-F238E27FC236}">
                  <a16:creationId xmlns:a16="http://schemas.microsoft.com/office/drawing/2014/main" id="{1CB199EF-859C-4B9A-A94E-5459E6BAD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42883" y="2333801"/>
              <a:ext cx="720000" cy="720000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E67A0FE0-CCD3-4855-BF95-80051BAA9CBD}"/>
              </a:ext>
            </a:extLst>
          </p:cNvPr>
          <p:cNvGrpSpPr/>
          <p:nvPr/>
        </p:nvGrpSpPr>
        <p:grpSpPr>
          <a:xfrm>
            <a:off x="5042883" y="5392864"/>
            <a:ext cx="6094869" cy="720000"/>
            <a:chOff x="5042883" y="5053943"/>
            <a:chExt cx="6094869" cy="720000"/>
          </a:xfrm>
        </p:grpSpPr>
        <p:pic>
          <p:nvPicPr>
            <p:cNvPr id="16" name="Graphique 15" descr="Repère avec un remplissage uni">
              <a:extLst>
                <a:ext uri="{FF2B5EF4-FFF2-40B4-BE49-F238E27FC236}">
                  <a16:creationId xmlns:a16="http://schemas.microsoft.com/office/drawing/2014/main" id="{714ACE63-EBA2-47C7-845B-2B71E0BC7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42883" y="5053943"/>
              <a:ext cx="720000" cy="7200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7D64132-CB09-48EA-843F-0EF519165018}"/>
                </a:ext>
              </a:extLst>
            </p:cNvPr>
            <p:cNvSpPr/>
            <p:nvPr/>
          </p:nvSpPr>
          <p:spPr>
            <a:xfrm>
              <a:off x="5762883" y="5090778"/>
              <a:ext cx="5374869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fr-FR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Redirection Page produit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02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7CDAF1A-B69B-472D-AD47-F3DE4554E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25" y="1168270"/>
            <a:ext cx="4980499" cy="5400000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074AD002-6E87-4EFF-B8D2-0D532CDB21DF}"/>
              </a:ext>
            </a:extLst>
          </p:cNvPr>
          <p:cNvGrpSpPr/>
          <p:nvPr/>
        </p:nvGrpSpPr>
        <p:grpSpPr>
          <a:xfrm>
            <a:off x="3452996" y="-11665"/>
            <a:ext cx="5286009" cy="923330"/>
            <a:chOff x="4228695" y="200787"/>
            <a:chExt cx="5286009" cy="923330"/>
          </a:xfrm>
        </p:grpSpPr>
        <p:pic>
          <p:nvPicPr>
            <p:cNvPr id="5" name="Graphique 4" descr="Signet avec un remplissage uni">
              <a:extLst>
                <a:ext uri="{FF2B5EF4-FFF2-40B4-BE49-F238E27FC236}">
                  <a16:creationId xmlns:a16="http://schemas.microsoft.com/office/drawing/2014/main" id="{A133559C-BE7C-4B7B-94D4-F23372CE8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28695" y="224117"/>
              <a:ext cx="900000" cy="900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8C4A8E-42B5-443D-9218-EA01B1BCD986}"/>
                </a:ext>
              </a:extLst>
            </p:cNvPr>
            <p:cNvSpPr/>
            <p:nvPr/>
          </p:nvSpPr>
          <p:spPr>
            <a:xfrm>
              <a:off x="5128695" y="200787"/>
              <a:ext cx="438600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Code Accueil</a:t>
              </a:r>
              <a:endParaRPr lang="fr-FR" sz="5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8F74374-3067-4970-91BB-13047553F34D}"/>
              </a:ext>
            </a:extLst>
          </p:cNvPr>
          <p:cNvSpPr/>
          <p:nvPr/>
        </p:nvSpPr>
        <p:spPr>
          <a:xfrm>
            <a:off x="6609810" y="1984024"/>
            <a:ext cx="40523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Utilisation de la commande </a:t>
            </a:r>
            <a:r>
              <a:rPr lang="fr-FR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Fetch</a:t>
            </a:r>
            <a:endParaRPr lang="fr-F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811F7ED9-8FC7-484E-B423-296D6C3E12CF}"/>
              </a:ext>
            </a:extLst>
          </p:cNvPr>
          <p:cNvGrpSpPr/>
          <p:nvPr/>
        </p:nvGrpSpPr>
        <p:grpSpPr>
          <a:xfrm>
            <a:off x="5570265" y="1024740"/>
            <a:ext cx="2789026" cy="720000"/>
            <a:chOff x="5658720" y="1264024"/>
            <a:chExt cx="2789026" cy="720000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54B0C0B9-EE99-4F3D-BF24-33ECDFF98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720" y="1264024"/>
              <a:ext cx="720000" cy="720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89AB27-1348-41E9-B205-881900641F33}"/>
                </a:ext>
              </a:extLst>
            </p:cNvPr>
            <p:cNvSpPr/>
            <p:nvPr/>
          </p:nvSpPr>
          <p:spPr>
            <a:xfrm>
              <a:off x="6406225" y="1327599"/>
              <a:ext cx="204152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Appel API</a:t>
              </a:r>
            </a:p>
          </p:txBody>
        </p:sp>
      </p:grpSp>
      <p:pic>
        <p:nvPicPr>
          <p:cNvPr id="12" name="Graphique 11" descr="Flèche : droite avec un remplissage uni">
            <a:extLst>
              <a:ext uri="{FF2B5EF4-FFF2-40B4-BE49-F238E27FC236}">
                <a16:creationId xmlns:a16="http://schemas.microsoft.com/office/drawing/2014/main" id="{44C0458C-4819-44CF-B9D2-0C1C785ADE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8366005" y="2341805"/>
            <a:ext cx="540000" cy="54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E309E18-5E67-402A-89EB-8592E3F29719}"/>
              </a:ext>
            </a:extLst>
          </p:cNvPr>
          <p:cNvSpPr/>
          <p:nvPr/>
        </p:nvSpPr>
        <p:spPr>
          <a:xfrm>
            <a:off x="7983038" y="2884929"/>
            <a:ext cx="130593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Promesse</a:t>
            </a:r>
          </a:p>
        </p:txBody>
      </p:sp>
      <p:pic>
        <p:nvPicPr>
          <p:cNvPr id="14" name="Graphique 13" descr="Flèche : droite avec un remplissage uni">
            <a:extLst>
              <a:ext uri="{FF2B5EF4-FFF2-40B4-BE49-F238E27FC236}">
                <a16:creationId xmlns:a16="http://schemas.microsoft.com/office/drawing/2014/main" id="{8B7C63E8-FC11-414C-B705-2ACA65248D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8366005" y="3234577"/>
            <a:ext cx="540000" cy="540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7EDA06C-6014-44E1-8E5B-1E98DDF33BBD}"/>
              </a:ext>
            </a:extLst>
          </p:cNvPr>
          <p:cNvSpPr/>
          <p:nvPr/>
        </p:nvSpPr>
        <p:spPr>
          <a:xfrm>
            <a:off x="5420684" y="5811214"/>
            <a:ext cx="643064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cas de non réponse de l’API, message d’alerte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50859F-2574-4DBB-8898-0E572E740D1B}"/>
              </a:ext>
            </a:extLst>
          </p:cNvPr>
          <p:cNvSpPr/>
          <p:nvPr/>
        </p:nvSpPr>
        <p:spPr>
          <a:xfrm>
            <a:off x="5514633" y="4620826"/>
            <a:ext cx="643064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Parcours le retour, texte HTML (avec variable) à</a:t>
            </a:r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chacun des éléments</a:t>
            </a:r>
            <a:endParaRPr lang="fr-F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A58A4F-7036-463B-8284-35388421FC1A}"/>
              </a:ext>
            </a:extLst>
          </p:cNvPr>
          <p:cNvSpPr/>
          <p:nvPr/>
        </p:nvSpPr>
        <p:spPr>
          <a:xfrm>
            <a:off x="7091709" y="3796365"/>
            <a:ext cx="30886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Converti au format JSON</a:t>
            </a:r>
          </a:p>
        </p:txBody>
      </p:sp>
      <p:pic>
        <p:nvPicPr>
          <p:cNvPr id="19" name="Graphique 18" descr="Flèche : droite avec un remplissage uni">
            <a:extLst>
              <a:ext uri="{FF2B5EF4-FFF2-40B4-BE49-F238E27FC236}">
                <a16:creationId xmlns:a16="http://schemas.microsoft.com/office/drawing/2014/main" id="{9EE151B4-160A-464E-92C2-33A918602C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8366005" y="4124225"/>
            <a:ext cx="540000" cy="540000"/>
          </a:xfrm>
          <a:prstGeom prst="rect">
            <a:avLst/>
          </a:prstGeom>
        </p:spPr>
      </p:pic>
      <p:pic>
        <p:nvPicPr>
          <p:cNvPr id="20" name="Graphique 19" descr="Flèche : droite avec un remplissage uni">
            <a:extLst>
              <a:ext uri="{FF2B5EF4-FFF2-40B4-BE49-F238E27FC236}">
                <a16:creationId xmlns:a16="http://schemas.microsoft.com/office/drawing/2014/main" id="{1A244050-73C1-4125-BC65-7AE9DCF028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8366005" y="525173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D84512C3-2AFD-4EF2-AC3A-CA61BBF46E07}"/>
              </a:ext>
            </a:extLst>
          </p:cNvPr>
          <p:cNvGrpSpPr/>
          <p:nvPr/>
        </p:nvGrpSpPr>
        <p:grpSpPr>
          <a:xfrm>
            <a:off x="4405917" y="0"/>
            <a:ext cx="3353333" cy="923330"/>
            <a:chOff x="4228695" y="212452"/>
            <a:chExt cx="3353333" cy="923330"/>
          </a:xfrm>
        </p:grpSpPr>
        <p:pic>
          <p:nvPicPr>
            <p:cNvPr id="3" name="Graphique 2" descr="Signet avec un remplissage uni">
              <a:extLst>
                <a:ext uri="{FF2B5EF4-FFF2-40B4-BE49-F238E27FC236}">
                  <a16:creationId xmlns:a16="http://schemas.microsoft.com/office/drawing/2014/main" id="{BD973558-1649-41E3-BF32-94804DEF1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28695" y="224117"/>
              <a:ext cx="900000" cy="900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A253BB-BF38-44FE-BE18-B28F9E76335C}"/>
                </a:ext>
              </a:extLst>
            </p:cNvPr>
            <p:cNvSpPr/>
            <p:nvPr/>
          </p:nvSpPr>
          <p:spPr>
            <a:xfrm>
              <a:off x="5155530" y="212452"/>
              <a:ext cx="242649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Produit</a:t>
              </a:r>
              <a:endParaRPr lang="fr-FR" sz="5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608BA38-01D7-4E2F-AE28-5CE5E9115889}"/>
              </a:ext>
            </a:extLst>
          </p:cNvPr>
          <p:cNvGrpSpPr/>
          <p:nvPr/>
        </p:nvGrpSpPr>
        <p:grpSpPr>
          <a:xfrm>
            <a:off x="4119514" y="1418661"/>
            <a:ext cx="7283402" cy="720000"/>
            <a:chOff x="5042883" y="1418661"/>
            <a:chExt cx="7283402" cy="720000"/>
          </a:xfrm>
        </p:grpSpPr>
        <p:pic>
          <p:nvPicPr>
            <p:cNvPr id="7" name="Graphique 6" descr="Repère avec un remplissage uni">
              <a:extLst>
                <a:ext uri="{FF2B5EF4-FFF2-40B4-BE49-F238E27FC236}">
                  <a16:creationId xmlns:a16="http://schemas.microsoft.com/office/drawing/2014/main" id="{E24C254D-117E-449A-AA7E-0CDBD4897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42883" y="1418661"/>
              <a:ext cx="720000" cy="720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F90EDC-1E98-4CA5-BC5C-6374BDF381BB}"/>
                </a:ext>
              </a:extLst>
            </p:cNvPr>
            <p:cNvSpPr/>
            <p:nvPr/>
          </p:nvSpPr>
          <p:spPr>
            <a:xfrm>
              <a:off x="5784109" y="1455496"/>
              <a:ext cx="654217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fr-FR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Appel de l’API avec Référence 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E6B66F6-6D22-4C85-AD54-0F3EADB159AE}"/>
              </a:ext>
            </a:extLst>
          </p:cNvPr>
          <p:cNvSpPr/>
          <p:nvPr/>
        </p:nvSpPr>
        <p:spPr>
          <a:xfrm>
            <a:off x="5193424" y="3254745"/>
            <a:ext cx="15904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C969AA-FF50-466F-AA57-6DDC3C1204BA}"/>
              </a:ext>
            </a:extLst>
          </p:cNvPr>
          <p:cNvSpPr/>
          <p:nvPr/>
        </p:nvSpPr>
        <p:spPr>
          <a:xfrm>
            <a:off x="5193424" y="3832874"/>
            <a:ext cx="13292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Nom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701EF4-E6BB-4C14-8F44-AEF67A3AB941}"/>
              </a:ext>
            </a:extLst>
          </p:cNvPr>
          <p:cNvSpPr/>
          <p:nvPr/>
        </p:nvSpPr>
        <p:spPr>
          <a:xfrm>
            <a:off x="5193424" y="4369841"/>
            <a:ext cx="10595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Prix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A6C394D2-633E-4205-B7EA-9E4190C9DE39}"/>
              </a:ext>
            </a:extLst>
          </p:cNvPr>
          <p:cNvGrpSpPr/>
          <p:nvPr/>
        </p:nvGrpSpPr>
        <p:grpSpPr>
          <a:xfrm>
            <a:off x="4119514" y="2129491"/>
            <a:ext cx="6511705" cy="1200329"/>
            <a:chOff x="5042883" y="2093637"/>
            <a:chExt cx="6511705" cy="12003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78EB27-CEA2-4A69-920A-29108FB93EE8}"/>
                </a:ext>
              </a:extLst>
            </p:cNvPr>
            <p:cNvSpPr/>
            <p:nvPr/>
          </p:nvSpPr>
          <p:spPr>
            <a:xfrm>
              <a:off x="5793074" y="2093637"/>
              <a:ext cx="5761514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fr-FR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Affichage des informations</a:t>
              </a:r>
            </a:p>
            <a:p>
              <a:r>
                <a:rPr lang="fr-FR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liées au produit</a:t>
              </a:r>
            </a:p>
          </p:txBody>
        </p:sp>
        <p:pic>
          <p:nvPicPr>
            <p:cNvPr id="15" name="Graphique 14" descr="Repère avec un remplissage uni">
              <a:extLst>
                <a:ext uri="{FF2B5EF4-FFF2-40B4-BE49-F238E27FC236}">
                  <a16:creationId xmlns:a16="http://schemas.microsoft.com/office/drawing/2014/main" id="{1CB199EF-859C-4B9A-A94E-5459E6BAD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42883" y="2333801"/>
              <a:ext cx="720000" cy="720000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E67A0FE0-CCD3-4855-BF95-80051BAA9CBD}"/>
              </a:ext>
            </a:extLst>
          </p:cNvPr>
          <p:cNvGrpSpPr/>
          <p:nvPr/>
        </p:nvGrpSpPr>
        <p:grpSpPr>
          <a:xfrm>
            <a:off x="4119514" y="4907302"/>
            <a:ext cx="5107740" cy="720000"/>
            <a:chOff x="5042883" y="5053943"/>
            <a:chExt cx="5107740" cy="720000"/>
          </a:xfrm>
        </p:grpSpPr>
        <p:pic>
          <p:nvPicPr>
            <p:cNvPr id="16" name="Graphique 15" descr="Repère avec un remplissage uni">
              <a:extLst>
                <a:ext uri="{FF2B5EF4-FFF2-40B4-BE49-F238E27FC236}">
                  <a16:creationId xmlns:a16="http://schemas.microsoft.com/office/drawing/2014/main" id="{714ACE63-EBA2-47C7-845B-2B71E0BC7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42883" y="5053943"/>
              <a:ext cx="720000" cy="7200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7D64132-CB09-48EA-843F-0EF519165018}"/>
                </a:ext>
              </a:extLst>
            </p:cNvPr>
            <p:cNvSpPr/>
            <p:nvPr/>
          </p:nvSpPr>
          <p:spPr>
            <a:xfrm>
              <a:off x="5762883" y="5090778"/>
              <a:ext cx="4387740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fr-FR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Choix de la quantité</a:t>
              </a:r>
            </a:p>
          </p:txBody>
        </p:sp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D8C74A20-4671-48E5-B86F-2E5BB48102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566" y="1069331"/>
            <a:ext cx="2804030" cy="468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AFB5463-0FDA-47D2-A600-2A84140459E5}"/>
              </a:ext>
            </a:extLst>
          </p:cNvPr>
          <p:cNvSpPr/>
          <p:nvPr/>
        </p:nvSpPr>
        <p:spPr>
          <a:xfrm>
            <a:off x="7470443" y="3254745"/>
            <a:ext cx="25378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D8FAA9-08CE-4CBB-8F8E-B5780FE36B61}"/>
              </a:ext>
            </a:extLst>
          </p:cNvPr>
          <p:cNvSpPr/>
          <p:nvPr/>
        </p:nvSpPr>
        <p:spPr>
          <a:xfrm>
            <a:off x="7470443" y="3832874"/>
            <a:ext cx="18932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Couleur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46EA126-6A20-4B20-AA97-BEBD04C83F36}"/>
              </a:ext>
            </a:extLst>
          </p:cNvPr>
          <p:cNvGrpSpPr/>
          <p:nvPr/>
        </p:nvGrpSpPr>
        <p:grpSpPr>
          <a:xfrm>
            <a:off x="4123838" y="5627302"/>
            <a:ext cx="4797591" cy="720000"/>
            <a:chOff x="5042883" y="5053943"/>
            <a:chExt cx="4797591" cy="720000"/>
          </a:xfrm>
        </p:grpSpPr>
        <p:pic>
          <p:nvPicPr>
            <p:cNvPr id="27" name="Graphique 26" descr="Repère avec un remplissage uni">
              <a:extLst>
                <a:ext uri="{FF2B5EF4-FFF2-40B4-BE49-F238E27FC236}">
                  <a16:creationId xmlns:a16="http://schemas.microsoft.com/office/drawing/2014/main" id="{791C55D0-388A-475D-AC48-2592681DC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42883" y="5053943"/>
              <a:ext cx="720000" cy="72000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F9F1818-397F-43D8-9B1B-9945BB7FFFDC}"/>
                </a:ext>
              </a:extLst>
            </p:cNvPr>
            <p:cNvSpPr/>
            <p:nvPr/>
          </p:nvSpPr>
          <p:spPr>
            <a:xfrm>
              <a:off x="5762883" y="5090778"/>
              <a:ext cx="4077591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fr-FR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Sauvegarde Panier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403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74AD002-6E87-4EFF-B8D2-0D532CDB21DF}"/>
              </a:ext>
            </a:extLst>
          </p:cNvPr>
          <p:cNvGrpSpPr/>
          <p:nvPr/>
        </p:nvGrpSpPr>
        <p:grpSpPr>
          <a:xfrm>
            <a:off x="3452996" y="-11665"/>
            <a:ext cx="5286009" cy="923330"/>
            <a:chOff x="4228695" y="200787"/>
            <a:chExt cx="5286009" cy="923330"/>
          </a:xfrm>
        </p:grpSpPr>
        <p:pic>
          <p:nvPicPr>
            <p:cNvPr id="5" name="Graphique 4" descr="Signet avec un remplissage uni">
              <a:extLst>
                <a:ext uri="{FF2B5EF4-FFF2-40B4-BE49-F238E27FC236}">
                  <a16:creationId xmlns:a16="http://schemas.microsoft.com/office/drawing/2014/main" id="{A133559C-BE7C-4B7B-94D4-F23372CE8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28695" y="224117"/>
              <a:ext cx="900000" cy="900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8C4A8E-42B5-443D-9218-EA01B1BCD986}"/>
                </a:ext>
              </a:extLst>
            </p:cNvPr>
            <p:cNvSpPr/>
            <p:nvPr/>
          </p:nvSpPr>
          <p:spPr>
            <a:xfrm>
              <a:off x="5128695" y="200787"/>
              <a:ext cx="438600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Code Accueil</a:t>
              </a:r>
              <a:endParaRPr lang="fr-FR" sz="5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811F7ED9-8FC7-484E-B423-296D6C3E12CF}"/>
              </a:ext>
            </a:extLst>
          </p:cNvPr>
          <p:cNvGrpSpPr/>
          <p:nvPr/>
        </p:nvGrpSpPr>
        <p:grpSpPr>
          <a:xfrm>
            <a:off x="5148924" y="1099401"/>
            <a:ext cx="5604126" cy="720000"/>
            <a:chOff x="5658720" y="1264024"/>
            <a:chExt cx="5604126" cy="720000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54B0C0B9-EE99-4F3D-BF24-33ECDFF98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720" y="1264024"/>
              <a:ext cx="720000" cy="720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89AB27-1348-41E9-B205-881900641F33}"/>
                </a:ext>
              </a:extLst>
            </p:cNvPr>
            <p:cNvSpPr/>
            <p:nvPr/>
          </p:nvSpPr>
          <p:spPr>
            <a:xfrm>
              <a:off x="6298474" y="1327599"/>
              <a:ext cx="496437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Appel API avec Référence</a:t>
              </a:r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C9570AC4-9CB6-437D-8FE8-1351E4859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517" y="1088315"/>
            <a:ext cx="4156140" cy="864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1" name="Graphique 20" descr="Flèche : droite avec un remplissage uni">
            <a:extLst>
              <a:ext uri="{FF2B5EF4-FFF2-40B4-BE49-F238E27FC236}">
                <a16:creationId xmlns:a16="http://schemas.microsoft.com/office/drawing/2014/main" id="{8F17A047-5058-4153-9C58-24B02A8AFE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7680987" y="1615664"/>
            <a:ext cx="540000" cy="540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56CD45-FF41-40FA-BBF9-BE7DEE267F4E}"/>
              </a:ext>
            </a:extLst>
          </p:cNvPr>
          <p:cNvSpPr/>
          <p:nvPr/>
        </p:nvSpPr>
        <p:spPr>
          <a:xfrm>
            <a:off x="5278798" y="2155664"/>
            <a:ext cx="534437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Parcours le retour, texte HTML (avec variable)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399307D-7C44-4869-8853-B602D2B818F3}"/>
              </a:ext>
            </a:extLst>
          </p:cNvPr>
          <p:cNvGrpSpPr/>
          <p:nvPr/>
        </p:nvGrpSpPr>
        <p:grpSpPr>
          <a:xfrm>
            <a:off x="5148924" y="2897259"/>
            <a:ext cx="5161441" cy="720000"/>
            <a:chOff x="5148924" y="2709000"/>
            <a:chExt cx="5161441" cy="720000"/>
          </a:xfrm>
        </p:grpSpPr>
        <p:pic>
          <p:nvPicPr>
            <p:cNvPr id="23" name="Graphique 22" descr="Oreille avec un remplissage uni">
              <a:extLst>
                <a:ext uri="{FF2B5EF4-FFF2-40B4-BE49-F238E27FC236}">
                  <a16:creationId xmlns:a16="http://schemas.microsoft.com/office/drawing/2014/main" id="{9DC93BC7-7C23-45DB-ACD9-9F84B24FF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148924" y="2709000"/>
              <a:ext cx="720000" cy="7200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97EE62-9DF3-43D8-A8CD-0FB9308E19BE}"/>
                </a:ext>
              </a:extLst>
            </p:cNvPr>
            <p:cNvSpPr/>
            <p:nvPr/>
          </p:nvSpPr>
          <p:spPr>
            <a:xfrm>
              <a:off x="5847284" y="2776612"/>
              <a:ext cx="446308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Ecoute les évènements</a:t>
              </a:r>
            </a:p>
          </p:txBody>
        </p:sp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5701D8F3-F5EC-45FD-8D81-C2BD643A5A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9558" y="2532865"/>
            <a:ext cx="3820058" cy="24196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304076B-5E2F-43A9-9D23-1071ECCF0DA7}"/>
              </a:ext>
            </a:extLst>
          </p:cNvPr>
          <p:cNvSpPr/>
          <p:nvPr/>
        </p:nvSpPr>
        <p:spPr>
          <a:xfrm>
            <a:off x="6856792" y="3549646"/>
            <a:ext cx="243368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Choix de la couleur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ACB189-ABD1-40DD-8CA3-815C1A068FC7}"/>
              </a:ext>
            </a:extLst>
          </p:cNvPr>
          <p:cNvSpPr/>
          <p:nvPr/>
        </p:nvSpPr>
        <p:spPr>
          <a:xfrm>
            <a:off x="7011836" y="3974660"/>
            <a:ext cx="212359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Nombre d’article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14C739-E8D4-407F-84C7-7702B0269494}"/>
              </a:ext>
            </a:extLst>
          </p:cNvPr>
          <p:cNvSpPr/>
          <p:nvPr/>
        </p:nvSpPr>
        <p:spPr>
          <a:xfrm>
            <a:off x="7105741" y="4399674"/>
            <a:ext cx="19357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Ajout au Panier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39E1B5A9-1112-4C15-ADB2-9C8C0BA44A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0814" y="5317951"/>
            <a:ext cx="4267796" cy="11526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EE7CC91D-F285-4333-9D10-154D04F28D41}"/>
              </a:ext>
            </a:extLst>
          </p:cNvPr>
          <p:cNvGrpSpPr/>
          <p:nvPr/>
        </p:nvGrpSpPr>
        <p:grpSpPr>
          <a:xfrm>
            <a:off x="5148924" y="5398599"/>
            <a:ext cx="6580387" cy="720000"/>
            <a:chOff x="5148924" y="5398599"/>
            <a:chExt cx="6580387" cy="720000"/>
          </a:xfrm>
        </p:grpSpPr>
        <p:pic>
          <p:nvPicPr>
            <p:cNvPr id="33" name="Graphique 32" descr="Base de données avec un remplissage uni">
              <a:extLst>
                <a:ext uri="{FF2B5EF4-FFF2-40B4-BE49-F238E27FC236}">
                  <a16:creationId xmlns:a16="http://schemas.microsoft.com/office/drawing/2014/main" id="{50BF5B7A-BDF8-4C35-8316-D495E9D3A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148924" y="5398599"/>
              <a:ext cx="720000" cy="720000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DC6C7F9-85DE-4A5A-ABA2-4BCBDA360F18}"/>
                </a:ext>
              </a:extLst>
            </p:cNvPr>
            <p:cNvSpPr/>
            <p:nvPr/>
          </p:nvSpPr>
          <p:spPr>
            <a:xfrm>
              <a:off x="5868924" y="5466211"/>
              <a:ext cx="586038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Stockage dans le </a:t>
              </a:r>
              <a:r>
                <a:rPr lang="fr-FR" sz="32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LocalStorage</a:t>
              </a:r>
              <a:endParaRPr lang="fr-F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709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DD7277F5-8C31-47BD-BFE4-3BF91CEFDAA9}"/>
              </a:ext>
            </a:extLst>
          </p:cNvPr>
          <p:cNvGrpSpPr/>
          <p:nvPr/>
        </p:nvGrpSpPr>
        <p:grpSpPr>
          <a:xfrm>
            <a:off x="4578758" y="0"/>
            <a:ext cx="3034485" cy="923330"/>
            <a:chOff x="4405917" y="0"/>
            <a:chExt cx="3034485" cy="923330"/>
          </a:xfrm>
        </p:grpSpPr>
        <p:pic>
          <p:nvPicPr>
            <p:cNvPr id="3" name="Graphique 2" descr="Signet avec un remplissage uni">
              <a:extLst>
                <a:ext uri="{FF2B5EF4-FFF2-40B4-BE49-F238E27FC236}">
                  <a16:creationId xmlns:a16="http://schemas.microsoft.com/office/drawing/2014/main" id="{BD973558-1649-41E3-BF32-94804DEF1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05917" y="11665"/>
              <a:ext cx="900000" cy="900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A253BB-BF38-44FE-BE18-B28F9E76335C}"/>
                </a:ext>
              </a:extLst>
            </p:cNvPr>
            <p:cNvSpPr/>
            <p:nvPr/>
          </p:nvSpPr>
          <p:spPr>
            <a:xfrm>
              <a:off x="5328862" y="0"/>
              <a:ext cx="211154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Panier</a:t>
              </a:r>
              <a:endParaRPr lang="fr-FR" sz="5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32F2F9D-A599-47A6-A1A4-817AB277E6A0}"/>
              </a:ext>
            </a:extLst>
          </p:cNvPr>
          <p:cNvGrpSpPr/>
          <p:nvPr/>
        </p:nvGrpSpPr>
        <p:grpSpPr>
          <a:xfrm>
            <a:off x="4119514" y="980450"/>
            <a:ext cx="5302090" cy="540000"/>
            <a:chOff x="4119514" y="980450"/>
            <a:chExt cx="5302090" cy="540000"/>
          </a:xfrm>
        </p:grpSpPr>
        <p:pic>
          <p:nvPicPr>
            <p:cNvPr id="7" name="Graphique 6" descr="Repère avec un remplissage uni">
              <a:extLst>
                <a:ext uri="{FF2B5EF4-FFF2-40B4-BE49-F238E27FC236}">
                  <a16:creationId xmlns:a16="http://schemas.microsoft.com/office/drawing/2014/main" id="{E24C254D-117E-449A-AA7E-0CDBD4897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19514" y="980450"/>
              <a:ext cx="540000" cy="540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F90EDC-1E98-4CA5-BC5C-6374BDF381BB}"/>
                </a:ext>
              </a:extLst>
            </p:cNvPr>
            <p:cNvSpPr/>
            <p:nvPr/>
          </p:nvSpPr>
          <p:spPr>
            <a:xfrm>
              <a:off x="4860740" y="988840"/>
              <a:ext cx="456086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fr-FR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Récupération </a:t>
              </a:r>
              <a:r>
                <a:rPr lang="fr-FR" sz="28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LocalStorage</a:t>
              </a:r>
              <a:endPara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E6B66F6-6D22-4C85-AD54-0F3EADB159AE}"/>
              </a:ext>
            </a:extLst>
          </p:cNvPr>
          <p:cNvSpPr/>
          <p:nvPr/>
        </p:nvSpPr>
        <p:spPr>
          <a:xfrm>
            <a:off x="5605802" y="2429986"/>
            <a:ext cx="12330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2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C969AA-FF50-466F-AA57-6DDC3C1204BA}"/>
              </a:ext>
            </a:extLst>
          </p:cNvPr>
          <p:cNvSpPr/>
          <p:nvPr/>
        </p:nvSpPr>
        <p:spPr>
          <a:xfrm>
            <a:off x="5605802" y="2873644"/>
            <a:ext cx="10438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2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Nom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701EF4-E6BB-4C14-8F44-AEF67A3AB941}"/>
              </a:ext>
            </a:extLst>
          </p:cNvPr>
          <p:cNvSpPr/>
          <p:nvPr/>
        </p:nvSpPr>
        <p:spPr>
          <a:xfrm>
            <a:off x="5605802" y="3320961"/>
            <a:ext cx="14648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2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Couleur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9AA4B29-5F37-454B-A64B-10A6BC2769A9}"/>
              </a:ext>
            </a:extLst>
          </p:cNvPr>
          <p:cNvGrpSpPr/>
          <p:nvPr/>
        </p:nvGrpSpPr>
        <p:grpSpPr>
          <a:xfrm>
            <a:off x="4119514" y="1528852"/>
            <a:ext cx="5268992" cy="954107"/>
            <a:chOff x="4119514" y="1672287"/>
            <a:chExt cx="5268992" cy="95410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78EB27-CEA2-4A69-920A-29108FB93EE8}"/>
                </a:ext>
              </a:extLst>
            </p:cNvPr>
            <p:cNvSpPr/>
            <p:nvPr/>
          </p:nvSpPr>
          <p:spPr>
            <a:xfrm>
              <a:off x="4869705" y="1672287"/>
              <a:ext cx="4518801" cy="9541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fr-FR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Affichage des informations</a:t>
              </a:r>
            </a:p>
            <a:p>
              <a:r>
                <a:rPr lang="fr-FR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liées au produit du Panier</a:t>
              </a:r>
            </a:p>
          </p:txBody>
        </p:sp>
        <p:pic>
          <p:nvPicPr>
            <p:cNvPr id="15" name="Graphique 14" descr="Repère avec un remplissage uni">
              <a:extLst>
                <a:ext uri="{FF2B5EF4-FFF2-40B4-BE49-F238E27FC236}">
                  <a16:creationId xmlns:a16="http://schemas.microsoft.com/office/drawing/2014/main" id="{1CB199EF-859C-4B9A-A94E-5459E6BAD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19514" y="1879340"/>
              <a:ext cx="540000" cy="540000"/>
            </a:xfrm>
            <a:prstGeom prst="rect">
              <a:avLst/>
            </a:prstGeom>
          </p:spPr>
        </p:pic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6AE5460-E771-4CA0-91E1-1E983F5F02D4}"/>
              </a:ext>
            </a:extLst>
          </p:cNvPr>
          <p:cNvGrpSpPr/>
          <p:nvPr/>
        </p:nvGrpSpPr>
        <p:grpSpPr>
          <a:xfrm>
            <a:off x="4119514" y="3733982"/>
            <a:ext cx="4454997" cy="540000"/>
            <a:chOff x="4119514" y="4352551"/>
            <a:chExt cx="4454997" cy="540000"/>
          </a:xfrm>
        </p:grpSpPr>
        <p:pic>
          <p:nvPicPr>
            <p:cNvPr id="16" name="Graphique 15" descr="Repère avec un remplissage uni">
              <a:extLst>
                <a:ext uri="{FF2B5EF4-FFF2-40B4-BE49-F238E27FC236}">
                  <a16:creationId xmlns:a16="http://schemas.microsoft.com/office/drawing/2014/main" id="{714ACE63-EBA2-47C7-845B-2B71E0BC7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19514" y="4352551"/>
              <a:ext cx="540000" cy="5400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7D64132-CB09-48EA-843F-0EF519165018}"/>
                </a:ext>
              </a:extLst>
            </p:cNvPr>
            <p:cNvSpPr/>
            <p:nvPr/>
          </p:nvSpPr>
          <p:spPr>
            <a:xfrm>
              <a:off x="4839514" y="4360941"/>
              <a:ext cx="373499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fr-FR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Modification Quantité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AFB5463-0FDA-47D2-A600-2A84140459E5}"/>
              </a:ext>
            </a:extLst>
          </p:cNvPr>
          <p:cNvSpPr/>
          <p:nvPr/>
        </p:nvSpPr>
        <p:spPr>
          <a:xfrm>
            <a:off x="7470443" y="2429986"/>
            <a:ext cx="8415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2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Prix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D8FAA9-08CE-4CBB-8F8E-B5780FE36B61}"/>
              </a:ext>
            </a:extLst>
          </p:cNvPr>
          <p:cNvSpPr/>
          <p:nvPr/>
        </p:nvSpPr>
        <p:spPr>
          <a:xfrm>
            <a:off x="7470443" y="2873644"/>
            <a:ext cx="15680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2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Quantité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46547900-E864-473A-8655-EB7958CBC0A5}"/>
              </a:ext>
            </a:extLst>
          </p:cNvPr>
          <p:cNvGrpSpPr/>
          <p:nvPr/>
        </p:nvGrpSpPr>
        <p:grpSpPr>
          <a:xfrm>
            <a:off x="4123838" y="4274690"/>
            <a:ext cx="4038857" cy="540000"/>
            <a:chOff x="4123838" y="5072551"/>
            <a:chExt cx="4038857" cy="540000"/>
          </a:xfrm>
        </p:grpSpPr>
        <p:pic>
          <p:nvPicPr>
            <p:cNvPr id="27" name="Graphique 26" descr="Repère avec un remplissage uni">
              <a:extLst>
                <a:ext uri="{FF2B5EF4-FFF2-40B4-BE49-F238E27FC236}">
                  <a16:creationId xmlns:a16="http://schemas.microsoft.com/office/drawing/2014/main" id="{791C55D0-388A-475D-AC48-2592681DC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23838" y="5072551"/>
              <a:ext cx="540000" cy="54000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F9F1818-397F-43D8-9B1B-9945BB7FFFDC}"/>
                </a:ext>
              </a:extLst>
            </p:cNvPr>
            <p:cNvSpPr/>
            <p:nvPr/>
          </p:nvSpPr>
          <p:spPr>
            <a:xfrm>
              <a:off x="4843838" y="5080941"/>
              <a:ext cx="331885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fr-FR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Suppression Article</a:t>
              </a:r>
            </a:p>
          </p:txBody>
        </p: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38ADEE9C-19B4-4DF8-8807-E32704C3F3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065" y="1042372"/>
            <a:ext cx="3480449" cy="540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pSp>
        <p:nvGrpSpPr>
          <p:cNvPr id="39" name="Groupe 38">
            <a:extLst>
              <a:ext uri="{FF2B5EF4-FFF2-40B4-BE49-F238E27FC236}">
                <a16:creationId xmlns:a16="http://schemas.microsoft.com/office/drawing/2014/main" id="{CC446B65-9975-41A6-BFAE-B1DA81149EAB}"/>
              </a:ext>
            </a:extLst>
          </p:cNvPr>
          <p:cNvGrpSpPr/>
          <p:nvPr/>
        </p:nvGrpSpPr>
        <p:grpSpPr>
          <a:xfrm>
            <a:off x="4123838" y="4816814"/>
            <a:ext cx="4269433" cy="540000"/>
            <a:chOff x="4123838" y="5677431"/>
            <a:chExt cx="4269433" cy="540000"/>
          </a:xfrm>
        </p:grpSpPr>
        <p:pic>
          <p:nvPicPr>
            <p:cNvPr id="30" name="Graphique 29" descr="Repère avec un remplissage uni">
              <a:extLst>
                <a:ext uri="{FF2B5EF4-FFF2-40B4-BE49-F238E27FC236}">
                  <a16:creationId xmlns:a16="http://schemas.microsoft.com/office/drawing/2014/main" id="{7B5B7CB7-79A7-411D-AA76-100DF9FE0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23838" y="5677431"/>
              <a:ext cx="540000" cy="54000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08B642-4A39-47C8-99F9-BA746B0A2E40}"/>
                </a:ext>
              </a:extLst>
            </p:cNvPr>
            <p:cNvSpPr/>
            <p:nvPr/>
          </p:nvSpPr>
          <p:spPr>
            <a:xfrm>
              <a:off x="4843838" y="5685821"/>
              <a:ext cx="354943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fr-FR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Affichage des Totaux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F19A1080-AF72-4A05-865D-79AD93F38057}"/>
              </a:ext>
            </a:extLst>
          </p:cNvPr>
          <p:cNvGrpSpPr/>
          <p:nvPr/>
        </p:nvGrpSpPr>
        <p:grpSpPr>
          <a:xfrm>
            <a:off x="4119514" y="5357702"/>
            <a:ext cx="7167984" cy="540000"/>
            <a:chOff x="4119514" y="6182460"/>
            <a:chExt cx="7167984" cy="540000"/>
          </a:xfrm>
        </p:grpSpPr>
        <p:pic>
          <p:nvPicPr>
            <p:cNvPr id="33" name="Graphique 32" descr="Repère avec un remplissage uni">
              <a:extLst>
                <a:ext uri="{FF2B5EF4-FFF2-40B4-BE49-F238E27FC236}">
                  <a16:creationId xmlns:a16="http://schemas.microsoft.com/office/drawing/2014/main" id="{E726BE98-AE08-4839-8BFB-BD27BE844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19514" y="6182460"/>
              <a:ext cx="540000" cy="540000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A79C62-9282-45AA-9442-CCC748395ADC}"/>
                </a:ext>
              </a:extLst>
            </p:cNvPr>
            <p:cNvSpPr/>
            <p:nvPr/>
          </p:nvSpPr>
          <p:spPr>
            <a:xfrm>
              <a:off x="4839514" y="6190850"/>
              <a:ext cx="644798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fr-F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Contrôle et récupération du formulaire</a:t>
              </a:r>
              <a:endPara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AB86F56B-7E6C-4190-92DE-212C16700FC3}"/>
              </a:ext>
            </a:extLst>
          </p:cNvPr>
          <p:cNvGrpSpPr/>
          <p:nvPr/>
        </p:nvGrpSpPr>
        <p:grpSpPr>
          <a:xfrm>
            <a:off x="4119514" y="5895511"/>
            <a:ext cx="7020636" cy="540000"/>
            <a:chOff x="4119514" y="6765090"/>
            <a:chExt cx="7020636" cy="540000"/>
          </a:xfrm>
        </p:grpSpPr>
        <p:pic>
          <p:nvPicPr>
            <p:cNvPr id="36" name="Graphique 35" descr="Repère avec un remplissage uni">
              <a:extLst>
                <a:ext uri="{FF2B5EF4-FFF2-40B4-BE49-F238E27FC236}">
                  <a16:creationId xmlns:a16="http://schemas.microsoft.com/office/drawing/2014/main" id="{7F3EF89F-76FA-4B34-A0C8-FAE65D137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19514" y="6765090"/>
              <a:ext cx="540000" cy="540000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0C7B886-C972-404B-AB54-20CCC20577C4}"/>
                </a:ext>
              </a:extLst>
            </p:cNvPr>
            <p:cNvSpPr/>
            <p:nvPr/>
          </p:nvSpPr>
          <p:spPr>
            <a:xfrm>
              <a:off x="4839514" y="6773480"/>
              <a:ext cx="630063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fr-F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Redirection vers la page Confirmation</a:t>
              </a:r>
              <a:endPara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553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74AD002-6E87-4EFF-B8D2-0D532CDB21DF}"/>
              </a:ext>
            </a:extLst>
          </p:cNvPr>
          <p:cNvGrpSpPr/>
          <p:nvPr/>
        </p:nvGrpSpPr>
        <p:grpSpPr>
          <a:xfrm>
            <a:off x="3631057" y="-3126"/>
            <a:ext cx="4929886" cy="923330"/>
            <a:chOff x="4228695" y="209326"/>
            <a:chExt cx="4929886" cy="923330"/>
          </a:xfrm>
        </p:grpSpPr>
        <p:pic>
          <p:nvPicPr>
            <p:cNvPr id="5" name="Graphique 4" descr="Signet avec un remplissage uni">
              <a:extLst>
                <a:ext uri="{FF2B5EF4-FFF2-40B4-BE49-F238E27FC236}">
                  <a16:creationId xmlns:a16="http://schemas.microsoft.com/office/drawing/2014/main" id="{A133559C-BE7C-4B7B-94D4-F23372CE8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28695" y="224117"/>
              <a:ext cx="900000" cy="900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8C4A8E-42B5-443D-9218-EA01B1BCD986}"/>
                </a:ext>
              </a:extLst>
            </p:cNvPr>
            <p:cNvSpPr/>
            <p:nvPr/>
          </p:nvSpPr>
          <p:spPr>
            <a:xfrm>
              <a:off x="5128695" y="209326"/>
              <a:ext cx="402988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Code Panier</a:t>
              </a:r>
              <a:endParaRPr lang="fr-FR" sz="54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49F188E3-3A56-4812-AD4A-F7A12D8C8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009" y="1209272"/>
            <a:ext cx="3173048" cy="27867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C6530FF1-2E61-46A5-AD27-882064955F0D}"/>
              </a:ext>
            </a:extLst>
          </p:cNvPr>
          <p:cNvGrpSpPr/>
          <p:nvPr/>
        </p:nvGrpSpPr>
        <p:grpSpPr>
          <a:xfrm>
            <a:off x="4709655" y="1686821"/>
            <a:ext cx="3646407" cy="400110"/>
            <a:chOff x="5658720" y="1223914"/>
            <a:chExt cx="3646407" cy="400110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8E6F889A-DA92-4408-9773-1CAD2388A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720" y="1264024"/>
              <a:ext cx="360000" cy="360000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6B48C9A-F261-45D0-9F32-7B93F21FE3CB}"/>
                </a:ext>
              </a:extLst>
            </p:cNvPr>
            <p:cNvSpPr/>
            <p:nvPr/>
          </p:nvSpPr>
          <p:spPr>
            <a:xfrm>
              <a:off x="6132079" y="1223914"/>
              <a:ext cx="317304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Appel API avec Référence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4CD66EEB-2487-456B-9509-23279A9B8331}"/>
              </a:ext>
            </a:extLst>
          </p:cNvPr>
          <p:cNvGrpSpPr/>
          <p:nvPr/>
        </p:nvGrpSpPr>
        <p:grpSpPr>
          <a:xfrm>
            <a:off x="4709655" y="1165659"/>
            <a:ext cx="2424406" cy="400110"/>
            <a:chOff x="4709655" y="1165659"/>
            <a:chExt cx="2424406" cy="400110"/>
          </a:xfrm>
        </p:grpSpPr>
        <p:pic>
          <p:nvPicPr>
            <p:cNvPr id="3" name="Graphique 2" descr="Chariot de courses avec un remplissage uni">
              <a:extLst>
                <a:ext uri="{FF2B5EF4-FFF2-40B4-BE49-F238E27FC236}">
                  <a16:creationId xmlns:a16="http://schemas.microsoft.com/office/drawing/2014/main" id="{4A1FC5F5-AF2D-446B-9DC8-1A50B2458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09655" y="1203497"/>
              <a:ext cx="360000" cy="360000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72E60E-865E-486E-B303-3F2B49D0F383}"/>
                </a:ext>
              </a:extLst>
            </p:cNvPr>
            <p:cNvSpPr/>
            <p:nvPr/>
          </p:nvSpPr>
          <p:spPr>
            <a:xfrm>
              <a:off x="5183014" y="1165659"/>
              <a:ext cx="195104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Parcours Panier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8162407-A72C-487D-BE1A-AEFDB6C9C990}"/>
              </a:ext>
            </a:extLst>
          </p:cNvPr>
          <p:cNvSpPr/>
          <p:nvPr/>
        </p:nvSpPr>
        <p:spPr>
          <a:xfrm>
            <a:off x="5611908" y="1982871"/>
            <a:ext cx="47523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Parcours le retour, texte HTML (avec variable)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73DF3A-DE49-4A6A-8109-331B19EF490F}"/>
              </a:ext>
            </a:extLst>
          </p:cNvPr>
          <p:cNvSpPr/>
          <p:nvPr/>
        </p:nvSpPr>
        <p:spPr>
          <a:xfrm>
            <a:off x="5560826" y="2707721"/>
            <a:ext cx="29860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Modification de la quantité</a:t>
            </a: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4F36995B-4273-4A30-B8D1-75351C47032B}"/>
              </a:ext>
            </a:extLst>
          </p:cNvPr>
          <p:cNvGrpSpPr/>
          <p:nvPr/>
        </p:nvGrpSpPr>
        <p:grpSpPr>
          <a:xfrm>
            <a:off x="4709655" y="2406078"/>
            <a:ext cx="3339848" cy="400110"/>
            <a:chOff x="4709655" y="2406078"/>
            <a:chExt cx="3339848" cy="400110"/>
          </a:xfrm>
        </p:grpSpPr>
        <p:pic>
          <p:nvPicPr>
            <p:cNvPr id="43" name="Graphique 42" descr="Oreille avec un remplissage uni">
              <a:extLst>
                <a:ext uri="{FF2B5EF4-FFF2-40B4-BE49-F238E27FC236}">
                  <a16:creationId xmlns:a16="http://schemas.microsoft.com/office/drawing/2014/main" id="{78F67833-B270-4CE2-AA6E-BD340E0E6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709655" y="2426133"/>
              <a:ext cx="360000" cy="36000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066F134-20F6-484D-8E31-9C24366AAB94}"/>
                </a:ext>
              </a:extLst>
            </p:cNvPr>
            <p:cNvSpPr/>
            <p:nvPr/>
          </p:nvSpPr>
          <p:spPr>
            <a:xfrm>
              <a:off x="5183014" y="2406078"/>
              <a:ext cx="286648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Ecoute les évènements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9690551F-AFF4-40C8-8EA8-DE8E721E8AE3}"/>
              </a:ext>
            </a:extLst>
          </p:cNvPr>
          <p:cNvSpPr/>
          <p:nvPr/>
        </p:nvSpPr>
        <p:spPr>
          <a:xfrm>
            <a:off x="5611908" y="2977544"/>
            <a:ext cx="25518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Suppression de l’article</a:t>
            </a: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2F1C30E1-EDDE-449B-B920-BABDB3D18E6D}"/>
              </a:ext>
            </a:extLst>
          </p:cNvPr>
          <p:cNvGrpSpPr/>
          <p:nvPr/>
        </p:nvGrpSpPr>
        <p:grpSpPr>
          <a:xfrm>
            <a:off x="4709655" y="3960023"/>
            <a:ext cx="4128720" cy="400110"/>
            <a:chOff x="4709655" y="3960023"/>
            <a:chExt cx="4128720" cy="400110"/>
          </a:xfrm>
        </p:grpSpPr>
        <p:pic>
          <p:nvPicPr>
            <p:cNvPr id="13" name="Graphique 12" descr="Mathématiques avec un remplissage uni">
              <a:extLst>
                <a:ext uri="{FF2B5EF4-FFF2-40B4-BE49-F238E27FC236}">
                  <a16:creationId xmlns:a16="http://schemas.microsoft.com/office/drawing/2014/main" id="{18B4876E-9E54-424C-8EF9-C08BEDFC4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709655" y="3980078"/>
              <a:ext cx="360000" cy="360000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2B262E3-833F-4650-834D-A05C8BC772E2}"/>
                </a:ext>
              </a:extLst>
            </p:cNvPr>
            <p:cNvSpPr/>
            <p:nvPr/>
          </p:nvSpPr>
          <p:spPr>
            <a:xfrm>
              <a:off x="5183014" y="3960023"/>
              <a:ext cx="365536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Calcul et Affichage des Totaux</a:t>
              </a:r>
            </a:p>
          </p:txBody>
        </p:sp>
      </p:grpSp>
      <p:pic>
        <p:nvPicPr>
          <p:cNvPr id="15" name="Image 14">
            <a:extLst>
              <a:ext uri="{FF2B5EF4-FFF2-40B4-BE49-F238E27FC236}">
                <a16:creationId xmlns:a16="http://schemas.microsoft.com/office/drawing/2014/main" id="{DEAF9AA0-97B1-4C68-AE4B-649A90C18B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788" y="4275432"/>
            <a:ext cx="3449489" cy="2412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34FE611-0EB9-421A-A9C8-4CA1F341A430}"/>
              </a:ext>
            </a:extLst>
          </p:cNvPr>
          <p:cNvSpPr/>
          <p:nvPr/>
        </p:nvSpPr>
        <p:spPr>
          <a:xfrm>
            <a:off x="5560826" y="3243910"/>
            <a:ext cx="39972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fr-FR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nsemble des champs du formulaire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EBBD13-44A4-4711-A06A-CD156FE9F5E7}"/>
              </a:ext>
            </a:extLst>
          </p:cNvPr>
          <p:cNvSpPr/>
          <p:nvPr/>
        </p:nvSpPr>
        <p:spPr>
          <a:xfrm>
            <a:off x="5560826" y="3510915"/>
            <a:ext cx="233307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Bouton Commander</a:t>
            </a:r>
            <a:endParaRPr lang="fr-FR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F41D9560-5B62-4465-8F76-619F8B712C9A}"/>
              </a:ext>
            </a:extLst>
          </p:cNvPr>
          <p:cNvGrpSpPr/>
          <p:nvPr/>
        </p:nvGrpSpPr>
        <p:grpSpPr>
          <a:xfrm>
            <a:off x="4709655" y="4494756"/>
            <a:ext cx="6721934" cy="400110"/>
            <a:chOff x="4709655" y="4494756"/>
            <a:chExt cx="6721934" cy="400110"/>
          </a:xfrm>
        </p:grpSpPr>
        <p:pic>
          <p:nvPicPr>
            <p:cNvPr id="18" name="Graphique 17" descr="Adresse de courrier avec un remplissage uni">
              <a:extLst>
                <a:ext uri="{FF2B5EF4-FFF2-40B4-BE49-F238E27FC236}">
                  <a16:creationId xmlns:a16="http://schemas.microsoft.com/office/drawing/2014/main" id="{611F2D96-52B6-412B-909C-86759CBF8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709655" y="4514811"/>
              <a:ext cx="360000" cy="360000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8A1FF84-27D5-48A6-9892-0D35804C5B28}"/>
                </a:ext>
              </a:extLst>
            </p:cNvPr>
            <p:cNvSpPr/>
            <p:nvPr/>
          </p:nvSpPr>
          <p:spPr>
            <a:xfrm>
              <a:off x="5069655" y="4494756"/>
              <a:ext cx="636193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Contrôle de la validité de la saisie de l’email (REGEX)</a:t>
              </a:r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F4ABF61E-E68C-4CB8-8139-FA4D3BDF482D}"/>
              </a:ext>
            </a:extLst>
          </p:cNvPr>
          <p:cNvGrpSpPr/>
          <p:nvPr/>
        </p:nvGrpSpPr>
        <p:grpSpPr>
          <a:xfrm>
            <a:off x="4709655" y="5009434"/>
            <a:ext cx="4938492" cy="400110"/>
            <a:chOff x="4709655" y="5009434"/>
            <a:chExt cx="4938492" cy="400110"/>
          </a:xfrm>
        </p:grpSpPr>
        <p:pic>
          <p:nvPicPr>
            <p:cNvPr id="20" name="Graphique 19" descr="Envoyer avec un remplissage uni">
              <a:extLst>
                <a:ext uri="{FF2B5EF4-FFF2-40B4-BE49-F238E27FC236}">
                  <a16:creationId xmlns:a16="http://schemas.microsoft.com/office/drawing/2014/main" id="{1CD0EED3-FF90-483C-9DAA-1466A532D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709655" y="5029489"/>
              <a:ext cx="360000" cy="360000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D3EBA00-79A6-4FA6-A0DE-2F00DA075C25}"/>
                </a:ext>
              </a:extLst>
            </p:cNvPr>
            <p:cNvSpPr/>
            <p:nvPr/>
          </p:nvSpPr>
          <p:spPr>
            <a:xfrm>
              <a:off x="5183014" y="5009434"/>
              <a:ext cx="446513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Envoi API avec Référence des articles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0D2D87E4-B897-484B-A6DA-A1B9FC4D5A6C}"/>
              </a:ext>
            </a:extLst>
          </p:cNvPr>
          <p:cNvGrpSpPr/>
          <p:nvPr/>
        </p:nvGrpSpPr>
        <p:grpSpPr>
          <a:xfrm>
            <a:off x="4709655" y="5544167"/>
            <a:ext cx="5032047" cy="707886"/>
            <a:chOff x="4709655" y="5544167"/>
            <a:chExt cx="5032047" cy="707886"/>
          </a:xfrm>
        </p:grpSpPr>
        <p:pic>
          <p:nvPicPr>
            <p:cNvPr id="54" name="Graphique 53" descr="Orientation avec un remplissage uni">
              <a:extLst>
                <a:ext uri="{FF2B5EF4-FFF2-40B4-BE49-F238E27FC236}">
                  <a16:creationId xmlns:a16="http://schemas.microsoft.com/office/drawing/2014/main" id="{003CC149-6B1C-4551-A4DB-482DEDEFF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709655" y="5718110"/>
              <a:ext cx="360000" cy="360000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6845DC6-749C-4A2D-A23F-5AEBC7FEBF0F}"/>
                </a:ext>
              </a:extLst>
            </p:cNvPr>
            <p:cNvSpPr/>
            <p:nvPr/>
          </p:nvSpPr>
          <p:spPr>
            <a:xfrm>
              <a:off x="5183018" y="5544167"/>
              <a:ext cx="4558684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Redirection vers la page Confirmation</a:t>
              </a:r>
            </a:p>
            <a:p>
              <a:pPr algn="ctr"/>
              <a:r>
                <a: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avec N° de commande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669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5" grpId="0"/>
      <p:bldP spid="47" grpId="0"/>
      <p:bldP spid="48" grpId="0"/>
    </p:bldLst>
  </p:timing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243241"/>
      </a:dk2>
      <a:lt2>
        <a:srgbClr val="E7E8E2"/>
      </a:lt2>
      <a:accent1>
        <a:srgbClr val="5E4DC3"/>
      </a:accent1>
      <a:accent2>
        <a:srgbClr val="3B5BB1"/>
      </a:accent2>
      <a:accent3>
        <a:srgbClr val="4D9EC3"/>
      </a:accent3>
      <a:accent4>
        <a:srgbClr val="3BB1A5"/>
      </a:accent4>
      <a:accent5>
        <a:srgbClr val="48B77D"/>
      </a:accent5>
      <a:accent6>
        <a:srgbClr val="3BB142"/>
      </a:accent6>
      <a:hlink>
        <a:srgbClr val="319471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1715</Words>
  <Application>Microsoft Office PowerPoint</Application>
  <PresentationFormat>Grand écran</PresentationFormat>
  <Paragraphs>247</Paragraphs>
  <Slides>12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Avenir Next LT Pro Light</vt:lpstr>
      <vt:lpstr>Calibri</vt:lpstr>
      <vt:lpstr>Rockwell Nova Light</vt:lpstr>
      <vt:lpstr>Wingdings</vt:lpstr>
      <vt:lpstr>LeafVTI</vt:lpstr>
      <vt:lpstr>Kanap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Kanap</dc:title>
  <dc:creator>Laurent REUZE</dc:creator>
  <cp:lastModifiedBy>Laurent REUZE</cp:lastModifiedBy>
  <cp:revision>1</cp:revision>
  <dcterms:created xsi:type="dcterms:W3CDTF">2022-04-12T08:02:03Z</dcterms:created>
  <dcterms:modified xsi:type="dcterms:W3CDTF">2022-04-13T07:16:48Z</dcterms:modified>
</cp:coreProperties>
</file>