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BE6F-C269-4253-A912-5865EA07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FA72-3CB6-4BBB-8B6E-B1205FEEF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ECB1F-4075-4BAA-AC3C-70F3603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F9B54-C52A-4084-BB65-DE661D91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EA09-1A7D-4479-9157-A8F1942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6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14A8-8920-44A7-9560-29FD0BF9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9ACE9-D695-4A57-B659-A66242F8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9278-D2B2-41C3-8CAB-196BCB6F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F579-7B80-4D27-A660-1CA832DA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C9E6-B371-4E1C-9A27-B02B8C9F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BF91B-F257-4AA8-8E44-3D375A0FA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9D851-DA1F-4A4D-9FEF-058E8A39D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26AF-807A-4B04-9BF1-11C49FED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75E8-55DA-4BFB-AF08-B51B6ED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A00D-9C12-44C8-8B6A-54B0687F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060D-BB60-483A-B1E9-4A5E974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73553-A6A8-4CFA-AEC1-67D111C6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3780D-C6D6-43B0-8C18-87A1B00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2A30-060E-4D98-A1FB-6C16007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9DB4-2F90-49EE-83A3-D012650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7269-5192-4928-8F4E-1E23B8E8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EE539-063C-4D66-B9A4-B46741E2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42A0-0DB2-408C-9ADB-139D5A2F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868A-C117-41B4-9C17-02CE98FD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9CA6-FCC6-4916-9E7E-AAA8DB1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4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3AF-044D-4061-916F-7A5E2D70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8022-9C13-4EEE-9479-5B43DCEE3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FB4E-3B46-499A-831D-EFF255F9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C49A-0EFF-408D-B7B0-3F755E73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FA66-F7B1-4D3D-8D9F-7D5F265C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86F95-765B-4A07-9298-49B4DCC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755E-A62B-423B-A848-3003498B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A061-9FAD-4D55-B8AA-C2B5FD7A4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CF3F0-2192-4847-AF5C-D44CF03B8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70360-3C93-4809-A5F5-FAD9DBAD8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0951-5B58-4412-AE80-7BA6EDEB2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7494A-09C6-42DE-AE11-04C75C81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1849A-9B25-4C34-A655-8AF0D301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738756-98A1-42EA-B554-BF5D1F78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F620-868A-4ECE-B579-6A290496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C9EBB-D4F0-4EC4-8845-7BB14B4A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2326-57A0-46EE-9FF5-815ECDB1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2BAB4-5F15-4A4B-9B24-3C0315D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33C4F-165D-4AC3-8166-9A516043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C8428-877E-40CF-9E15-6E395B2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5C5A8-BB06-4790-9032-5B24FF28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2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7D3C-F83F-4E51-85D0-E593AD11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A226-1CE7-4C11-929C-12CCA598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5C3-F1CA-4C5A-99EE-17D15CAA8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DA02A-97E8-4D18-BBBD-3D48D356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5BD8-66DC-4876-90A8-4E90CB9A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90D-8703-4F41-A128-2DB3375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6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DC6-282A-4A99-94B0-4DFE750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0E999-3D1D-4CCC-B0F6-CDE9C5B5D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77CA3-EE9C-4250-8874-195E4D42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F5228-3D7C-4C0F-AAD2-8AE9CD6D6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C858-161C-453F-8353-AE4ADBC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F281-DAC7-438A-BB66-71AE4A3A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28714-9297-4735-A3BC-F37C3780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9DA1-21D6-4730-A80D-6EC4BB19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00FD8-3706-4DEF-9950-556397F3B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7AEF-EDA3-455B-993B-B18987BCBF6F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CBFA-230A-4E94-BCDB-2A5A16D20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5435-3DA2-48C9-B84E-957B8B825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5D61-2C69-4557-A182-8FC59782A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3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C813F87-E921-48B1-9871-024F367A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A8672-85BA-4445-AC1E-13F2E3073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4534" y="1252025"/>
            <a:ext cx="6583680" cy="35888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Classification of Embryo Defects Scan via Ultrasound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4E6BC-4B2F-46EB-A65C-17D7F412CEA7}"/>
              </a:ext>
            </a:extLst>
          </p:cNvPr>
          <p:cNvSpPr txBox="1"/>
          <p:nvPr/>
        </p:nvSpPr>
        <p:spPr>
          <a:xfrm>
            <a:off x="6970541" y="5183890"/>
            <a:ext cx="367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with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7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Decide which birth defects to classify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Research the look/appearance of defects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Collect Data Samples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Images of embryos with defects already classified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Hospital Records, Medical Research, UDC library</a:t>
            </a:r>
          </a:p>
          <a:p>
            <a:pPr lvl="1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Data Preparation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Vectorize images</a:t>
            </a:r>
            <a:endParaRPr lang="en-US" sz="20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Baseline Model: (CNN) Convolution Neural Network model with minimal layers &amp; hyper parameters.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Bigger Model: (CNN) with more layers and hyper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Large Model: (CNN) with more layer and hypermeters</a:t>
            </a:r>
          </a:p>
          <a:p>
            <a:pPr lvl="1" algn="just"/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 </a:t>
            </a:r>
            <a:endParaRPr lang="en-US" sz="28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1"/>
            <a:endParaRPr lang="en-US" sz="20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624361BC-EF45-486A-89AA-30FE2D117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1C954D-36D4-47D0-9644-5EFF2A04E7D0}"/>
              </a:ext>
            </a:extLst>
          </p:cNvPr>
          <p:cNvSpPr txBox="1">
            <a:spLocks/>
          </p:cNvSpPr>
          <p:nvPr/>
        </p:nvSpPr>
        <p:spPr>
          <a:xfrm>
            <a:off x="379825" y="492369"/>
            <a:ext cx="11523417" cy="60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Machine Learning Process Index 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8CC217D-A192-4F5E-890D-08AEE74845D8}"/>
              </a:ext>
            </a:extLst>
          </p:cNvPr>
          <p:cNvSpPr txBox="1">
            <a:spLocks/>
          </p:cNvSpPr>
          <p:nvPr/>
        </p:nvSpPr>
        <p:spPr>
          <a:xfrm>
            <a:off x="379825" y="1589649"/>
            <a:ext cx="11395080" cy="4923444"/>
          </a:xfrm>
          <a:prstGeom prst="rect">
            <a:avLst/>
          </a:prstGeom>
        </p:spPr>
        <p:txBody>
          <a:bodyPr vert="horz" lIns="91440" tIns="45720" rIns="91440" bIns="45720" numCol="1" spcCol="54864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the Base Models</a:t>
            </a:r>
            <a:endParaRPr lang="en-US" sz="5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Evaluate the Base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Loss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Accuracy </a:t>
            </a:r>
          </a:p>
          <a:p>
            <a:endParaRPr lang="en-US" sz="16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Create Hyper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Model with most impactful layers &amp; hyperparameters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- Hyperparameter Tuning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Random 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Grid Search</a:t>
            </a:r>
          </a:p>
          <a:p>
            <a:pPr lvl="1"/>
            <a:endParaRPr lang="en-US" sz="1600" dirty="0">
              <a:solidFill>
                <a:prstClr val="white"/>
              </a:solidFill>
              <a:latin typeface="Biome" panose="020B0503030204020804" pitchFamily="34" charset="0"/>
              <a:ea typeface="+mn-ea"/>
              <a:cs typeface="Biome" panose="020B05030302040208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- Train Hyper model &amp; Feature Extract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Feature extraction is done on images </a:t>
            </a:r>
            <a:r>
              <a:rPr lang="en-US" sz="2000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automatically with </a:t>
            </a:r>
            <a:r>
              <a:rPr lang="en-US" sz="2000" dirty="0" err="1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cnn</a:t>
            </a:r>
            <a:r>
              <a:rPr lang="en-US" dirty="0">
                <a:solidFill>
                  <a:prstClr val="white"/>
                </a:solidFill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.</a:t>
            </a:r>
          </a:p>
          <a:p>
            <a:endParaRPr lang="en-US" sz="1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4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0FA0B2E8-CEDF-4431-BF58-9ADF7715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9E71B-EFA7-4B6E-83FE-2ACF99B3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Deadlines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19123C-3EE5-4E18-A476-0694A519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106356"/>
              </p:ext>
            </p:extLst>
          </p:nvPr>
        </p:nvGraphicFramePr>
        <p:xfrm>
          <a:off x="838200" y="1825625"/>
          <a:ext cx="10515597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003">
                  <a:extLst>
                    <a:ext uri="{9D8B030D-6E8A-4147-A177-3AD203B41FA5}">
                      <a16:colId xmlns:a16="http://schemas.microsoft.com/office/drawing/2014/main" val="2550165295"/>
                    </a:ext>
                  </a:extLst>
                </a:gridCol>
                <a:gridCol w="3234395">
                  <a:extLst>
                    <a:ext uri="{9D8B030D-6E8A-4147-A177-3AD203B41FA5}">
                      <a16:colId xmlns:a16="http://schemas.microsoft.com/office/drawing/2014/main" val="22365503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1115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Decide which birth defects to classify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different defects to classify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01/12/2020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Collect image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 dataset and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01/20/2020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Preparation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01/23/2020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Create 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01/30/2020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4711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n-US" dirty="0"/>
                        <a:t>Train the Base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 for how to build future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01/31/2020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782037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Create Hyper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with better hypermeters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02/07/2020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56605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dirty="0"/>
                        <a:t>Hyperparameter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settings for 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5075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r>
                        <a:rPr lang="en-US" dirty="0"/>
                        <a:t>Train Hyper 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trained with best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03/01/2020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67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Evaluate the hyper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Finalize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03/10/2020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10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63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elated image">
            <a:extLst>
              <a:ext uri="{FF2B5EF4-FFF2-40B4-BE49-F238E27FC236}">
                <a16:creationId xmlns:a16="http://schemas.microsoft.com/office/drawing/2014/main" id="{F9C540F2-6AC6-4B4E-AFA1-45BC7AFE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0"/>
            <a:ext cx="12191997" cy="6857999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2700000" scaled="1"/>
            <a:tileRect/>
          </a:gradFill>
          <a:effectLst>
            <a:innerShdw blurRad="266700">
              <a:prstClr val="black"/>
            </a:inn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E7F98FB-ECCF-4C02-803B-96808381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Meetings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835DBC-91EA-46BC-9D6A-CDE9937D7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746"/>
              </p:ext>
            </p:extLst>
          </p:nvPr>
        </p:nvGraphicFramePr>
        <p:xfrm>
          <a:off x="838200" y="1825625"/>
          <a:ext cx="10515597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45">
                  <a:extLst>
                    <a:ext uri="{9D8B030D-6E8A-4147-A177-3AD203B41FA5}">
                      <a16:colId xmlns:a16="http://schemas.microsoft.com/office/drawing/2014/main" val="2550165295"/>
                    </a:ext>
                  </a:extLst>
                </a:gridCol>
                <a:gridCol w="2096086">
                  <a:extLst>
                    <a:ext uri="{9D8B030D-6E8A-4147-A177-3AD203B41FA5}">
                      <a16:colId xmlns:a16="http://schemas.microsoft.com/office/drawing/2014/main" val="2236550381"/>
                    </a:ext>
                  </a:extLst>
                </a:gridCol>
                <a:gridCol w="3616566">
                  <a:extLst>
                    <a:ext uri="{9D8B030D-6E8A-4147-A177-3AD203B41FA5}">
                      <a16:colId xmlns:a16="http://schemas.microsoft.com/office/drawing/2014/main" val="1811150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Possible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WeWork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1440 G St NW, Washington, DC 20005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Sun Jan 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-Final decision on first five defects</a:t>
                      </a:r>
                    </a:p>
                    <a:p>
                      <a:r>
                        <a:rPr lang="en-US" dirty="0"/>
                        <a:t>-Dataset resource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8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Thru Jan 16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12:30pm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sharing to build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5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9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7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4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274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Biome</vt:lpstr>
      <vt:lpstr>Calibri</vt:lpstr>
      <vt:lpstr>Calibri Light</vt:lpstr>
      <vt:lpstr>Office Theme</vt:lpstr>
      <vt:lpstr>Classification of Embryo Defects Scan via Ultrasound</vt:lpstr>
      <vt:lpstr>PowerPoint Presentation</vt:lpstr>
      <vt:lpstr>PowerPoint Presentation</vt:lpstr>
      <vt:lpstr>Deadlines</vt:lpstr>
      <vt:lpstr>Meetings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Embryo Defects</dc:title>
  <dc:creator>Christian Mundell</dc:creator>
  <cp:lastModifiedBy>Christian Mundell</cp:lastModifiedBy>
  <cp:revision>20</cp:revision>
  <dcterms:created xsi:type="dcterms:W3CDTF">2019-12-31T18:54:29Z</dcterms:created>
  <dcterms:modified xsi:type="dcterms:W3CDTF">2020-01-10T02:41:45Z</dcterms:modified>
</cp:coreProperties>
</file>