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2" r:id="rId2"/>
    <p:sldId id="443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Intro" id="{317BB221-9783-4405-A273-6B868B815BEB}">
          <p14:sldIdLst>
            <p14:sldId id="442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4C7"/>
    <a:srgbClr val="CDE7E8"/>
    <a:srgbClr val="A0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3" autoAdjust="0"/>
    <p:restoredTop sz="95270" autoAdjust="0"/>
  </p:normalViewPr>
  <p:slideViewPr>
    <p:cSldViewPr snapToGrid="0" snapToObjects="1">
      <p:cViewPr>
        <p:scale>
          <a:sx n="80" d="100"/>
          <a:sy n="80" d="100"/>
        </p:scale>
        <p:origin x="130" y="0"/>
      </p:cViewPr>
      <p:guideLst>
        <p:guide orient="horz" pos="25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7971E-1883-4F50-99CB-3DBF3D3C9ED4}" type="doc">
      <dgm:prSet loTypeId="urn:microsoft.com/office/officeart/2005/8/layout/lProcess3" loCatId="process" qsTypeId="urn:microsoft.com/office/officeart/2005/8/quickstyle/simple1" qsCatId="simple" csTypeId="urn:microsoft.com/office/officeart/2005/8/colors/accent1_5" csCatId="accent1" phldr="1"/>
      <dgm:spPr/>
    </dgm:pt>
    <dgm:pt modelId="{1B2052EC-A754-4784-ABED-FFF11113E9EF}">
      <dgm:prSet phldrT="[Texte]"/>
      <dgm:spPr/>
      <dgm:t>
        <a:bodyPr/>
        <a:lstStyle/>
        <a:p>
          <a:r>
            <a:rPr lang="fr-FR" dirty="0"/>
            <a:t>Code</a:t>
          </a:r>
          <a:endParaRPr lang="en-US" dirty="0"/>
        </a:p>
      </dgm:t>
    </dgm:pt>
    <dgm:pt modelId="{CE8D75E0-34C2-4F1A-8AF7-CB4698FCCF69}" type="parTrans" cxnId="{241000CB-E94E-44FB-877B-E2B0A09D4C8A}">
      <dgm:prSet/>
      <dgm:spPr/>
      <dgm:t>
        <a:bodyPr/>
        <a:lstStyle/>
        <a:p>
          <a:endParaRPr lang="en-US"/>
        </a:p>
      </dgm:t>
    </dgm:pt>
    <dgm:pt modelId="{4EF75644-7BFC-46C7-909D-152E75EA1E5D}" type="sibTrans" cxnId="{241000CB-E94E-44FB-877B-E2B0A09D4C8A}">
      <dgm:prSet/>
      <dgm:spPr/>
      <dgm:t>
        <a:bodyPr/>
        <a:lstStyle/>
        <a:p>
          <a:endParaRPr lang="en-US"/>
        </a:p>
      </dgm:t>
    </dgm:pt>
    <dgm:pt modelId="{7EBC1AF3-9B20-4382-A15A-6B5647961550}">
      <dgm:prSet phldrT="[Texte]"/>
      <dgm:spPr/>
      <dgm:t>
        <a:bodyPr/>
        <a:lstStyle/>
        <a:p>
          <a:r>
            <a:rPr lang="fr-FR" dirty="0" err="1"/>
            <a:t>Build</a:t>
          </a:r>
          <a:r>
            <a:rPr lang="fr-FR" dirty="0"/>
            <a:t> (Maven/</a:t>
          </a:r>
          <a:r>
            <a:rPr lang="fr-FR" dirty="0" err="1"/>
            <a:t>Graddle</a:t>
          </a:r>
          <a:r>
            <a:rPr lang="fr-FR" dirty="0"/>
            <a:t>)</a:t>
          </a:r>
          <a:endParaRPr lang="en-US" dirty="0"/>
        </a:p>
      </dgm:t>
    </dgm:pt>
    <dgm:pt modelId="{88364A4E-FB3D-4F2D-B55D-0F93D2555991}" type="parTrans" cxnId="{210B616B-337F-48E2-934B-68A74073B63E}">
      <dgm:prSet/>
      <dgm:spPr/>
      <dgm:t>
        <a:bodyPr/>
        <a:lstStyle/>
        <a:p>
          <a:endParaRPr lang="en-US"/>
        </a:p>
      </dgm:t>
    </dgm:pt>
    <dgm:pt modelId="{98686BFB-9E01-4E17-8746-3646FD3E83B4}" type="sibTrans" cxnId="{210B616B-337F-48E2-934B-68A74073B63E}">
      <dgm:prSet/>
      <dgm:spPr/>
      <dgm:t>
        <a:bodyPr/>
        <a:lstStyle/>
        <a:p>
          <a:endParaRPr lang="en-US"/>
        </a:p>
      </dgm:t>
    </dgm:pt>
    <dgm:pt modelId="{80CD7FEE-C15A-478C-B1E1-CCFD5784836F}">
      <dgm:prSet phldrT="[Texte]"/>
      <dgm:spPr/>
      <dgm:t>
        <a:bodyPr/>
        <a:lstStyle/>
        <a:p>
          <a:r>
            <a:rPr lang="fr-FR" dirty="0"/>
            <a:t>Containers (construction d’images)</a:t>
          </a:r>
          <a:endParaRPr lang="en-US" dirty="0"/>
        </a:p>
      </dgm:t>
    </dgm:pt>
    <dgm:pt modelId="{B86A9D69-158D-4E02-A53D-2263A780F1C3}" type="parTrans" cxnId="{DA43F93E-8EED-44D4-97F4-CA6586213E95}">
      <dgm:prSet/>
      <dgm:spPr/>
      <dgm:t>
        <a:bodyPr/>
        <a:lstStyle/>
        <a:p>
          <a:endParaRPr lang="en-US"/>
        </a:p>
      </dgm:t>
    </dgm:pt>
    <dgm:pt modelId="{90C577D2-220F-4AD2-9303-1779E1E88558}" type="sibTrans" cxnId="{DA43F93E-8EED-44D4-97F4-CA6586213E95}">
      <dgm:prSet/>
      <dgm:spPr/>
      <dgm:t>
        <a:bodyPr/>
        <a:lstStyle/>
        <a:p>
          <a:endParaRPr lang="en-US"/>
        </a:p>
      </dgm:t>
    </dgm:pt>
    <dgm:pt modelId="{B0673CB8-E036-4241-8245-90CF09CA80D8}">
      <dgm:prSet phldrT="[Texte]"/>
      <dgm:spPr/>
      <dgm:t>
        <a:bodyPr/>
        <a:lstStyle/>
        <a:p>
          <a:r>
            <a:rPr lang="fr-FR" dirty="0"/>
            <a:t>Tests</a:t>
          </a:r>
          <a:endParaRPr lang="en-US" dirty="0"/>
        </a:p>
      </dgm:t>
    </dgm:pt>
    <dgm:pt modelId="{3D013D4D-4996-4323-BC27-7D612EE3DB54}" type="parTrans" cxnId="{1E3A39D6-853D-4E6C-88B1-F00689959F36}">
      <dgm:prSet/>
      <dgm:spPr/>
      <dgm:t>
        <a:bodyPr/>
        <a:lstStyle/>
        <a:p>
          <a:endParaRPr lang="en-US"/>
        </a:p>
      </dgm:t>
    </dgm:pt>
    <dgm:pt modelId="{F2242159-ECDA-47DF-AA2E-04322F36EEA9}" type="sibTrans" cxnId="{1E3A39D6-853D-4E6C-88B1-F00689959F36}">
      <dgm:prSet/>
      <dgm:spPr/>
      <dgm:t>
        <a:bodyPr/>
        <a:lstStyle/>
        <a:p>
          <a:endParaRPr lang="en-US"/>
        </a:p>
      </dgm:t>
    </dgm:pt>
    <dgm:pt modelId="{8F61747D-DD3F-45C8-A5DE-7DC899BE2C49}">
      <dgm:prSet phldrT="[Texte]"/>
      <dgm:spPr/>
      <dgm:t>
        <a:bodyPr/>
        <a:lstStyle/>
        <a:p>
          <a:r>
            <a:rPr lang="fr-FR" dirty="0"/>
            <a:t>Construction /Provisionnement d’infrastructure</a:t>
          </a:r>
          <a:endParaRPr lang="en-US" dirty="0"/>
        </a:p>
      </dgm:t>
    </dgm:pt>
    <dgm:pt modelId="{E5462198-278E-45C6-A6F6-3D37DBDD86CC}" type="parTrans" cxnId="{5138E03C-ABD2-4C14-A8CF-973C29FCA9C9}">
      <dgm:prSet/>
      <dgm:spPr/>
      <dgm:t>
        <a:bodyPr/>
        <a:lstStyle/>
        <a:p>
          <a:endParaRPr lang="en-US"/>
        </a:p>
      </dgm:t>
    </dgm:pt>
    <dgm:pt modelId="{A6C8B872-26DD-4A61-A214-8A22F2E16AA7}" type="sibTrans" cxnId="{5138E03C-ABD2-4C14-A8CF-973C29FCA9C9}">
      <dgm:prSet/>
      <dgm:spPr/>
      <dgm:t>
        <a:bodyPr/>
        <a:lstStyle/>
        <a:p>
          <a:endParaRPr lang="en-US"/>
        </a:p>
      </dgm:t>
    </dgm:pt>
    <dgm:pt modelId="{F4EA9BDF-0FBA-49A4-982D-DCB88A29FC3C}">
      <dgm:prSet phldrT="[Texte]"/>
      <dgm:spPr/>
      <dgm:t>
        <a:bodyPr/>
        <a:lstStyle/>
        <a:p>
          <a:r>
            <a:rPr lang="fr-FR" dirty="0"/>
            <a:t>Déploiement du logiciel</a:t>
          </a:r>
          <a:endParaRPr lang="en-US" dirty="0"/>
        </a:p>
      </dgm:t>
    </dgm:pt>
    <dgm:pt modelId="{2527477A-9D56-4D99-AB4E-C21A062FC2D2}" type="parTrans" cxnId="{F8BABF81-BA78-4F68-815E-63147DF53B4E}">
      <dgm:prSet/>
      <dgm:spPr/>
      <dgm:t>
        <a:bodyPr/>
        <a:lstStyle/>
        <a:p>
          <a:endParaRPr lang="en-US"/>
        </a:p>
      </dgm:t>
    </dgm:pt>
    <dgm:pt modelId="{E46884EF-6E17-4229-8618-8373019F95AB}" type="sibTrans" cxnId="{F8BABF81-BA78-4F68-815E-63147DF53B4E}">
      <dgm:prSet/>
      <dgm:spPr/>
      <dgm:t>
        <a:bodyPr/>
        <a:lstStyle/>
        <a:p>
          <a:endParaRPr lang="en-US"/>
        </a:p>
      </dgm:t>
    </dgm:pt>
    <dgm:pt modelId="{C6ED6492-997E-456A-88FD-455FB5338E58}">
      <dgm:prSet phldrT="[Texte]"/>
      <dgm:spPr/>
      <dgm:t>
        <a:bodyPr/>
        <a:lstStyle/>
        <a:p>
          <a:r>
            <a:rPr lang="fr-FR" dirty="0"/>
            <a:t>Gestion de la configuration (</a:t>
          </a:r>
          <a:r>
            <a:rPr lang="fr-FR" dirty="0" err="1"/>
            <a:t>puppet</a:t>
          </a:r>
          <a:r>
            <a:rPr lang="fr-FR" dirty="0"/>
            <a:t> (</a:t>
          </a:r>
          <a:r>
            <a:rPr lang="fr-FR" dirty="0" err="1"/>
            <a:t>hiera</a:t>
          </a:r>
          <a:r>
            <a:rPr lang="fr-FR" dirty="0"/>
            <a:t>), </a:t>
          </a:r>
          <a:r>
            <a:rPr lang="fr-FR" dirty="0" err="1"/>
            <a:t>etcd</a:t>
          </a:r>
          <a:r>
            <a:rPr lang="fr-FR" dirty="0"/>
            <a:t> )</a:t>
          </a:r>
          <a:endParaRPr lang="en-US" dirty="0"/>
        </a:p>
      </dgm:t>
    </dgm:pt>
    <dgm:pt modelId="{F11AB925-BCB3-4D13-B2D7-C24BEAC30527}" type="parTrans" cxnId="{20F97664-C7DF-4F06-AA22-AE1F8C619612}">
      <dgm:prSet/>
      <dgm:spPr/>
      <dgm:t>
        <a:bodyPr/>
        <a:lstStyle/>
        <a:p>
          <a:endParaRPr lang="en-US"/>
        </a:p>
      </dgm:t>
    </dgm:pt>
    <dgm:pt modelId="{694A7F5A-CFF0-4C9E-BB67-BC0B5EDAC0D7}" type="sibTrans" cxnId="{20F97664-C7DF-4F06-AA22-AE1F8C619612}">
      <dgm:prSet/>
      <dgm:spPr/>
      <dgm:t>
        <a:bodyPr/>
        <a:lstStyle/>
        <a:p>
          <a:endParaRPr lang="en-US"/>
        </a:p>
      </dgm:t>
    </dgm:pt>
    <dgm:pt modelId="{A7AA8659-FA21-418C-8CDE-83C11E85B010}">
      <dgm:prSet phldrT="[Texte]"/>
      <dgm:spPr/>
      <dgm:t>
        <a:bodyPr/>
        <a:lstStyle/>
        <a:p>
          <a:r>
            <a:rPr lang="fr-FR" dirty="0"/>
            <a:t>Installation du logiciel (</a:t>
          </a:r>
          <a:r>
            <a:rPr lang="fr-FR" dirty="0" err="1"/>
            <a:t>puppet</a:t>
          </a:r>
          <a:r>
            <a:rPr lang="fr-FR" dirty="0"/>
            <a:t>/</a:t>
          </a:r>
          <a:r>
            <a:rPr lang="fr-FR" dirty="0" err="1"/>
            <a:t>chocolatey</a:t>
          </a:r>
          <a:r>
            <a:rPr lang="fr-FR" dirty="0"/>
            <a:t>/ansible)</a:t>
          </a:r>
          <a:endParaRPr lang="en-US" dirty="0"/>
        </a:p>
      </dgm:t>
    </dgm:pt>
    <dgm:pt modelId="{E783DE8D-1311-45D0-B3D3-BED2756DD600}" type="parTrans" cxnId="{49EEFE84-1193-4A72-9B31-95BA6FED6212}">
      <dgm:prSet/>
      <dgm:spPr/>
      <dgm:t>
        <a:bodyPr/>
        <a:lstStyle/>
        <a:p>
          <a:endParaRPr lang="en-US"/>
        </a:p>
      </dgm:t>
    </dgm:pt>
    <dgm:pt modelId="{18A02D10-8B3C-481F-BF44-18B9FA505314}" type="sibTrans" cxnId="{49EEFE84-1193-4A72-9B31-95BA6FED6212}">
      <dgm:prSet/>
      <dgm:spPr/>
      <dgm:t>
        <a:bodyPr/>
        <a:lstStyle/>
        <a:p>
          <a:endParaRPr lang="en-US"/>
        </a:p>
      </dgm:t>
    </dgm:pt>
    <dgm:pt modelId="{6008A281-FD56-4EE8-A61B-62249DD9280A}">
      <dgm:prSet phldrT="[Texte]"/>
      <dgm:spPr/>
      <dgm:t>
        <a:bodyPr/>
        <a:lstStyle/>
        <a:p>
          <a:r>
            <a:rPr lang="fr-FR" dirty="0"/>
            <a:t>Runtime</a:t>
          </a:r>
          <a:endParaRPr lang="en-US" dirty="0"/>
        </a:p>
      </dgm:t>
    </dgm:pt>
    <dgm:pt modelId="{76900956-A369-42A4-8CF2-80FB1B926CC3}" type="parTrans" cxnId="{27F1F44D-C80D-4A23-AA64-D2FF3659AE29}">
      <dgm:prSet/>
      <dgm:spPr/>
      <dgm:t>
        <a:bodyPr/>
        <a:lstStyle/>
        <a:p>
          <a:endParaRPr lang="en-US"/>
        </a:p>
      </dgm:t>
    </dgm:pt>
    <dgm:pt modelId="{9D7ADAB1-7E98-4F82-922C-B0A4288F790D}" type="sibTrans" cxnId="{27F1F44D-C80D-4A23-AA64-D2FF3659AE29}">
      <dgm:prSet/>
      <dgm:spPr/>
      <dgm:t>
        <a:bodyPr/>
        <a:lstStyle/>
        <a:p>
          <a:endParaRPr lang="en-US"/>
        </a:p>
      </dgm:t>
    </dgm:pt>
    <dgm:pt modelId="{6EFA5696-12CC-4A95-810F-14E3974630C9}">
      <dgm:prSet phldrT="[Texte]"/>
      <dgm:spPr/>
      <dgm:t>
        <a:bodyPr/>
        <a:lstStyle/>
        <a:p>
          <a:r>
            <a:rPr lang="fr-FR" dirty="0" err="1"/>
            <a:t>Alerting</a:t>
          </a:r>
          <a:r>
            <a:rPr lang="fr-FR" dirty="0"/>
            <a:t> </a:t>
          </a:r>
          <a:endParaRPr lang="en-US" dirty="0"/>
        </a:p>
      </dgm:t>
    </dgm:pt>
    <dgm:pt modelId="{D39BAD2D-5680-442E-94B4-5358E3046EA5}" type="parTrans" cxnId="{E03BF0B9-133A-4CA1-B785-93C41D538038}">
      <dgm:prSet/>
      <dgm:spPr/>
      <dgm:t>
        <a:bodyPr/>
        <a:lstStyle/>
        <a:p>
          <a:endParaRPr lang="en-US"/>
        </a:p>
      </dgm:t>
    </dgm:pt>
    <dgm:pt modelId="{627881FE-5322-4701-8544-3B44BA9BF48C}" type="sibTrans" cxnId="{E03BF0B9-133A-4CA1-B785-93C41D538038}">
      <dgm:prSet/>
      <dgm:spPr/>
      <dgm:t>
        <a:bodyPr/>
        <a:lstStyle/>
        <a:p>
          <a:endParaRPr lang="en-US"/>
        </a:p>
      </dgm:t>
    </dgm:pt>
    <dgm:pt modelId="{3DE139A5-CA95-4C1A-866A-66830F59FAF5}">
      <dgm:prSet phldrT="[Texte]"/>
      <dgm:spPr/>
      <dgm:t>
        <a:bodyPr/>
        <a:lstStyle/>
        <a:p>
          <a:r>
            <a:rPr lang="fr-FR" dirty="0"/>
            <a:t>Affectation infra/logiciel/container (</a:t>
          </a:r>
          <a:r>
            <a:rPr lang="fr-FR" dirty="0" err="1"/>
            <a:t>puppet</a:t>
          </a:r>
          <a:r>
            <a:rPr lang="fr-FR" dirty="0"/>
            <a:t>/</a:t>
          </a:r>
          <a:r>
            <a:rPr lang="fr-FR" dirty="0" err="1"/>
            <a:t>kube</a:t>
          </a:r>
          <a:r>
            <a:rPr lang="fr-FR" dirty="0"/>
            <a:t>)</a:t>
          </a:r>
          <a:endParaRPr lang="en-US" dirty="0"/>
        </a:p>
      </dgm:t>
    </dgm:pt>
    <dgm:pt modelId="{76E8ECA9-5A6A-4C69-AE49-9206F00BD5A0}" type="parTrans" cxnId="{E6D98951-24DC-4302-A735-FC17B0BCD801}">
      <dgm:prSet/>
      <dgm:spPr/>
      <dgm:t>
        <a:bodyPr/>
        <a:lstStyle/>
        <a:p>
          <a:endParaRPr lang="en-US"/>
        </a:p>
      </dgm:t>
    </dgm:pt>
    <dgm:pt modelId="{38B817D4-B2D8-49F0-99E5-88622908299E}" type="sibTrans" cxnId="{E6D98951-24DC-4302-A735-FC17B0BCD801}">
      <dgm:prSet/>
      <dgm:spPr/>
      <dgm:t>
        <a:bodyPr/>
        <a:lstStyle/>
        <a:p>
          <a:endParaRPr lang="en-US"/>
        </a:p>
      </dgm:t>
    </dgm:pt>
    <dgm:pt modelId="{DED483EA-EF21-4107-95D3-A84EB60EE646}">
      <dgm:prSet phldrT="[Texte]"/>
      <dgm:spPr/>
      <dgm:t>
        <a:bodyPr/>
        <a:lstStyle/>
        <a:p>
          <a:r>
            <a:rPr lang="fr-FR" dirty="0" err="1"/>
            <a:t>Scaling</a:t>
          </a:r>
          <a:r>
            <a:rPr lang="fr-FR" dirty="0"/>
            <a:t> / </a:t>
          </a:r>
          <a:r>
            <a:rPr lang="fr-FR" dirty="0" err="1"/>
            <a:t>Downscaling</a:t>
          </a:r>
          <a:r>
            <a:rPr lang="fr-FR" dirty="0"/>
            <a:t> (</a:t>
          </a:r>
          <a:r>
            <a:rPr lang="fr-FR" dirty="0" err="1"/>
            <a:t>kube</a:t>
          </a:r>
          <a:r>
            <a:rPr lang="fr-FR" dirty="0"/>
            <a:t>(auto))</a:t>
          </a:r>
          <a:endParaRPr lang="en-US" dirty="0"/>
        </a:p>
      </dgm:t>
    </dgm:pt>
    <dgm:pt modelId="{65617C4D-F65A-45B5-B38A-AF7A2A489744}" type="parTrans" cxnId="{5310A41D-98F4-47B9-8B28-14A8C9507D9D}">
      <dgm:prSet/>
      <dgm:spPr/>
      <dgm:t>
        <a:bodyPr/>
        <a:lstStyle/>
        <a:p>
          <a:endParaRPr lang="en-US"/>
        </a:p>
      </dgm:t>
    </dgm:pt>
    <dgm:pt modelId="{ADF3841A-318F-45E8-87EC-984993560BB8}" type="sibTrans" cxnId="{5310A41D-98F4-47B9-8B28-14A8C9507D9D}">
      <dgm:prSet/>
      <dgm:spPr/>
      <dgm:t>
        <a:bodyPr/>
        <a:lstStyle/>
        <a:p>
          <a:endParaRPr lang="en-US"/>
        </a:p>
      </dgm:t>
    </dgm:pt>
    <dgm:pt modelId="{639F8BD3-A970-430E-A748-5F7285C4E241}">
      <dgm:prSet phldrT="[Texte]"/>
      <dgm:spPr/>
      <dgm:t>
        <a:bodyPr/>
        <a:lstStyle/>
        <a:p>
          <a:r>
            <a:rPr lang="fr-FR" dirty="0"/>
            <a:t>Orchestrateur</a:t>
          </a:r>
          <a:endParaRPr lang="en-US" dirty="0"/>
        </a:p>
      </dgm:t>
    </dgm:pt>
    <dgm:pt modelId="{ABEBE5DA-D3E7-47FE-82CE-46B6F96C6FA8}" type="parTrans" cxnId="{3986CA9C-E5FA-4FDB-A8ED-E8D33F33E01F}">
      <dgm:prSet/>
      <dgm:spPr/>
      <dgm:t>
        <a:bodyPr/>
        <a:lstStyle/>
        <a:p>
          <a:endParaRPr lang="en-US"/>
        </a:p>
      </dgm:t>
    </dgm:pt>
    <dgm:pt modelId="{C677A5EB-ECBB-4F18-8E99-E54C384CD5EA}" type="sibTrans" cxnId="{3986CA9C-E5FA-4FDB-A8ED-E8D33F33E01F}">
      <dgm:prSet/>
      <dgm:spPr/>
      <dgm:t>
        <a:bodyPr/>
        <a:lstStyle/>
        <a:p>
          <a:endParaRPr lang="en-US"/>
        </a:p>
      </dgm:t>
    </dgm:pt>
    <dgm:pt modelId="{08F7B002-9C5C-4B5A-9534-52268F72E9B5}">
      <dgm:prSet phldrT="[Texte]"/>
      <dgm:spPr/>
      <dgm:t>
        <a:bodyPr/>
        <a:lstStyle/>
        <a:p>
          <a:r>
            <a:rPr lang="fr-FR" dirty="0"/>
            <a:t>Inventaire logiciel (</a:t>
          </a:r>
          <a:r>
            <a:rPr lang="fr-FR" dirty="0" err="1"/>
            <a:t>puppet,kube</a:t>
          </a:r>
          <a:r>
            <a:rPr lang="fr-FR" dirty="0"/>
            <a:t>)</a:t>
          </a:r>
          <a:endParaRPr lang="en-US" dirty="0"/>
        </a:p>
      </dgm:t>
    </dgm:pt>
    <dgm:pt modelId="{4901EF90-2EA4-4968-893B-B08F310DD152}" type="parTrans" cxnId="{B0BCE34E-0A64-4B5C-B877-53EF4B7D1874}">
      <dgm:prSet/>
      <dgm:spPr/>
      <dgm:t>
        <a:bodyPr/>
        <a:lstStyle/>
        <a:p>
          <a:endParaRPr lang="en-US"/>
        </a:p>
      </dgm:t>
    </dgm:pt>
    <dgm:pt modelId="{36A1180A-6ED7-477C-9DAB-37760516D480}" type="sibTrans" cxnId="{B0BCE34E-0A64-4B5C-B877-53EF4B7D1874}">
      <dgm:prSet/>
      <dgm:spPr/>
      <dgm:t>
        <a:bodyPr/>
        <a:lstStyle/>
        <a:p>
          <a:endParaRPr lang="en-US"/>
        </a:p>
      </dgm:t>
    </dgm:pt>
    <dgm:pt modelId="{C404F43B-DE8A-4AAE-A8A0-F5288F8FA5DA}">
      <dgm:prSet phldrT="[Texte]"/>
      <dgm:spPr/>
      <dgm:t>
        <a:bodyPr/>
        <a:lstStyle/>
        <a:p>
          <a:r>
            <a:rPr lang="fr-FR" dirty="0"/>
            <a:t>Supervision du logiciel (</a:t>
          </a:r>
          <a:r>
            <a:rPr lang="fr-FR" dirty="0" err="1"/>
            <a:t>kube</a:t>
          </a:r>
          <a:r>
            <a:rPr lang="fr-FR" dirty="0"/>
            <a:t>, </a:t>
          </a:r>
          <a:r>
            <a:rPr lang="fr-FR" dirty="0" err="1"/>
            <a:t>prometheus</a:t>
          </a:r>
          <a:r>
            <a:rPr lang="fr-FR" dirty="0"/>
            <a:t>)</a:t>
          </a:r>
          <a:endParaRPr lang="en-US" dirty="0"/>
        </a:p>
      </dgm:t>
    </dgm:pt>
    <dgm:pt modelId="{E302B97A-6A38-4987-8ADB-948A76C86BC6}" type="parTrans" cxnId="{65588F10-7289-4189-B1C2-FD0FC3229B0E}">
      <dgm:prSet/>
      <dgm:spPr/>
      <dgm:t>
        <a:bodyPr/>
        <a:lstStyle/>
        <a:p>
          <a:endParaRPr lang="en-US"/>
        </a:p>
      </dgm:t>
    </dgm:pt>
    <dgm:pt modelId="{B64FC467-E2D1-4846-A0D9-9F67F3B9A073}" type="sibTrans" cxnId="{65588F10-7289-4189-B1C2-FD0FC3229B0E}">
      <dgm:prSet/>
      <dgm:spPr/>
      <dgm:t>
        <a:bodyPr/>
        <a:lstStyle/>
        <a:p>
          <a:endParaRPr lang="en-US"/>
        </a:p>
      </dgm:t>
    </dgm:pt>
    <dgm:pt modelId="{01416EC6-102E-4CB6-941F-DE6F9DC0BB29}">
      <dgm:prSet phldrT="[Texte]"/>
      <dgm:spPr/>
      <dgm:t>
        <a:bodyPr/>
        <a:lstStyle/>
        <a:p>
          <a:r>
            <a:rPr lang="fr-FR" dirty="0"/>
            <a:t>Container</a:t>
          </a:r>
          <a:endParaRPr lang="en-US" dirty="0"/>
        </a:p>
      </dgm:t>
    </dgm:pt>
    <dgm:pt modelId="{A1799011-C81B-47B9-8B4E-49F49A10F384}" type="parTrans" cxnId="{C2598F71-2FC6-4F57-9828-E070E78A3411}">
      <dgm:prSet/>
      <dgm:spPr/>
      <dgm:t>
        <a:bodyPr/>
        <a:lstStyle/>
        <a:p>
          <a:endParaRPr lang="en-US"/>
        </a:p>
      </dgm:t>
    </dgm:pt>
    <dgm:pt modelId="{7053C234-BDB6-4536-8F2D-72EA107CE648}" type="sibTrans" cxnId="{C2598F71-2FC6-4F57-9828-E070E78A3411}">
      <dgm:prSet/>
      <dgm:spPr/>
      <dgm:t>
        <a:bodyPr/>
        <a:lstStyle/>
        <a:p>
          <a:endParaRPr lang="en-US"/>
        </a:p>
      </dgm:t>
    </dgm:pt>
    <dgm:pt modelId="{4CE46C1B-3C0B-4D47-8C20-11BCD79DE568}">
      <dgm:prSet phldrT="[Texte]"/>
      <dgm:spPr/>
      <dgm:t>
        <a:bodyPr/>
        <a:lstStyle/>
        <a:p>
          <a:r>
            <a:rPr lang="fr-FR" dirty="0"/>
            <a:t>IDE</a:t>
          </a:r>
          <a:endParaRPr lang="en-US" dirty="0"/>
        </a:p>
      </dgm:t>
    </dgm:pt>
    <dgm:pt modelId="{3841E46B-DF76-47F7-B142-02FE2A6B4BC6}" type="parTrans" cxnId="{CBBA85E0-3D5A-4E2C-9915-4AF9737636BA}">
      <dgm:prSet/>
      <dgm:spPr/>
      <dgm:t>
        <a:bodyPr/>
        <a:lstStyle/>
        <a:p>
          <a:endParaRPr lang="en-US"/>
        </a:p>
      </dgm:t>
    </dgm:pt>
    <dgm:pt modelId="{628D8EF0-DC22-4C60-939D-DD1988D7ABDC}" type="sibTrans" cxnId="{CBBA85E0-3D5A-4E2C-9915-4AF9737636BA}">
      <dgm:prSet/>
      <dgm:spPr/>
      <dgm:t>
        <a:bodyPr/>
        <a:lstStyle/>
        <a:p>
          <a:endParaRPr lang="en-US"/>
        </a:p>
      </dgm:t>
    </dgm:pt>
    <dgm:pt modelId="{4347BE1C-C8AF-4BCE-9428-86E3958681A0}">
      <dgm:prSet phldrT="[Texte]"/>
      <dgm:spPr/>
      <dgm:t>
        <a:bodyPr/>
        <a:lstStyle/>
        <a:p>
          <a:r>
            <a:rPr lang="fr-FR" dirty="0" err="1"/>
            <a:t>Versionning</a:t>
          </a:r>
          <a:endParaRPr lang="en-US" dirty="0"/>
        </a:p>
      </dgm:t>
    </dgm:pt>
    <dgm:pt modelId="{536A293E-9067-45A9-919F-9980498FA3D1}" type="parTrans" cxnId="{C6A280B2-45F4-4450-911D-C67C68DDE99A}">
      <dgm:prSet/>
      <dgm:spPr/>
      <dgm:t>
        <a:bodyPr/>
        <a:lstStyle/>
        <a:p>
          <a:endParaRPr lang="en-US"/>
        </a:p>
      </dgm:t>
    </dgm:pt>
    <dgm:pt modelId="{C3FF9ED6-6724-4DAD-B340-EFA617C3EBC5}" type="sibTrans" cxnId="{C6A280B2-45F4-4450-911D-C67C68DDE99A}">
      <dgm:prSet/>
      <dgm:spPr/>
      <dgm:t>
        <a:bodyPr/>
        <a:lstStyle/>
        <a:p>
          <a:endParaRPr lang="en-US"/>
        </a:p>
      </dgm:t>
    </dgm:pt>
    <dgm:pt modelId="{8927D1C9-9FF5-4D37-8975-C17D4C435BA9}">
      <dgm:prSet phldrT="[Texte]"/>
      <dgm:spPr/>
      <dgm:t>
        <a:bodyPr/>
        <a:lstStyle/>
        <a:p>
          <a:r>
            <a:rPr lang="fr-FR" dirty="0"/>
            <a:t>Code </a:t>
          </a:r>
          <a:r>
            <a:rPr lang="fr-FR" dirty="0" err="1"/>
            <a:t>review</a:t>
          </a:r>
          <a:r>
            <a:rPr lang="fr-FR" dirty="0"/>
            <a:t> </a:t>
          </a:r>
          <a:endParaRPr lang="en-US" dirty="0"/>
        </a:p>
      </dgm:t>
    </dgm:pt>
    <dgm:pt modelId="{638809D6-3550-42AB-B9B4-5C338FCA3110}" type="parTrans" cxnId="{1F73D00D-EAD4-4348-B934-0BE71A116AA7}">
      <dgm:prSet/>
      <dgm:spPr/>
      <dgm:t>
        <a:bodyPr/>
        <a:lstStyle/>
        <a:p>
          <a:endParaRPr lang="en-US"/>
        </a:p>
      </dgm:t>
    </dgm:pt>
    <dgm:pt modelId="{BD99247C-378B-4D62-818C-9722FF2C2C56}" type="sibTrans" cxnId="{1F73D00D-EAD4-4348-B934-0BE71A116AA7}">
      <dgm:prSet/>
      <dgm:spPr/>
      <dgm:t>
        <a:bodyPr/>
        <a:lstStyle/>
        <a:p>
          <a:endParaRPr lang="en-US"/>
        </a:p>
      </dgm:t>
    </dgm:pt>
    <dgm:pt modelId="{7C24A229-24B1-4D3D-B1AD-F49B123E0CB6}">
      <dgm:prSet phldrT="[Texte]"/>
      <dgm:spPr/>
      <dgm:t>
        <a:bodyPr/>
        <a:lstStyle/>
        <a:p>
          <a:r>
            <a:rPr lang="fr-FR" dirty="0"/>
            <a:t>Création de </a:t>
          </a:r>
          <a:r>
            <a:rPr lang="fr-FR" dirty="0" err="1"/>
            <a:t>pod</a:t>
          </a:r>
          <a:r>
            <a:rPr lang="fr-FR" dirty="0"/>
            <a:t>/RS</a:t>
          </a:r>
          <a:endParaRPr lang="en-US" dirty="0"/>
        </a:p>
      </dgm:t>
    </dgm:pt>
    <dgm:pt modelId="{AB91880A-E472-4962-9D2E-E8840CB4C7C2}" type="parTrans" cxnId="{7817EB2C-7F60-4FC8-827E-DD5878E7F750}">
      <dgm:prSet/>
      <dgm:spPr/>
      <dgm:t>
        <a:bodyPr/>
        <a:lstStyle/>
        <a:p>
          <a:endParaRPr lang="en-US"/>
        </a:p>
      </dgm:t>
    </dgm:pt>
    <dgm:pt modelId="{4631C7DB-AEAF-4D39-85DF-EC53D570B9C7}" type="sibTrans" cxnId="{7817EB2C-7F60-4FC8-827E-DD5878E7F750}">
      <dgm:prSet/>
      <dgm:spPr/>
      <dgm:t>
        <a:bodyPr/>
        <a:lstStyle/>
        <a:p>
          <a:endParaRPr lang="en-US"/>
        </a:p>
      </dgm:t>
    </dgm:pt>
    <dgm:pt modelId="{26B6A1E7-2140-4CE3-B934-ABFBA3DB08AB}">
      <dgm:prSet phldrT="[Texte]"/>
      <dgm:spPr/>
      <dgm:t>
        <a:bodyPr/>
        <a:lstStyle/>
        <a:p>
          <a:r>
            <a:rPr lang="fr-FR" dirty="0"/>
            <a:t>Environnement</a:t>
          </a:r>
          <a:endParaRPr lang="en-US" dirty="0"/>
        </a:p>
      </dgm:t>
    </dgm:pt>
    <dgm:pt modelId="{A5322AC8-81BE-480E-B447-038D87B9A2FF}" type="parTrans" cxnId="{8DB83FAB-CB2E-4776-BEBE-95108907B3DD}">
      <dgm:prSet/>
      <dgm:spPr/>
      <dgm:t>
        <a:bodyPr/>
        <a:lstStyle/>
        <a:p>
          <a:endParaRPr lang="en-US"/>
        </a:p>
      </dgm:t>
    </dgm:pt>
    <dgm:pt modelId="{EFAD4911-6CF8-4E14-ABE3-F024B281E701}" type="sibTrans" cxnId="{8DB83FAB-CB2E-4776-BEBE-95108907B3DD}">
      <dgm:prSet/>
      <dgm:spPr/>
      <dgm:t>
        <a:bodyPr/>
        <a:lstStyle/>
        <a:p>
          <a:endParaRPr lang="en-US"/>
        </a:p>
      </dgm:t>
    </dgm:pt>
    <dgm:pt modelId="{F99F3B42-1B2F-4B95-BDC2-F690282BCA46}">
      <dgm:prSet phldrT="[Texte]"/>
      <dgm:spPr/>
      <dgm:t>
        <a:bodyPr/>
        <a:lstStyle/>
        <a:p>
          <a:r>
            <a:rPr lang="fr-FR" dirty="0"/>
            <a:t>Construction </a:t>
          </a:r>
          <a:r>
            <a:rPr lang="fr-FR" dirty="0" err="1"/>
            <a:t>configuraiton</a:t>
          </a:r>
          <a:r>
            <a:rPr lang="fr-FR" dirty="0"/>
            <a:t> </a:t>
          </a:r>
          <a:r>
            <a:rPr lang="fr-FR" dirty="0" err="1"/>
            <a:t>reseau</a:t>
          </a:r>
          <a:endParaRPr lang="en-US" dirty="0"/>
        </a:p>
      </dgm:t>
    </dgm:pt>
    <dgm:pt modelId="{11497743-E2EB-4CA8-BE48-6140C2381B74}" type="parTrans" cxnId="{29C343E2-0244-4EAC-878A-6DA1044C593C}">
      <dgm:prSet/>
      <dgm:spPr/>
      <dgm:t>
        <a:bodyPr/>
        <a:lstStyle/>
        <a:p>
          <a:endParaRPr lang="en-US"/>
        </a:p>
      </dgm:t>
    </dgm:pt>
    <dgm:pt modelId="{93658C10-4A37-4711-9E80-6E9CC01ED9D1}" type="sibTrans" cxnId="{29C343E2-0244-4EAC-878A-6DA1044C593C}">
      <dgm:prSet/>
      <dgm:spPr/>
      <dgm:t>
        <a:bodyPr/>
        <a:lstStyle/>
        <a:p>
          <a:endParaRPr lang="en-US"/>
        </a:p>
      </dgm:t>
    </dgm:pt>
    <dgm:pt modelId="{2E7E7C39-7CEC-436B-81A3-5D203716177D}" type="pres">
      <dgm:prSet presAssocID="{8E77971E-1883-4F50-99CB-3DBF3D3C9ED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13DDE34-B289-44C3-B471-15EECE1C3886}" type="pres">
      <dgm:prSet presAssocID="{1B2052EC-A754-4784-ABED-FFF11113E9EF}" presName="horFlow" presStyleCnt="0"/>
      <dgm:spPr/>
    </dgm:pt>
    <dgm:pt modelId="{E1E92D1D-64B6-41F2-9D48-985D3189ECD6}" type="pres">
      <dgm:prSet presAssocID="{1B2052EC-A754-4784-ABED-FFF11113E9EF}" presName="bigChev" presStyleLbl="node1" presStyleIdx="0" presStyleCnt="6"/>
      <dgm:spPr/>
    </dgm:pt>
    <dgm:pt modelId="{3C24139B-8E1C-4333-AED9-A5C6FD8F7219}" type="pres">
      <dgm:prSet presAssocID="{3841E46B-DF76-47F7-B142-02FE2A6B4BC6}" presName="parTrans" presStyleCnt="0"/>
      <dgm:spPr/>
    </dgm:pt>
    <dgm:pt modelId="{6D7F44E6-24E2-4FED-8DA8-15DF3795B6AC}" type="pres">
      <dgm:prSet presAssocID="{4CE46C1B-3C0B-4D47-8C20-11BCD79DE568}" presName="node" presStyleLbl="alignAccFollowNode1" presStyleIdx="0" presStyleCnt="16">
        <dgm:presLayoutVars>
          <dgm:bulletEnabled val="1"/>
        </dgm:presLayoutVars>
      </dgm:prSet>
      <dgm:spPr/>
    </dgm:pt>
    <dgm:pt modelId="{681DF7FC-F679-448A-B04B-BC1CFCFC735B}" type="pres">
      <dgm:prSet presAssocID="{628D8EF0-DC22-4C60-939D-DD1988D7ABDC}" presName="sibTrans" presStyleCnt="0"/>
      <dgm:spPr/>
    </dgm:pt>
    <dgm:pt modelId="{AAA6667D-F8DF-479D-9FB5-33532A81CC3A}" type="pres">
      <dgm:prSet presAssocID="{4347BE1C-C8AF-4BCE-9428-86E3958681A0}" presName="node" presStyleLbl="alignAccFollowNode1" presStyleIdx="1" presStyleCnt="16">
        <dgm:presLayoutVars>
          <dgm:bulletEnabled val="1"/>
        </dgm:presLayoutVars>
      </dgm:prSet>
      <dgm:spPr/>
    </dgm:pt>
    <dgm:pt modelId="{A186A80D-B4DD-4772-B732-02BC9BDB460E}" type="pres">
      <dgm:prSet presAssocID="{C3FF9ED6-6724-4DAD-B340-EFA617C3EBC5}" presName="sibTrans" presStyleCnt="0"/>
      <dgm:spPr/>
    </dgm:pt>
    <dgm:pt modelId="{8FAF546B-C513-469C-AD4D-2DBF410EFDCA}" type="pres">
      <dgm:prSet presAssocID="{8927D1C9-9FF5-4D37-8975-C17D4C435BA9}" presName="node" presStyleLbl="alignAccFollowNode1" presStyleIdx="2" presStyleCnt="16">
        <dgm:presLayoutVars>
          <dgm:bulletEnabled val="1"/>
        </dgm:presLayoutVars>
      </dgm:prSet>
      <dgm:spPr/>
    </dgm:pt>
    <dgm:pt modelId="{BC1C1683-83B3-4214-8806-7EEEC0BD9B94}" type="pres">
      <dgm:prSet presAssocID="{1B2052EC-A754-4784-ABED-FFF11113E9EF}" presName="vSp" presStyleCnt="0"/>
      <dgm:spPr/>
    </dgm:pt>
    <dgm:pt modelId="{8FA1E754-5217-47F1-BDDE-DE12D750876C}" type="pres">
      <dgm:prSet presAssocID="{639F8BD3-A970-430E-A748-5F7285C4E241}" presName="horFlow" presStyleCnt="0"/>
      <dgm:spPr/>
    </dgm:pt>
    <dgm:pt modelId="{5DA76B16-917E-4CF3-8D79-6798FAA4229D}" type="pres">
      <dgm:prSet presAssocID="{639F8BD3-A970-430E-A748-5F7285C4E241}" presName="bigChev" presStyleLbl="node1" presStyleIdx="1" presStyleCnt="6" custLinFactX="20124" custLinFactNeighborX="100000" custLinFactNeighborY="986"/>
      <dgm:spPr/>
    </dgm:pt>
    <dgm:pt modelId="{8F0E2AFC-5499-43C8-94B9-D40C2E6259C2}" type="pres">
      <dgm:prSet presAssocID="{88364A4E-FB3D-4F2D-B55D-0F93D2555991}" presName="parTrans" presStyleCnt="0"/>
      <dgm:spPr/>
    </dgm:pt>
    <dgm:pt modelId="{BEA164A5-2254-4837-BFD0-25F04F27781A}" type="pres">
      <dgm:prSet presAssocID="{7EBC1AF3-9B20-4382-A15A-6B5647961550}" presName="node" presStyleLbl="alignAccFollowNode1" presStyleIdx="3" presStyleCnt="16" custLinFactX="34465" custLinFactNeighborX="100000" custLinFactNeighborY="2376">
        <dgm:presLayoutVars>
          <dgm:bulletEnabled val="1"/>
        </dgm:presLayoutVars>
      </dgm:prSet>
      <dgm:spPr/>
    </dgm:pt>
    <dgm:pt modelId="{30073B2F-9911-4C05-89C0-00923F56F323}" type="pres">
      <dgm:prSet presAssocID="{98686BFB-9E01-4E17-8746-3646FD3E83B4}" presName="sibTrans" presStyleCnt="0"/>
      <dgm:spPr/>
    </dgm:pt>
    <dgm:pt modelId="{24561755-1A5C-4D0D-A4FD-DA1E78F2A33D}" type="pres">
      <dgm:prSet presAssocID="{80CD7FEE-C15A-478C-B1E1-CCFD5784836F}" presName="node" presStyleLbl="alignAccFollowNode1" presStyleIdx="4" presStyleCnt="16" custLinFactX="34538" custLinFactNeighborX="100000" custLinFactNeighborY="2376">
        <dgm:presLayoutVars>
          <dgm:bulletEnabled val="1"/>
        </dgm:presLayoutVars>
      </dgm:prSet>
      <dgm:spPr/>
    </dgm:pt>
    <dgm:pt modelId="{3AB37B63-21C2-4484-B57A-A7334A3D6EDF}" type="pres">
      <dgm:prSet presAssocID="{90C577D2-220F-4AD2-9303-1779E1E88558}" presName="sibTrans" presStyleCnt="0"/>
      <dgm:spPr/>
    </dgm:pt>
    <dgm:pt modelId="{52084D67-D677-44F1-A83B-EA2FD903A847}" type="pres">
      <dgm:prSet presAssocID="{B0673CB8-E036-4241-8245-90CF09CA80D8}" presName="node" presStyleLbl="alignAccFollowNode1" presStyleIdx="5" presStyleCnt="16" custLinFactX="34057" custLinFactNeighborX="100000" custLinFactNeighborY="3563">
        <dgm:presLayoutVars>
          <dgm:bulletEnabled val="1"/>
        </dgm:presLayoutVars>
      </dgm:prSet>
      <dgm:spPr/>
    </dgm:pt>
    <dgm:pt modelId="{A107F618-7475-41E4-AD1B-EFB973DD9FE7}" type="pres">
      <dgm:prSet presAssocID="{639F8BD3-A970-430E-A748-5F7285C4E241}" presName="vSp" presStyleCnt="0"/>
      <dgm:spPr/>
    </dgm:pt>
    <dgm:pt modelId="{09935E3C-D58D-4E2F-93E7-DFCD2DE7E4FC}" type="pres">
      <dgm:prSet presAssocID="{01416EC6-102E-4CB6-941F-DE6F9DC0BB29}" presName="horFlow" presStyleCnt="0"/>
      <dgm:spPr/>
    </dgm:pt>
    <dgm:pt modelId="{8353BB79-F0E9-46B9-A691-777BA28D26E2}" type="pres">
      <dgm:prSet presAssocID="{01416EC6-102E-4CB6-941F-DE6F9DC0BB29}" presName="bigChev" presStyleLbl="node1" presStyleIdx="2" presStyleCnt="6"/>
      <dgm:spPr/>
    </dgm:pt>
    <dgm:pt modelId="{2C94B64C-590A-43DE-AFBF-E616C98FDEA7}" type="pres">
      <dgm:prSet presAssocID="{01416EC6-102E-4CB6-941F-DE6F9DC0BB29}" presName="vSp" presStyleCnt="0"/>
      <dgm:spPr/>
    </dgm:pt>
    <dgm:pt modelId="{EAEA7B79-A816-40DB-A785-CBC251B4E04E}" type="pres">
      <dgm:prSet presAssocID="{26B6A1E7-2140-4CE3-B934-ABFBA3DB08AB}" presName="horFlow" presStyleCnt="0"/>
      <dgm:spPr/>
    </dgm:pt>
    <dgm:pt modelId="{8A1714FC-68BB-43A2-82C6-AAFB83917A20}" type="pres">
      <dgm:prSet presAssocID="{26B6A1E7-2140-4CE3-B934-ABFBA3DB08AB}" presName="bigChev" presStyleLbl="node1" presStyleIdx="3" presStyleCnt="6"/>
      <dgm:spPr/>
    </dgm:pt>
    <dgm:pt modelId="{F294EE3A-3B51-41AC-96A6-BFB968D73256}" type="pres">
      <dgm:prSet presAssocID="{E5462198-278E-45C6-A6F6-3D37DBDD86CC}" presName="parTrans" presStyleCnt="0"/>
      <dgm:spPr/>
    </dgm:pt>
    <dgm:pt modelId="{6D878B39-FAE4-4D87-A8F6-AFC448D68F12}" type="pres">
      <dgm:prSet presAssocID="{8F61747D-DD3F-45C8-A5DE-7DC899BE2C49}" presName="node" presStyleLbl="alignAccFollowNode1" presStyleIdx="6" presStyleCnt="16">
        <dgm:presLayoutVars>
          <dgm:bulletEnabled val="1"/>
        </dgm:presLayoutVars>
      </dgm:prSet>
      <dgm:spPr/>
    </dgm:pt>
    <dgm:pt modelId="{CE44C729-AB92-40BB-BD53-DAF948491A25}" type="pres">
      <dgm:prSet presAssocID="{A6C8B872-26DD-4A61-A214-8A22F2E16AA7}" presName="sibTrans" presStyleCnt="0"/>
      <dgm:spPr/>
    </dgm:pt>
    <dgm:pt modelId="{6E58C0BB-427C-4310-AD29-E54C26CF153A}" type="pres">
      <dgm:prSet presAssocID="{F99F3B42-1B2F-4B95-BDC2-F690282BCA46}" presName="node" presStyleLbl="alignAccFollowNode1" presStyleIdx="7" presStyleCnt="16">
        <dgm:presLayoutVars>
          <dgm:bulletEnabled val="1"/>
        </dgm:presLayoutVars>
      </dgm:prSet>
      <dgm:spPr/>
    </dgm:pt>
    <dgm:pt modelId="{7308EA4B-979F-47F2-9068-55E6D03B9FC1}" type="pres">
      <dgm:prSet presAssocID="{26B6A1E7-2140-4CE3-B934-ABFBA3DB08AB}" presName="vSp" presStyleCnt="0"/>
      <dgm:spPr/>
    </dgm:pt>
    <dgm:pt modelId="{0B546082-AF54-4965-AB21-0E7B2028B7D8}" type="pres">
      <dgm:prSet presAssocID="{F4EA9BDF-0FBA-49A4-982D-DCB88A29FC3C}" presName="horFlow" presStyleCnt="0"/>
      <dgm:spPr/>
    </dgm:pt>
    <dgm:pt modelId="{83D9DF60-5F1D-4358-98C8-D1525ADDD2F3}" type="pres">
      <dgm:prSet presAssocID="{F4EA9BDF-0FBA-49A4-982D-DCB88A29FC3C}" presName="bigChev" presStyleLbl="node1" presStyleIdx="4" presStyleCnt="6" custLinFactNeighborX="30229" custLinFactNeighborY="-2958"/>
      <dgm:spPr/>
    </dgm:pt>
    <dgm:pt modelId="{D3B6C86F-A76E-4DAB-B6DA-7FC7314C7BC5}" type="pres">
      <dgm:prSet presAssocID="{AB91880A-E472-4962-9D2E-E8840CB4C7C2}" presName="parTrans" presStyleCnt="0"/>
      <dgm:spPr/>
    </dgm:pt>
    <dgm:pt modelId="{3D400DDB-B371-4A8A-968A-F8E32461A585}" type="pres">
      <dgm:prSet presAssocID="{7C24A229-24B1-4D3D-B1AD-F49B123E0CB6}" presName="node" presStyleLbl="alignAccFollowNode1" presStyleIdx="8" presStyleCnt="16" custLinFactNeighborX="33952" custLinFactNeighborY="-3564">
        <dgm:presLayoutVars>
          <dgm:bulletEnabled val="1"/>
        </dgm:presLayoutVars>
      </dgm:prSet>
      <dgm:spPr/>
    </dgm:pt>
    <dgm:pt modelId="{F88BF04D-7DC6-4EF5-B4BE-CD6FF7BB60E3}" type="pres">
      <dgm:prSet presAssocID="{4631C7DB-AEAF-4D39-85DF-EC53D570B9C7}" presName="sibTrans" presStyleCnt="0"/>
      <dgm:spPr/>
    </dgm:pt>
    <dgm:pt modelId="{F4D9EAB9-7F90-4498-AD10-A1DCC8119BFE}" type="pres">
      <dgm:prSet presAssocID="{08F7B002-9C5C-4B5A-9534-52268F72E9B5}" presName="node" presStyleLbl="alignAccFollowNode1" presStyleIdx="9" presStyleCnt="16" custLinFactNeighborX="28518" custLinFactNeighborY="-2376">
        <dgm:presLayoutVars>
          <dgm:bulletEnabled val="1"/>
        </dgm:presLayoutVars>
      </dgm:prSet>
      <dgm:spPr/>
    </dgm:pt>
    <dgm:pt modelId="{CB3B0D8E-2260-4FB6-8996-E553B618A8BC}" type="pres">
      <dgm:prSet presAssocID="{36A1180A-6ED7-477C-9DAB-37760516D480}" presName="sibTrans" presStyleCnt="0"/>
      <dgm:spPr/>
    </dgm:pt>
    <dgm:pt modelId="{9A0AB676-CB10-4284-92CC-02234DF9B58F}" type="pres">
      <dgm:prSet presAssocID="{3DE139A5-CA95-4C1A-866A-66830F59FAF5}" presName="node" presStyleLbl="alignAccFollowNode1" presStyleIdx="10" presStyleCnt="16" custLinFactNeighborX="20873" custLinFactNeighborY="-3565">
        <dgm:presLayoutVars>
          <dgm:bulletEnabled val="1"/>
        </dgm:presLayoutVars>
      </dgm:prSet>
      <dgm:spPr/>
    </dgm:pt>
    <dgm:pt modelId="{92146F43-4ED7-4C01-829B-7BB32B1C8341}" type="pres">
      <dgm:prSet presAssocID="{38B817D4-B2D8-49F0-99E5-88622908299E}" presName="sibTrans" presStyleCnt="0"/>
      <dgm:spPr/>
    </dgm:pt>
    <dgm:pt modelId="{E8DB71C7-81AB-4575-AF34-683840B7D779}" type="pres">
      <dgm:prSet presAssocID="{C6ED6492-997E-456A-88FD-455FB5338E58}" presName="node" presStyleLbl="alignAccFollowNode1" presStyleIdx="11" presStyleCnt="16" custLinFactNeighborX="461" custLinFactNeighborY="-3564">
        <dgm:presLayoutVars>
          <dgm:bulletEnabled val="1"/>
        </dgm:presLayoutVars>
      </dgm:prSet>
      <dgm:spPr/>
    </dgm:pt>
    <dgm:pt modelId="{F764DD95-6067-4351-BA91-F09672DD228E}" type="pres">
      <dgm:prSet presAssocID="{694A7F5A-CFF0-4C9E-BB67-BC0B5EDAC0D7}" presName="sibTrans" presStyleCnt="0"/>
      <dgm:spPr/>
    </dgm:pt>
    <dgm:pt modelId="{73ED1FDD-9F26-4D12-8F3A-22D01B28CD1C}" type="pres">
      <dgm:prSet presAssocID="{A7AA8659-FA21-418C-8CDE-83C11E85B010}" presName="node" presStyleLbl="alignAccFollowNode1" presStyleIdx="12" presStyleCnt="16" custLinFactNeighborX="-16551" custLinFactNeighborY="-3562">
        <dgm:presLayoutVars>
          <dgm:bulletEnabled val="1"/>
        </dgm:presLayoutVars>
      </dgm:prSet>
      <dgm:spPr/>
    </dgm:pt>
    <dgm:pt modelId="{E2ADDDB6-AA72-4E92-A5A8-4F5654763F2E}" type="pres">
      <dgm:prSet presAssocID="{F4EA9BDF-0FBA-49A4-982D-DCB88A29FC3C}" presName="vSp" presStyleCnt="0"/>
      <dgm:spPr/>
    </dgm:pt>
    <dgm:pt modelId="{F6BF9257-AF84-47DF-98DD-EFC5E1986CCA}" type="pres">
      <dgm:prSet presAssocID="{6008A281-FD56-4EE8-A61B-62249DD9280A}" presName="horFlow" presStyleCnt="0"/>
      <dgm:spPr/>
    </dgm:pt>
    <dgm:pt modelId="{B1DBA695-7B78-485F-A2CB-DD5726920B0A}" type="pres">
      <dgm:prSet presAssocID="{6008A281-FD56-4EE8-A61B-62249DD9280A}" presName="bigChev" presStyleLbl="node1" presStyleIdx="5" presStyleCnt="6"/>
      <dgm:spPr/>
    </dgm:pt>
    <dgm:pt modelId="{6BDAE7F2-DDA7-4745-B4DA-10C6BD115272}" type="pres">
      <dgm:prSet presAssocID="{E302B97A-6A38-4987-8ADB-948A76C86BC6}" presName="parTrans" presStyleCnt="0"/>
      <dgm:spPr/>
    </dgm:pt>
    <dgm:pt modelId="{25B2DE51-7504-486D-8A26-CA5DDAEF5910}" type="pres">
      <dgm:prSet presAssocID="{C404F43B-DE8A-4AAE-A8A0-F5288F8FA5DA}" presName="node" presStyleLbl="alignAccFollowNode1" presStyleIdx="13" presStyleCnt="16">
        <dgm:presLayoutVars>
          <dgm:bulletEnabled val="1"/>
        </dgm:presLayoutVars>
      </dgm:prSet>
      <dgm:spPr/>
    </dgm:pt>
    <dgm:pt modelId="{B8DE3980-EA07-4145-ADEF-48231E31BB55}" type="pres">
      <dgm:prSet presAssocID="{B64FC467-E2D1-4846-A0D9-9F67F3B9A073}" presName="sibTrans" presStyleCnt="0"/>
      <dgm:spPr/>
    </dgm:pt>
    <dgm:pt modelId="{2D061A8B-4031-4B54-AE62-2AD5BFD493EA}" type="pres">
      <dgm:prSet presAssocID="{6EFA5696-12CC-4A95-810F-14E3974630C9}" presName="node" presStyleLbl="alignAccFollowNode1" presStyleIdx="14" presStyleCnt="16">
        <dgm:presLayoutVars>
          <dgm:bulletEnabled val="1"/>
        </dgm:presLayoutVars>
      </dgm:prSet>
      <dgm:spPr/>
    </dgm:pt>
    <dgm:pt modelId="{665F0D00-D9F0-40AC-855A-91F2533927B3}" type="pres">
      <dgm:prSet presAssocID="{627881FE-5322-4701-8544-3B44BA9BF48C}" presName="sibTrans" presStyleCnt="0"/>
      <dgm:spPr/>
    </dgm:pt>
    <dgm:pt modelId="{0B90A875-25CC-4164-94CA-3D3E25055927}" type="pres">
      <dgm:prSet presAssocID="{DED483EA-EF21-4107-95D3-A84EB60EE646}" presName="node" presStyleLbl="alignAccFollowNode1" presStyleIdx="15" presStyleCnt="16">
        <dgm:presLayoutVars>
          <dgm:bulletEnabled val="1"/>
        </dgm:presLayoutVars>
      </dgm:prSet>
      <dgm:spPr/>
    </dgm:pt>
  </dgm:ptLst>
  <dgm:cxnLst>
    <dgm:cxn modelId="{1F73D00D-EAD4-4348-B934-0BE71A116AA7}" srcId="{1B2052EC-A754-4784-ABED-FFF11113E9EF}" destId="{8927D1C9-9FF5-4D37-8975-C17D4C435BA9}" srcOrd="2" destOrd="0" parTransId="{638809D6-3550-42AB-B9B4-5C338FCA3110}" sibTransId="{BD99247C-378B-4D62-818C-9722FF2C2C56}"/>
    <dgm:cxn modelId="{20E6EC0F-AE04-4AC0-A1EF-251CF230CF93}" type="presOf" srcId="{8F61747D-DD3F-45C8-A5DE-7DC899BE2C49}" destId="{6D878B39-FAE4-4D87-A8F6-AFC448D68F12}" srcOrd="0" destOrd="0" presId="urn:microsoft.com/office/officeart/2005/8/layout/lProcess3"/>
    <dgm:cxn modelId="{65588F10-7289-4189-B1C2-FD0FC3229B0E}" srcId="{6008A281-FD56-4EE8-A61B-62249DD9280A}" destId="{C404F43B-DE8A-4AAE-A8A0-F5288F8FA5DA}" srcOrd="0" destOrd="0" parTransId="{E302B97A-6A38-4987-8ADB-948A76C86BC6}" sibTransId="{B64FC467-E2D1-4846-A0D9-9F67F3B9A073}"/>
    <dgm:cxn modelId="{2182AA11-9A49-4D65-99CD-E5008539AE33}" type="presOf" srcId="{7EBC1AF3-9B20-4382-A15A-6B5647961550}" destId="{BEA164A5-2254-4837-BFD0-25F04F27781A}" srcOrd="0" destOrd="0" presId="urn:microsoft.com/office/officeart/2005/8/layout/lProcess3"/>
    <dgm:cxn modelId="{5310A41D-98F4-47B9-8B28-14A8C9507D9D}" srcId="{6008A281-FD56-4EE8-A61B-62249DD9280A}" destId="{DED483EA-EF21-4107-95D3-A84EB60EE646}" srcOrd="2" destOrd="0" parTransId="{65617C4D-F65A-45B5-B38A-AF7A2A489744}" sibTransId="{ADF3841A-318F-45E8-87EC-984993560BB8}"/>
    <dgm:cxn modelId="{7817EB2C-7F60-4FC8-827E-DD5878E7F750}" srcId="{F4EA9BDF-0FBA-49A4-982D-DCB88A29FC3C}" destId="{7C24A229-24B1-4D3D-B1AD-F49B123E0CB6}" srcOrd="0" destOrd="0" parTransId="{AB91880A-E472-4962-9D2E-E8840CB4C7C2}" sibTransId="{4631C7DB-AEAF-4D39-85DF-EC53D570B9C7}"/>
    <dgm:cxn modelId="{54630437-CC02-49A4-BAEB-A44DE722B9EA}" type="presOf" srcId="{26B6A1E7-2140-4CE3-B934-ABFBA3DB08AB}" destId="{8A1714FC-68BB-43A2-82C6-AAFB83917A20}" srcOrd="0" destOrd="0" presId="urn:microsoft.com/office/officeart/2005/8/layout/lProcess3"/>
    <dgm:cxn modelId="{D08D343A-6A1F-4C4F-B6A5-6EB8F6D1F5DF}" type="presOf" srcId="{A7AA8659-FA21-418C-8CDE-83C11E85B010}" destId="{73ED1FDD-9F26-4D12-8F3A-22D01B28CD1C}" srcOrd="0" destOrd="0" presId="urn:microsoft.com/office/officeart/2005/8/layout/lProcess3"/>
    <dgm:cxn modelId="{1FD3393C-F815-4EB1-AABB-B80001B6A7C1}" type="presOf" srcId="{3DE139A5-CA95-4C1A-866A-66830F59FAF5}" destId="{9A0AB676-CB10-4284-92CC-02234DF9B58F}" srcOrd="0" destOrd="0" presId="urn:microsoft.com/office/officeart/2005/8/layout/lProcess3"/>
    <dgm:cxn modelId="{5138E03C-ABD2-4C14-A8CF-973C29FCA9C9}" srcId="{26B6A1E7-2140-4CE3-B934-ABFBA3DB08AB}" destId="{8F61747D-DD3F-45C8-A5DE-7DC899BE2C49}" srcOrd="0" destOrd="0" parTransId="{E5462198-278E-45C6-A6F6-3D37DBDD86CC}" sibTransId="{A6C8B872-26DD-4A61-A214-8A22F2E16AA7}"/>
    <dgm:cxn modelId="{DA43F93E-8EED-44D4-97F4-CA6586213E95}" srcId="{639F8BD3-A970-430E-A748-5F7285C4E241}" destId="{80CD7FEE-C15A-478C-B1E1-CCFD5784836F}" srcOrd="1" destOrd="0" parTransId="{B86A9D69-158D-4E02-A53D-2263A780F1C3}" sibTransId="{90C577D2-220F-4AD2-9303-1779E1E88558}"/>
    <dgm:cxn modelId="{8B03885D-77E7-4DE1-9974-B01908D4975B}" type="presOf" srcId="{6008A281-FD56-4EE8-A61B-62249DD9280A}" destId="{B1DBA695-7B78-485F-A2CB-DD5726920B0A}" srcOrd="0" destOrd="0" presId="urn:microsoft.com/office/officeart/2005/8/layout/lProcess3"/>
    <dgm:cxn modelId="{44E9D262-4631-44A3-9D2E-D71FF991E035}" type="presOf" srcId="{8E77971E-1883-4F50-99CB-3DBF3D3C9ED4}" destId="{2E7E7C39-7CEC-436B-81A3-5D203716177D}" srcOrd="0" destOrd="0" presId="urn:microsoft.com/office/officeart/2005/8/layout/lProcess3"/>
    <dgm:cxn modelId="{20F97664-C7DF-4F06-AA22-AE1F8C619612}" srcId="{F4EA9BDF-0FBA-49A4-982D-DCB88A29FC3C}" destId="{C6ED6492-997E-456A-88FD-455FB5338E58}" srcOrd="3" destOrd="0" parTransId="{F11AB925-BCB3-4D13-B2D7-C24BEAC30527}" sibTransId="{694A7F5A-CFF0-4C9E-BB67-BC0B5EDAC0D7}"/>
    <dgm:cxn modelId="{CBCC4448-CA82-479F-B912-78C7D69F90C7}" type="presOf" srcId="{7C24A229-24B1-4D3D-B1AD-F49B123E0CB6}" destId="{3D400DDB-B371-4A8A-968A-F8E32461A585}" srcOrd="0" destOrd="0" presId="urn:microsoft.com/office/officeart/2005/8/layout/lProcess3"/>
    <dgm:cxn modelId="{210B616B-337F-48E2-934B-68A74073B63E}" srcId="{639F8BD3-A970-430E-A748-5F7285C4E241}" destId="{7EBC1AF3-9B20-4382-A15A-6B5647961550}" srcOrd="0" destOrd="0" parTransId="{88364A4E-FB3D-4F2D-B55D-0F93D2555991}" sibTransId="{98686BFB-9E01-4E17-8746-3646FD3E83B4}"/>
    <dgm:cxn modelId="{27F1F44D-C80D-4A23-AA64-D2FF3659AE29}" srcId="{8E77971E-1883-4F50-99CB-3DBF3D3C9ED4}" destId="{6008A281-FD56-4EE8-A61B-62249DD9280A}" srcOrd="5" destOrd="0" parTransId="{76900956-A369-42A4-8CF2-80FB1B926CC3}" sibTransId="{9D7ADAB1-7E98-4F82-922C-B0A4288F790D}"/>
    <dgm:cxn modelId="{B0BCE34E-0A64-4B5C-B877-53EF4B7D1874}" srcId="{F4EA9BDF-0FBA-49A4-982D-DCB88A29FC3C}" destId="{08F7B002-9C5C-4B5A-9534-52268F72E9B5}" srcOrd="1" destOrd="0" parTransId="{4901EF90-2EA4-4968-893B-B08F310DD152}" sibTransId="{36A1180A-6ED7-477C-9DAB-37760516D480}"/>
    <dgm:cxn modelId="{E6D98951-24DC-4302-A735-FC17B0BCD801}" srcId="{F4EA9BDF-0FBA-49A4-982D-DCB88A29FC3C}" destId="{3DE139A5-CA95-4C1A-866A-66830F59FAF5}" srcOrd="2" destOrd="0" parTransId="{76E8ECA9-5A6A-4C69-AE49-9206F00BD5A0}" sibTransId="{38B817D4-B2D8-49F0-99E5-88622908299E}"/>
    <dgm:cxn modelId="{C2598F71-2FC6-4F57-9828-E070E78A3411}" srcId="{8E77971E-1883-4F50-99CB-3DBF3D3C9ED4}" destId="{01416EC6-102E-4CB6-941F-DE6F9DC0BB29}" srcOrd="2" destOrd="0" parTransId="{A1799011-C81B-47B9-8B4E-49F49A10F384}" sibTransId="{7053C234-BDB6-4536-8F2D-72EA107CE648}"/>
    <dgm:cxn modelId="{C99DAF52-AD94-492E-806F-1238009289CF}" type="presOf" srcId="{C404F43B-DE8A-4AAE-A8A0-F5288F8FA5DA}" destId="{25B2DE51-7504-486D-8A26-CA5DDAEF5910}" srcOrd="0" destOrd="0" presId="urn:microsoft.com/office/officeart/2005/8/layout/lProcess3"/>
    <dgm:cxn modelId="{F584E47E-5D24-4563-B813-99DD08D3B8DC}" type="presOf" srcId="{B0673CB8-E036-4241-8245-90CF09CA80D8}" destId="{52084D67-D677-44F1-A83B-EA2FD903A847}" srcOrd="0" destOrd="0" presId="urn:microsoft.com/office/officeart/2005/8/layout/lProcess3"/>
    <dgm:cxn modelId="{9E44967F-9AC2-4F59-AC0D-DE3AF3007295}" type="presOf" srcId="{4CE46C1B-3C0B-4D47-8C20-11BCD79DE568}" destId="{6D7F44E6-24E2-4FED-8DA8-15DF3795B6AC}" srcOrd="0" destOrd="0" presId="urn:microsoft.com/office/officeart/2005/8/layout/lProcess3"/>
    <dgm:cxn modelId="{F8BABF81-BA78-4F68-815E-63147DF53B4E}" srcId="{8E77971E-1883-4F50-99CB-3DBF3D3C9ED4}" destId="{F4EA9BDF-0FBA-49A4-982D-DCB88A29FC3C}" srcOrd="4" destOrd="0" parTransId="{2527477A-9D56-4D99-AB4E-C21A062FC2D2}" sibTransId="{E46884EF-6E17-4229-8618-8373019F95AB}"/>
    <dgm:cxn modelId="{080DAF83-BC90-46FD-A826-0D96CE88E6E5}" type="presOf" srcId="{08F7B002-9C5C-4B5A-9534-52268F72E9B5}" destId="{F4D9EAB9-7F90-4498-AD10-A1DCC8119BFE}" srcOrd="0" destOrd="0" presId="urn:microsoft.com/office/officeart/2005/8/layout/lProcess3"/>
    <dgm:cxn modelId="{49EEFE84-1193-4A72-9B31-95BA6FED6212}" srcId="{F4EA9BDF-0FBA-49A4-982D-DCB88A29FC3C}" destId="{A7AA8659-FA21-418C-8CDE-83C11E85B010}" srcOrd="4" destOrd="0" parTransId="{E783DE8D-1311-45D0-B3D3-BED2756DD600}" sibTransId="{18A02D10-8B3C-481F-BF44-18B9FA505314}"/>
    <dgm:cxn modelId="{DB592895-A96E-4807-A6AA-BB188D63389A}" type="presOf" srcId="{F4EA9BDF-0FBA-49A4-982D-DCB88A29FC3C}" destId="{83D9DF60-5F1D-4358-98C8-D1525ADDD2F3}" srcOrd="0" destOrd="0" presId="urn:microsoft.com/office/officeart/2005/8/layout/lProcess3"/>
    <dgm:cxn modelId="{E0BEBE95-F9BA-4F70-877E-7072893E253E}" type="presOf" srcId="{80CD7FEE-C15A-478C-B1E1-CCFD5784836F}" destId="{24561755-1A5C-4D0D-A4FD-DA1E78F2A33D}" srcOrd="0" destOrd="0" presId="urn:microsoft.com/office/officeart/2005/8/layout/lProcess3"/>
    <dgm:cxn modelId="{3986CA9C-E5FA-4FDB-A8ED-E8D33F33E01F}" srcId="{8E77971E-1883-4F50-99CB-3DBF3D3C9ED4}" destId="{639F8BD3-A970-430E-A748-5F7285C4E241}" srcOrd="1" destOrd="0" parTransId="{ABEBE5DA-D3E7-47FE-82CE-46B6F96C6FA8}" sibTransId="{C677A5EB-ECBB-4F18-8E99-E54C384CD5EA}"/>
    <dgm:cxn modelId="{2DEA5E9D-E3FA-49B3-8311-3E165EFFC488}" type="presOf" srcId="{1B2052EC-A754-4784-ABED-FFF11113E9EF}" destId="{E1E92D1D-64B6-41F2-9D48-985D3189ECD6}" srcOrd="0" destOrd="0" presId="urn:microsoft.com/office/officeart/2005/8/layout/lProcess3"/>
    <dgm:cxn modelId="{8DB83FAB-CB2E-4776-BEBE-95108907B3DD}" srcId="{8E77971E-1883-4F50-99CB-3DBF3D3C9ED4}" destId="{26B6A1E7-2140-4CE3-B934-ABFBA3DB08AB}" srcOrd="3" destOrd="0" parTransId="{A5322AC8-81BE-480E-B447-038D87B9A2FF}" sibTransId="{EFAD4911-6CF8-4E14-ABE3-F024B281E701}"/>
    <dgm:cxn modelId="{4FD134B0-2213-40A6-88A9-CD1DC9B7930D}" type="presOf" srcId="{639F8BD3-A970-430E-A748-5F7285C4E241}" destId="{5DA76B16-917E-4CF3-8D79-6798FAA4229D}" srcOrd="0" destOrd="0" presId="urn:microsoft.com/office/officeart/2005/8/layout/lProcess3"/>
    <dgm:cxn modelId="{C6A280B2-45F4-4450-911D-C67C68DDE99A}" srcId="{1B2052EC-A754-4784-ABED-FFF11113E9EF}" destId="{4347BE1C-C8AF-4BCE-9428-86E3958681A0}" srcOrd="1" destOrd="0" parTransId="{536A293E-9067-45A9-919F-9980498FA3D1}" sibTransId="{C3FF9ED6-6724-4DAD-B340-EFA617C3EBC5}"/>
    <dgm:cxn modelId="{E03BF0B9-133A-4CA1-B785-93C41D538038}" srcId="{6008A281-FD56-4EE8-A61B-62249DD9280A}" destId="{6EFA5696-12CC-4A95-810F-14E3974630C9}" srcOrd="1" destOrd="0" parTransId="{D39BAD2D-5680-442E-94B4-5358E3046EA5}" sibTransId="{627881FE-5322-4701-8544-3B44BA9BF48C}"/>
    <dgm:cxn modelId="{8C907FC6-B66E-4F43-888A-3BFBF0CDF372}" type="presOf" srcId="{C6ED6492-997E-456A-88FD-455FB5338E58}" destId="{E8DB71C7-81AB-4575-AF34-683840B7D779}" srcOrd="0" destOrd="0" presId="urn:microsoft.com/office/officeart/2005/8/layout/lProcess3"/>
    <dgm:cxn modelId="{241000CB-E94E-44FB-877B-E2B0A09D4C8A}" srcId="{8E77971E-1883-4F50-99CB-3DBF3D3C9ED4}" destId="{1B2052EC-A754-4784-ABED-FFF11113E9EF}" srcOrd="0" destOrd="0" parTransId="{CE8D75E0-34C2-4F1A-8AF7-CB4698FCCF69}" sibTransId="{4EF75644-7BFC-46C7-909D-152E75EA1E5D}"/>
    <dgm:cxn modelId="{1E3A39D6-853D-4E6C-88B1-F00689959F36}" srcId="{639F8BD3-A970-430E-A748-5F7285C4E241}" destId="{B0673CB8-E036-4241-8245-90CF09CA80D8}" srcOrd="2" destOrd="0" parTransId="{3D013D4D-4996-4323-BC27-7D612EE3DB54}" sibTransId="{F2242159-ECDA-47DF-AA2E-04322F36EEA9}"/>
    <dgm:cxn modelId="{A3FCF4D6-5454-4A54-A127-CA711B23C1F1}" type="presOf" srcId="{4347BE1C-C8AF-4BCE-9428-86E3958681A0}" destId="{AAA6667D-F8DF-479D-9FB5-33532A81CC3A}" srcOrd="0" destOrd="0" presId="urn:microsoft.com/office/officeart/2005/8/layout/lProcess3"/>
    <dgm:cxn modelId="{FF7270DB-D436-4263-BC1A-A1087C9A3FAF}" type="presOf" srcId="{8927D1C9-9FF5-4D37-8975-C17D4C435BA9}" destId="{8FAF546B-C513-469C-AD4D-2DBF410EFDCA}" srcOrd="0" destOrd="0" presId="urn:microsoft.com/office/officeart/2005/8/layout/lProcess3"/>
    <dgm:cxn modelId="{BDAD6EDC-4ADB-4805-A320-8829AEE49EF9}" type="presOf" srcId="{F99F3B42-1B2F-4B95-BDC2-F690282BCA46}" destId="{6E58C0BB-427C-4310-AD29-E54C26CF153A}" srcOrd="0" destOrd="0" presId="urn:microsoft.com/office/officeart/2005/8/layout/lProcess3"/>
    <dgm:cxn modelId="{C3A86CDD-10CE-4E5E-A2B5-6441043A9527}" type="presOf" srcId="{6EFA5696-12CC-4A95-810F-14E3974630C9}" destId="{2D061A8B-4031-4B54-AE62-2AD5BFD493EA}" srcOrd="0" destOrd="0" presId="urn:microsoft.com/office/officeart/2005/8/layout/lProcess3"/>
    <dgm:cxn modelId="{CBBA85E0-3D5A-4E2C-9915-4AF9737636BA}" srcId="{1B2052EC-A754-4784-ABED-FFF11113E9EF}" destId="{4CE46C1B-3C0B-4D47-8C20-11BCD79DE568}" srcOrd="0" destOrd="0" parTransId="{3841E46B-DF76-47F7-B142-02FE2A6B4BC6}" sibTransId="{628D8EF0-DC22-4C60-939D-DD1988D7ABDC}"/>
    <dgm:cxn modelId="{29C343E2-0244-4EAC-878A-6DA1044C593C}" srcId="{26B6A1E7-2140-4CE3-B934-ABFBA3DB08AB}" destId="{F99F3B42-1B2F-4B95-BDC2-F690282BCA46}" srcOrd="1" destOrd="0" parTransId="{11497743-E2EB-4CA8-BE48-6140C2381B74}" sibTransId="{93658C10-4A37-4711-9E80-6E9CC01ED9D1}"/>
    <dgm:cxn modelId="{391E59ED-9C4B-4552-98FA-24B2AE3529AB}" type="presOf" srcId="{01416EC6-102E-4CB6-941F-DE6F9DC0BB29}" destId="{8353BB79-F0E9-46B9-A691-777BA28D26E2}" srcOrd="0" destOrd="0" presId="urn:microsoft.com/office/officeart/2005/8/layout/lProcess3"/>
    <dgm:cxn modelId="{8F1BCBFC-67E2-4DFB-A408-98697F11EE82}" type="presOf" srcId="{DED483EA-EF21-4107-95D3-A84EB60EE646}" destId="{0B90A875-25CC-4164-94CA-3D3E25055927}" srcOrd="0" destOrd="0" presId="urn:microsoft.com/office/officeart/2005/8/layout/lProcess3"/>
    <dgm:cxn modelId="{6173BBC2-EE91-4A15-8B40-73E60C62D79B}" type="presParOf" srcId="{2E7E7C39-7CEC-436B-81A3-5D203716177D}" destId="{613DDE34-B289-44C3-B471-15EECE1C3886}" srcOrd="0" destOrd="0" presId="urn:microsoft.com/office/officeart/2005/8/layout/lProcess3"/>
    <dgm:cxn modelId="{AC8E3EA5-A086-47AA-9831-C666A271CD7F}" type="presParOf" srcId="{613DDE34-B289-44C3-B471-15EECE1C3886}" destId="{E1E92D1D-64B6-41F2-9D48-985D3189ECD6}" srcOrd="0" destOrd="0" presId="urn:microsoft.com/office/officeart/2005/8/layout/lProcess3"/>
    <dgm:cxn modelId="{77EE46E4-79A8-4DE8-B121-078B2519A9FB}" type="presParOf" srcId="{613DDE34-B289-44C3-B471-15EECE1C3886}" destId="{3C24139B-8E1C-4333-AED9-A5C6FD8F7219}" srcOrd="1" destOrd="0" presId="urn:microsoft.com/office/officeart/2005/8/layout/lProcess3"/>
    <dgm:cxn modelId="{69225BAC-2D13-48BB-8EB4-B7E604F20C68}" type="presParOf" srcId="{613DDE34-B289-44C3-B471-15EECE1C3886}" destId="{6D7F44E6-24E2-4FED-8DA8-15DF3795B6AC}" srcOrd="2" destOrd="0" presId="urn:microsoft.com/office/officeart/2005/8/layout/lProcess3"/>
    <dgm:cxn modelId="{4523B44E-CC10-40B2-A26B-8DD1E0BD12B8}" type="presParOf" srcId="{613DDE34-B289-44C3-B471-15EECE1C3886}" destId="{681DF7FC-F679-448A-B04B-BC1CFCFC735B}" srcOrd="3" destOrd="0" presId="urn:microsoft.com/office/officeart/2005/8/layout/lProcess3"/>
    <dgm:cxn modelId="{A1B33E1A-5B38-43AA-9E1E-5B4AF6B8951A}" type="presParOf" srcId="{613DDE34-B289-44C3-B471-15EECE1C3886}" destId="{AAA6667D-F8DF-479D-9FB5-33532A81CC3A}" srcOrd="4" destOrd="0" presId="urn:microsoft.com/office/officeart/2005/8/layout/lProcess3"/>
    <dgm:cxn modelId="{0AEB26C8-5C86-4167-80DD-ADC78582D839}" type="presParOf" srcId="{613DDE34-B289-44C3-B471-15EECE1C3886}" destId="{A186A80D-B4DD-4772-B732-02BC9BDB460E}" srcOrd="5" destOrd="0" presId="urn:microsoft.com/office/officeart/2005/8/layout/lProcess3"/>
    <dgm:cxn modelId="{90041186-8E5F-47C6-8B09-196666B32FFD}" type="presParOf" srcId="{613DDE34-B289-44C3-B471-15EECE1C3886}" destId="{8FAF546B-C513-469C-AD4D-2DBF410EFDCA}" srcOrd="6" destOrd="0" presId="urn:microsoft.com/office/officeart/2005/8/layout/lProcess3"/>
    <dgm:cxn modelId="{48B89D5D-E87E-4840-BA17-A93B1CE79FEB}" type="presParOf" srcId="{2E7E7C39-7CEC-436B-81A3-5D203716177D}" destId="{BC1C1683-83B3-4214-8806-7EEEC0BD9B94}" srcOrd="1" destOrd="0" presId="urn:microsoft.com/office/officeart/2005/8/layout/lProcess3"/>
    <dgm:cxn modelId="{2E14D5A5-3C07-4D79-BC61-A2118C2F2008}" type="presParOf" srcId="{2E7E7C39-7CEC-436B-81A3-5D203716177D}" destId="{8FA1E754-5217-47F1-BDDE-DE12D750876C}" srcOrd="2" destOrd="0" presId="urn:microsoft.com/office/officeart/2005/8/layout/lProcess3"/>
    <dgm:cxn modelId="{3FBEA212-F5E1-4B17-ACD5-4F5343ECB6EA}" type="presParOf" srcId="{8FA1E754-5217-47F1-BDDE-DE12D750876C}" destId="{5DA76B16-917E-4CF3-8D79-6798FAA4229D}" srcOrd="0" destOrd="0" presId="urn:microsoft.com/office/officeart/2005/8/layout/lProcess3"/>
    <dgm:cxn modelId="{291F9689-864F-4D6B-9935-738EABC88EE5}" type="presParOf" srcId="{8FA1E754-5217-47F1-BDDE-DE12D750876C}" destId="{8F0E2AFC-5499-43C8-94B9-D40C2E6259C2}" srcOrd="1" destOrd="0" presId="urn:microsoft.com/office/officeart/2005/8/layout/lProcess3"/>
    <dgm:cxn modelId="{8821DC16-5173-459D-95EA-75CACA5ADD8B}" type="presParOf" srcId="{8FA1E754-5217-47F1-BDDE-DE12D750876C}" destId="{BEA164A5-2254-4837-BFD0-25F04F27781A}" srcOrd="2" destOrd="0" presId="urn:microsoft.com/office/officeart/2005/8/layout/lProcess3"/>
    <dgm:cxn modelId="{F596E3E9-84A8-4C91-9F6B-97564631D3EF}" type="presParOf" srcId="{8FA1E754-5217-47F1-BDDE-DE12D750876C}" destId="{30073B2F-9911-4C05-89C0-00923F56F323}" srcOrd="3" destOrd="0" presId="urn:microsoft.com/office/officeart/2005/8/layout/lProcess3"/>
    <dgm:cxn modelId="{30E6DEC5-9969-44EE-BF3C-8DD62F9FCEFB}" type="presParOf" srcId="{8FA1E754-5217-47F1-BDDE-DE12D750876C}" destId="{24561755-1A5C-4D0D-A4FD-DA1E78F2A33D}" srcOrd="4" destOrd="0" presId="urn:microsoft.com/office/officeart/2005/8/layout/lProcess3"/>
    <dgm:cxn modelId="{8270B23D-627A-4028-858F-96DE210C9715}" type="presParOf" srcId="{8FA1E754-5217-47F1-BDDE-DE12D750876C}" destId="{3AB37B63-21C2-4484-B57A-A7334A3D6EDF}" srcOrd="5" destOrd="0" presId="urn:microsoft.com/office/officeart/2005/8/layout/lProcess3"/>
    <dgm:cxn modelId="{DB80BC28-C3C7-4441-B056-DB92636043AF}" type="presParOf" srcId="{8FA1E754-5217-47F1-BDDE-DE12D750876C}" destId="{52084D67-D677-44F1-A83B-EA2FD903A847}" srcOrd="6" destOrd="0" presId="urn:microsoft.com/office/officeart/2005/8/layout/lProcess3"/>
    <dgm:cxn modelId="{9343E62E-27B9-41CF-B9FB-2A18E37BA14E}" type="presParOf" srcId="{2E7E7C39-7CEC-436B-81A3-5D203716177D}" destId="{A107F618-7475-41E4-AD1B-EFB973DD9FE7}" srcOrd="3" destOrd="0" presId="urn:microsoft.com/office/officeart/2005/8/layout/lProcess3"/>
    <dgm:cxn modelId="{D39B93A6-D36B-404D-80BE-0694531FDCB9}" type="presParOf" srcId="{2E7E7C39-7CEC-436B-81A3-5D203716177D}" destId="{09935E3C-D58D-4E2F-93E7-DFCD2DE7E4FC}" srcOrd="4" destOrd="0" presId="urn:microsoft.com/office/officeart/2005/8/layout/lProcess3"/>
    <dgm:cxn modelId="{FED4BF50-98EC-42AC-8A1C-382711A99A9E}" type="presParOf" srcId="{09935E3C-D58D-4E2F-93E7-DFCD2DE7E4FC}" destId="{8353BB79-F0E9-46B9-A691-777BA28D26E2}" srcOrd="0" destOrd="0" presId="urn:microsoft.com/office/officeart/2005/8/layout/lProcess3"/>
    <dgm:cxn modelId="{CADF8185-019D-4A7D-9CD7-41DEB65186C5}" type="presParOf" srcId="{2E7E7C39-7CEC-436B-81A3-5D203716177D}" destId="{2C94B64C-590A-43DE-AFBF-E616C98FDEA7}" srcOrd="5" destOrd="0" presId="urn:microsoft.com/office/officeart/2005/8/layout/lProcess3"/>
    <dgm:cxn modelId="{77FEE6C5-4CDD-45A4-85EA-43DE1389D299}" type="presParOf" srcId="{2E7E7C39-7CEC-436B-81A3-5D203716177D}" destId="{EAEA7B79-A816-40DB-A785-CBC251B4E04E}" srcOrd="6" destOrd="0" presId="urn:microsoft.com/office/officeart/2005/8/layout/lProcess3"/>
    <dgm:cxn modelId="{191EFCED-D707-4BE4-A1A7-26BA431F7778}" type="presParOf" srcId="{EAEA7B79-A816-40DB-A785-CBC251B4E04E}" destId="{8A1714FC-68BB-43A2-82C6-AAFB83917A20}" srcOrd="0" destOrd="0" presId="urn:microsoft.com/office/officeart/2005/8/layout/lProcess3"/>
    <dgm:cxn modelId="{13582895-6AE4-459F-9B8E-00DEF6721FE6}" type="presParOf" srcId="{EAEA7B79-A816-40DB-A785-CBC251B4E04E}" destId="{F294EE3A-3B51-41AC-96A6-BFB968D73256}" srcOrd="1" destOrd="0" presId="urn:microsoft.com/office/officeart/2005/8/layout/lProcess3"/>
    <dgm:cxn modelId="{4321F238-AE94-48B6-80AF-FB4259A943FE}" type="presParOf" srcId="{EAEA7B79-A816-40DB-A785-CBC251B4E04E}" destId="{6D878B39-FAE4-4D87-A8F6-AFC448D68F12}" srcOrd="2" destOrd="0" presId="urn:microsoft.com/office/officeart/2005/8/layout/lProcess3"/>
    <dgm:cxn modelId="{A53047D3-205C-401B-9483-F7F2EF745A02}" type="presParOf" srcId="{EAEA7B79-A816-40DB-A785-CBC251B4E04E}" destId="{CE44C729-AB92-40BB-BD53-DAF948491A25}" srcOrd="3" destOrd="0" presId="urn:microsoft.com/office/officeart/2005/8/layout/lProcess3"/>
    <dgm:cxn modelId="{CC02958B-F1C4-4C0C-857C-CCAE21869384}" type="presParOf" srcId="{EAEA7B79-A816-40DB-A785-CBC251B4E04E}" destId="{6E58C0BB-427C-4310-AD29-E54C26CF153A}" srcOrd="4" destOrd="0" presId="urn:microsoft.com/office/officeart/2005/8/layout/lProcess3"/>
    <dgm:cxn modelId="{0C13822A-6842-40F5-9616-26F2CE021FFF}" type="presParOf" srcId="{2E7E7C39-7CEC-436B-81A3-5D203716177D}" destId="{7308EA4B-979F-47F2-9068-55E6D03B9FC1}" srcOrd="7" destOrd="0" presId="urn:microsoft.com/office/officeart/2005/8/layout/lProcess3"/>
    <dgm:cxn modelId="{1AC0FD16-8BE9-4EA6-8A2D-8CE8ED7B8404}" type="presParOf" srcId="{2E7E7C39-7CEC-436B-81A3-5D203716177D}" destId="{0B546082-AF54-4965-AB21-0E7B2028B7D8}" srcOrd="8" destOrd="0" presId="urn:microsoft.com/office/officeart/2005/8/layout/lProcess3"/>
    <dgm:cxn modelId="{E663B023-FBBC-49EC-8BB2-6A3DD5715805}" type="presParOf" srcId="{0B546082-AF54-4965-AB21-0E7B2028B7D8}" destId="{83D9DF60-5F1D-4358-98C8-D1525ADDD2F3}" srcOrd="0" destOrd="0" presId="urn:microsoft.com/office/officeart/2005/8/layout/lProcess3"/>
    <dgm:cxn modelId="{B4A82C33-006B-4302-BFAF-74AA69B770FF}" type="presParOf" srcId="{0B546082-AF54-4965-AB21-0E7B2028B7D8}" destId="{D3B6C86F-A76E-4DAB-B6DA-7FC7314C7BC5}" srcOrd="1" destOrd="0" presId="urn:microsoft.com/office/officeart/2005/8/layout/lProcess3"/>
    <dgm:cxn modelId="{725E591A-36B7-4A7E-8966-3ED82B75CF8D}" type="presParOf" srcId="{0B546082-AF54-4965-AB21-0E7B2028B7D8}" destId="{3D400DDB-B371-4A8A-968A-F8E32461A585}" srcOrd="2" destOrd="0" presId="urn:microsoft.com/office/officeart/2005/8/layout/lProcess3"/>
    <dgm:cxn modelId="{866F36D2-F9C3-4CB4-A928-B0E224DB016F}" type="presParOf" srcId="{0B546082-AF54-4965-AB21-0E7B2028B7D8}" destId="{F88BF04D-7DC6-4EF5-B4BE-CD6FF7BB60E3}" srcOrd="3" destOrd="0" presId="urn:microsoft.com/office/officeart/2005/8/layout/lProcess3"/>
    <dgm:cxn modelId="{9C4B9685-29C3-4820-A6AC-23828AE37C4F}" type="presParOf" srcId="{0B546082-AF54-4965-AB21-0E7B2028B7D8}" destId="{F4D9EAB9-7F90-4498-AD10-A1DCC8119BFE}" srcOrd="4" destOrd="0" presId="urn:microsoft.com/office/officeart/2005/8/layout/lProcess3"/>
    <dgm:cxn modelId="{1F5B3A2D-57C3-4360-B2D9-16998A9D215B}" type="presParOf" srcId="{0B546082-AF54-4965-AB21-0E7B2028B7D8}" destId="{CB3B0D8E-2260-4FB6-8996-E553B618A8BC}" srcOrd="5" destOrd="0" presId="urn:microsoft.com/office/officeart/2005/8/layout/lProcess3"/>
    <dgm:cxn modelId="{D82D0644-9143-49C0-A24E-55B4592CA114}" type="presParOf" srcId="{0B546082-AF54-4965-AB21-0E7B2028B7D8}" destId="{9A0AB676-CB10-4284-92CC-02234DF9B58F}" srcOrd="6" destOrd="0" presId="urn:microsoft.com/office/officeart/2005/8/layout/lProcess3"/>
    <dgm:cxn modelId="{C3F694D9-8747-4E95-A332-2B7980FBD596}" type="presParOf" srcId="{0B546082-AF54-4965-AB21-0E7B2028B7D8}" destId="{92146F43-4ED7-4C01-829B-7BB32B1C8341}" srcOrd="7" destOrd="0" presId="urn:microsoft.com/office/officeart/2005/8/layout/lProcess3"/>
    <dgm:cxn modelId="{E45A0C71-3188-4723-8C7C-F21DE381D023}" type="presParOf" srcId="{0B546082-AF54-4965-AB21-0E7B2028B7D8}" destId="{E8DB71C7-81AB-4575-AF34-683840B7D779}" srcOrd="8" destOrd="0" presId="urn:microsoft.com/office/officeart/2005/8/layout/lProcess3"/>
    <dgm:cxn modelId="{6FA0BE99-E048-4C0E-AAF9-F7E5DA36EACC}" type="presParOf" srcId="{0B546082-AF54-4965-AB21-0E7B2028B7D8}" destId="{F764DD95-6067-4351-BA91-F09672DD228E}" srcOrd="9" destOrd="0" presId="urn:microsoft.com/office/officeart/2005/8/layout/lProcess3"/>
    <dgm:cxn modelId="{D3E94840-AA7C-47D9-981F-EDBB20989684}" type="presParOf" srcId="{0B546082-AF54-4965-AB21-0E7B2028B7D8}" destId="{73ED1FDD-9F26-4D12-8F3A-22D01B28CD1C}" srcOrd="10" destOrd="0" presId="urn:microsoft.com/office/officeart/2005/8/layout/lProcess3"/>
    <dgm:cxn modelId="{9A6D26B3-1075-440F-9390-B33476B92BF8}" type="presParOf" srcId="{2E7E7C39-7CEC-436B-81A3-5D203716177D}" destId="{E2ADDDB6-AA72-4E92-A5A8-4F5654763F2E}" srcOrd="9" destOrd="0" presId="urn:microsoft.com/office/officeart/2005/8/layout/lProcess3"/>
    <dgm:cxn modelId="{3192BC7E-5B9C-463F-B064-76B1796181D9}" type="presParOf" srcId="{2E7E7C39-7CEC-436B-81A3-5D203716177D}" destId="{F6BF9257-AF84-47DF-98DD-EFC5E1986CCA}" srcOrd="10" destOrd="0" presId="urn:microsoft.com/office/officeart/2005/8/layout/lProcess3"/>
    <dgm:cxn modelId="{7393C08B-FDE5-40B8-A7B4-863CED46E729}" type="presParOf" srcId="{F6BF9257-AF84-47DF-98DD-EFC5E1986CCA}" destId="{B1DBA695-7B78-485F-A2CB-DD5726920B0A}" srcOrd="0" destOrd="0" presId="urn:microsoft.com/office/officeart/2005/8/layout/lProcess3"/>
    <dgm:cxn modelId="{FE647FF4-70E7-42EB-920F-6B736610C5D9}" type="presParOf" srcId="{F6BF9257-AF84-47DF-98DD-EFC5E1986CCA}" destId="{6BDAE7F2-DDA7-4745-B4DA-10C6BD115272}" srcOrd="1" destOrd="0" presId="urn:microsoft.com/office/officeart/2005/8/layout/lProcess3"/>
    <dgm:cxn modelId="{B12A8277-C43C-443E-9218-4B44CF9BF679}" type="presParOf" srcId="{F6BF9257-AF84-47DF-98DD-EFC5E1986CCA}" destId="{25B2DE51-7504-486D-8A26-CA5DDAEF5910}" srcOrd="2" destOrd="0" presId="urn:microsoft.com/office/officeart/2005/8/layout/lProcess3"/>
    <dgm:cxn modelId="{FB908325-12C2-46D8-9F5D-CB2F0A07C8AC}" type="presParOf" srcId="{F6BF9257-AF84-47DF-98DD-EFC5E1986CCA}" destId="{B8DE3980-EA07-4145-ADEF-48231E31BB55}" srcOrd="3" destOrd="0" presId="urn:microsoft.com/office/officeart/2005/8/layout/lProcess3"/>
    <dgm:cxn modelId="{CFD8A7F3-8B9C-4B90-B392-B8CD16C1C387}" type="presParOf" srcId="{F6BF9257-AF84-47DF-98DD-EFC5E1986CCA}" destId="{2D061A8B-4031-4B54-AE62-2AD5BFD493EA}" srcOrd="4" destOrd="0" presId="urn:microsoft.com/office/officeart/2005/8/layout/lProcess3"/>
    <dgm:cxn modelId="{A2A35DDA-E5A5-4638-8FB9-331304DCF741}" type="presParOf" srcId="{F6BF9257-AF84-47DF-98DD-EFC5E1986CCA}" destId="{665F0D00-D9F0-40AC-855A-91F2533927B3}" srcOrd="5" destOrd="0" presId="urn:microsoft.com/office/officeart/2005/8/layout/lProcess3"/>
    <dgm:cxn modelId="{FF47D283-C859-45E0-B40D-2B5AAF93198D}" type="presParOf" srcId="{F6BF9257-AF84-47DF-98DD-EFC5E1986CCA}" destId="{0B90A875-25CC-4164-94CA-3D3E2505592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92D1D-64B6-41F2-9D48-985D3189ECD6}">
      <dsp:nvSpPr>
        <dsp:cNvPr id="0" name=""/>
        <dsp:cNvSpPr/>
      </dsp:nvSpPr>
      <dsp:spPr>
        <a:xfrm>
          <a:off x="1175" y="148517"/>
          <a:ext cx="2415453" cy="96618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Code</a:t>
          </a:r>
          <a:endParaRPr lang="en-US" sz="1800" kern="1200" dirty="0"/>
        </a:p>
      </dsp:txBody>
      <dsp:txXfrm>
        <a:off x="484266" y="148517"/>
        <a:ext cx="1449272" cy="966181"/>
      </dsp:txXfrm>
    </dsp:sp>
    <dsp:sp modelId="{6D7F44E6-24E2-4FED-8DA8-15DF3795B6AC}">
      <dsp:nvSpPr>
        <dsp:cNvPr id="0" name=""/>
        <dsp:cNvSpPr/>
      </dsp:nvSpPr>
      <dsp:spPr>
        <a:xfrm>
          <a:off x="2102620" y="230642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IDE</a:t>
          </a:r>
          <a:endParaRPr lang="en-US" sz="800" kern="1200" dirty="0"/>
        </a:p>
      </dsp:txBody>
      <dsp:txXfrm>
        <a:off x="2503585" y="230642"/>
        <a:ext cx="1202896" cy="801930"/>
      </dsp:txXfrm>
    </dsp:sp>
    <dsp:sp modelId="{AAA6667D-F8DF-479D-9FB5-33532A81CC3A}">
      <dsp:nvSpPr>
        <dsp:cNvPr id="0" name=""/>
        <dsp:cNvSpPr/>
      </dsp:nvSpPr>
      <dsp:spPr>
        <a:xfrm>
          <a:off x="3826771" y="230642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Versionning</a:t>
          </a:r>
          <a:endParaRPr lang="en-US" sz="800" kern="1200" dirty="0"/>
        </a:p>
      </dsp:txBody>
      <dsp:txXfrm>
        <a:off x="4227736" y="230642"/>
        <a:ext cx="1202896" cy="801930"/>
      </dsp:txXfrm>
    </dsp:sp>
    <dsp:sp modelId="{8FAF546B-C513-469C-AD4D-2DBF410EFDCA}">
      <dsp:nvSpPr>
        <dsp:cNvPr id="0" name=""/>
        <dsp:cNvSpPr/>
      </dsp:nvSpPr>
      <dsp:spPr>
        <a:xfrm>
          <a:off x="5550922" y="230642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Code </a:t>
          </a:r>
          <a:r>
            <a:rPr lang="fr-FR" sz="800" kern="1200" dirty="0" err="1"/>
            <a:t>review</a:t>
          </a:r>
          <a:r>
            <a:rPr lang="fr-FR" sz="800" kern="1200" dirty="0"/>
            <a:t> </a:t>
          </a:r>
          <a:endParaRPr lang="en-US" sz="800" kern="1200" dirty="0"/>
        </a:p>
      </dsp:txBody>
      <dsp:txXfrm>
        <a:off x="5951887" y="230642"/>
        <a:ext cx="1202896" cy="801930"/>
      </dsp:txXfrm>
    </dsp:sp>
    <dsp:sp modelId="{5DA76B16-917E-4CF3-8D79-6798FAA4229D}">
      <dsp:nvSpPr>
        <dsp:cNvPr id="0" name=""/>
        <dsp:cNvSpPr/>
      </dsp:nvSpPr>
      <dsp:spPr>
        <a:xfrm>
          <a:off x="801270" y="1259490"/>
          <a:ext cx="2415453" cy="96618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Orchestrateur</a:t>
          </a:r>
          <a:endParaRPr lang="en-US" sz="1800" kern="1200" dirty="0"/>
        </a:p>
      </dsp:txBody>
      <dsp:txXfrm>
        <a:off x="1284361" y="1259490"/>
        <a:ext cx="1449272" cy="966181"/>
      </dsp:txXfrm>
    </dsp:sp>
    <dsp:sp modelId="{BEA164A5-2254-4837-BFD0-25F04F27781A}">
      <dsp:nvSpPr>
        <dsp:cNvPr id="0" name=""/>
        <dsp:cNvSpPr/>
      </dsp:nvSpPr>
      <dsp:spPr>
        <a:xfrm>
          <a:off x="3074259" y="1351143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Build</a:t>
          </a:r>
          <a:r>
            <a:rPr lang="fr-FR" sz="800" kern="1200" dirty="0"/>
            <a:t> (Maven/</a:t>
          </a:r>
          <a:r>
            <a:rPr lang="fr-FR" sz="800" kern="1200" dirty="0" err="1"/>
            <a:t>Graddle</a:t>
          </a:r>
          <a:r>
            <a:rPr lang="fr-FR" sz="800" kern="1200" dirty="0"/>
            <a:t>)</a:t>
          </a:r>
          <a:endParaRPr lang="en-US" sz="800" kern="1200" dirty="0"/>
        </a:p>
      </dsp:txBody>
      <dsp:txXfrm>
        <a:off x="3475224" y="1351143"/>
        <a:ext cx="1202896" cy="801930"/>
      </dsp:txXfrm>
    </dsp:sp>
    <dsp:sp modelId="{24561755-1A5C-4D0D-A4FD-DA1E78F2A33D}">
      <dsp:nvSpPr>
        <dsp:cNvPr id="0" name=""/>
        <dsp:cNvSpPr/>
      </dsp:nvSpPr>
      <dsp:spPr>
        <a:xfrm>
          <a:off x="4799874" y="1351143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Containers (construction d’images)</a:t>
          </a:r>
          <a:endParaRPr lang="en-US" sz="800" kern="1200" dirty="0"/>
        </a:p>
      </dsp:txBody>
      <dsp:txXfrm>
        <a:off x="5200839" y="1351143"/>
        <a:ext cx="1202896" cy="801930"/>
      </dsp:txXfrm>
    </dsp:sp>
    <dsp:sp modelId="{52084D67-D677-44F1-A83B-EA2FD903A847}">
      <dsp:nvSpPr>
        <dsp:cNvPr id="0" name=""/>
        <dsp:cNvSpPr/>
      </dsp:nvSpPr>
      <dsp:spPr>
        <a:xfrm>
          <a:off x="6514382" y="1360662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Tests</a:t>
          </a:r>
          <a:endParaRPr lang="en-US" sz="800" kern="1200" dirty="0"/>
        </a:p>
      </dsp:txBody>
      <dsp:txXfrm>
        <a:off x="6915347" y="1360662"/>
        <a:ext cx="1202896" cy="801930"/>
      </dsp:txXfrm>
    </dsp:sp>
    <dsp:sp modelId="{8353BB79-F0E9-46B9-A691-777BA28D26E2}">
      <dsp:nvSpPr>
        <dsp:cNvPr id="0" name=""/>
        <dsp:cNvSpPr/>
      </dsp:nvSpPr>
      <dsp:spPr>
        <a:xfrm>
          <a:off x="1175" y="2351411"/>
          <a:ext cx="2415453" cy="96618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Container</a:t>
          </a:r>
          <a:endParaRPr lang="en-US" sz="1800" kern="1200" dirty="0"/>
        </a:p>
      </dsp:txBody>
      <dsp:txXfrm>
        <a:off x="484266" y="2351411"/>
        <a:ext cx="1449272" cy="966181"/>
      </dsp:txXfrm>
    </dsp:sp>
    <dsp:sp modelId="{8A1714FC-68BB-43A2-82C6-AAFB83917A20}">
      <dsp:nvSpPr>
        <dsp:cNvPr id="0" name=""/>
        <dsp:cNvSpPr/>
      </dsp:nvSpPr>
      <dsp:spPr>
        <a:xfrm>
          <a:off x="1175" y="3452858"/>
          <a:ext cx="2415453" cy="96618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Environnement</a:t>
          </a:r>
          <a:endParaRPr lang="en-US" sz="1800" kern="1200" dirty="0"/>
        </a:p>
      </dsp:txBody>
      <dsp:txXfrm>
        <a:off x="484266" y="3452858"/>
        <a:ext cx="1449272" cy="966181"/>
      </dsp:txXfrm>
    </dsp:sp>
    <dsp:sp modelId="{6D878B39-FAE4-4D87-A8F6-AFC448D68F12}">
      <dsp:nvSpPr>
        <dsp:cNvPr id="0" name=""/>
        <dsp:cNvSpPr/>
      </dsp:nvSpPr>
      <dsp:spPr>
        <a:xfrm>
          <a:off x="2102620" y="3534983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Construction /Provisionnement d’infrastructure</a:t>
          </a:r>
          <a:endParaRPr lang="en-US" sz="800" kern="1200" dirty="0"/>
        </a:p>
      </dsp:txBody>
      <dsp:txXfrm>
        <a:off x="2503585" y="3534983"/>
        <a:ext cx="1202896" cy="801930"/>
      </dsp:txXfrm>
    </dsp:sp>
    <dsp:sp modelId="{6E58C0BB-427C-4310-AD29-E54C26CF153A}">
      <dsp:nvSpPr>
        <dsp:cNvPr id="0" name=""/>
        <dsp:cNvSpPr/>
      </dsp:nvSpPr>
      <dsp:spPr>
        <a:xfrm>
          <a:off x="3826771" y="3534983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Construction </a:t>
          </a:r>
          <a:r>
            <a:rPr lang="fr-FR" sz="800" kern="1200" dirty="0" err="1"/>
            <a:t>configuraiton</a:t>
          </a:r>
          <a:r>
            <a:rPr lang="fr-FR" sz="800" kern="1200" dirty="0"/>
            <a:t> </a:t>
          </a:r>
          <a:r>
            <a:rPr lang="fr-FR" sz="800" kern="1200" dirty="0" err="1"/>
            <a:t>reseau</a:t>
          </a:r>
          <a:endParaRPr lang="en-US" sz="800" kern="1200" dirty="0"/>
        </a:p>
      </dsp:txBody>
      <dsp:txXfrm>
        <a:off x="4227736" y="3534983"/>
        <a:ext cx="1202896" cy="801930"/>
      </dsp:txXfrm>
    </dsp:sp>
    <dsp:sp modelId="{83D9DF60-5F1D-4358-98C8-D1525ADDD2F3}">
      <dsp:nvSpPr>
        <dsp:cNvPr id="0" name=""/>
        <dsp:cNvSpPr/>
      </dsp:nvSpPr>
      <dsp:spPr>
        <a:xfrm>
          <a:off x="96097" y="4525725"/>
          <a:ext cx="2415453" cy="96618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Déploiement du logiciel</a:t>
          </a:r>
          <a:endParaRPr lang="en-US" sz="1800" kern="1200" dirty="0"/>
        </a:p>
      </dsp:txBody>
      <dsp:txXfrm>
        <a:off x="579188" y="4525725"/>
        <a:ext cx="1449272" cy="966181"/>
      </dsp:txXfrm>
    </dsp:sp>
    <dsp:sp modelId="{3D400DDB-B371-4A8A-968A-F8E32461A585}">
      <dsp:nvSpPr>
        <dsp:cNvPr id="0" name=""/>
        <dsp:cNvSpPr/>
      </dsp:nvSpPr>
      <dsp:spPr>
        <a:xfrm>
          <a:off x="2197915" y="4607849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Création de </a:t>
          </a:r>
          <a:r>
            <a:rPr lang="fr-FR" sz="800" kern="1200" dirty="0" err="1"/>
            <a:t>pod</a:t>
          </a:r>
          <a:r>
            <a:rPr lang="fr-FR" sz="800" kern="1200" dirty="0"/>
            <a:t>/RS</a:t>
          </a:r>
          <a:endParaRPr lang="en-US" sz="800" kern="1200" dirty="0"/>
        </a:p>
      </dsp:txBody>
      <dsp:txXfrm>
        <a:off x="2598880" y="4607849"/>
        <a:ext cx="1202896" cy="801930"/>
      </dsp:txXfrm>
    </dsp:sp>
    <dsp:sp modelId="{F4D9EAB9-7F90-4498-AD10-A1DCC8119BFE}">
      <dsp:nvSpPr>
        <dsp:cNvPr id="0" name=""/>
        <dsp:cNvSpPr/>
      </dsp:nvSpPr>
      <dsp:spPr>
        <a:xfrm>
          <a:off x="3906814" y="4617376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Inventaire logiciel (</a:t>
          </a:r>
          <a:r>
            <a:rPr lang="fr-FR" sz="800" kern="1200" dirty="0" err="1"/>
            <a:t>puppet,kube</a:t>
          </a:r>
          <a:r>
            <a:rPr lang="fr-FR" sz="800" kern="1200" dirty="0"/>
            <a:t>)</a:t>
          </a:r>
          <a:endParaRPr lang="en-US" sz="800" kern="1200" dirty="0"/>
        </a:p>
      </dsp:txBody>
      <dsp:txXfrm>
        <a:off x="4307779" y="4617376"/>
        <a:ext cx="1202896" cy="801930"/>
      </dsp:txXfrm>
    </dsp:sp>
    <dsp:sp modelId="{9A0AB676-CB10-4284-92CC-02234DF9B58F}">
      <dsp:nvSpPr>
        <dsp:cNvPr id="0" name=""/>
        <dsp:cNvSpPr/>
      </dsp:nvSpPr>
      <dsp:spPr>
        <a:xfrm>
          <a:off x="5609508" y="4607841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Affectation infra/logiciel/container (</a:t>
          </a:r>
          <a:r>
            <a:rPr lang="fr-FR" sz="800" kern="1200" dirty="0" err="1"/>
            <a:t>puppet</a:t>
          </a:r>
          <a:r>
            <a:rPr lang="fr-FR" sz="800" kern="1200" dirty="0"/>
            <a:t>/</a:t>
          </a:r>
          <a:r>
            <a:rPr lang="fr-FR" sz="800" kern="1200" dirty="0" err="1"/>
            <a:t>kube</a:t>
          </a:r>
          <a:r>
            <a:rPr lang="fr-FR" sz="800" kern="1200" dirty="0"/>
            <a:t>)</a:t>
          </a:r>
          <a:endParaRPr lang="en-US" sz="800" kern="1200" dirty="0"/>
        </a:p>
      </dsp:txBody>
      <dsp:txXfrm>
        <a:off x="6010473" y="4607841"/>
        <a:ext cx="1202896" cy="801930"/>
      </dsp:txXfrm>
    </dsp:sp>
    <dsp:sp modelId="{E8DB71C7-81AB-4575-AF34-683840B7D779}">
      <dsp:nvSpPr>
        <dsp:cNvPr id="0" name=""/>
        <dsp:cNvSpPr/>
      </dsp:nvSpPr>
      <dsp:spPr>
        <a:xfrm>
          <a:off x="7276367" y="4607849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Gestion de la configuration (</a:t>
          </a:r>
          <a:r>
            <a:rPr lang="fr-FR" sz="800" kern="1200" dirty="0" err="1"/>
            <a:t>puppet</a:t>
          </a:r>
          <a:r>
            <a:rPr lang="fr-FR" sz="800" kern="1200" dirty="0"/>
            <a:t> (</a:t>
          </a:r>
          <a:r>
            <a:rPr lang="fr-FR" sz="800" kern="1200" dirty="0" err="1"/>
            <a:t>hiera</a:t>
          </a:r>
          <a:r>
            <a:rPr lang="fr-FR" sz="800" kern="1200" dirty="0"/>
            <a:t>), </a:t>
          </a:r>
          <a:r>
            <a:rPr lang="fr-FR" sz="800" kern="1200" dirty="0" err="1"/>
            <a:t>etcd</a:t>
          </a:r>
          <a:r>
            <a:rPr lang="fr-FR" sz="800" kern="1200" dirty="0"/>
            <a:t> )</a:t>
          </a:r>
          <a:endParaRPr lang="en-US" sz="800" kern="1200" dirty="0"/>
        </a:p>
      </dsp:txBody>
      <dsp:txXfrm>
        <a:off x="7677332" y="4607849"/>
        <a:ext cx="1202896" cy="801930"/>
      </dsp:txXfrm>
    </dsp:sp>
    <dsp:sp modelId="{73ED1FDD-9F26-4D12-8F3A-22D01B28CD1C}">
      <dsp:nvSpPr>
        <dsp:cNvPr id="0" name=""/>
        <dsp:cNvSpPr/>
      </dsp:nvSpPr>
      <dsp:spPr>
        <a:xfrm>
          <a:off x="8952769" y="4607865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Installation du logiciel (</a:t>
          </a:r>
          <a:r>
            <a:rPr lang="fr-FR" sz="800" kern="1200" dirty="0" err="1"/>
            <a:t>puppet</a:t>
          </a:r>
          <a:r>
            <a:rPr lang="fr-FR" sz="800" kern="1200" dirty="0"/>
            <a:t>/</a:t>
          </a:r>
          <a:r>
            <a:rPr lang="fr-FR" sz="800" kern="1200" dirty="0" err="1"/>
            <a:t>chocolatey</a:t>
          </a:r>
          <a:r>
            <a:rPr lang="fr-FR" sz="800" kern="1200" dirty="0"/>
            <a:t>/ansible)</a:t>
          </a:r>
          <a:endParaRPr lang="en-US" sz="800" kern="1200" dirty="0"/>
        </a:p>
      </dsp:txBody>
      <dsp:txXfrm>
        <a:off x="9353734" y="4607865"/>
        <a:ext cx="1202896" cy="801930"/>
      </dsp:txXfrm>
    </dsp:sp>
    <dsp:sp modelId="{B1DBA695-7B78-485F-A2CB-DD5726920B0A}">
      <dsp:nvSpPr>
        <dsp:cNvPr id="0" name=""/>
        <dsp:cNvSpPr/>
      </dsp:nvSpPr>
      <dsp:spPr>
        <a:xfrm>
          <a:off x="1175" y="5655752"/>
          <a:ext cx="2415453" cy="96618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Runtime</a:t>
          </a:r>
          <a:endParaRPr lang="en-US" sz="1800" kern="1200" dirty="0"/>
        </a:p>
      </dsp:txBody>
      <dsp:txXfrm>
        <a:off x="484266" y="5655752"/>
        <a:ext cx="1449272" cy="966181"/>
      </dsp:txXfrm>
    </dsp:sp>
    <dsp:sp modelId="{25B2DE51-7504-486D-8A26-CA5DDAEF5910}">
      <dsp:nvSpPr>
        <dsp:cNvPr id="0" name=""/>
        <dsp:cNvSpPr/>
      </dsp:nvSpPr>
      <dsp:spPr>
        <a:xfrm>
          <a:off x="2102620" y="5737877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Supervision du logiciel (</a:t>
          </a:r>
          <a:r>
            <a:rPr lang="fr-FR" sz="800" kern="1200" dirty="0" err="1"/>
            <a:t>kube</a:t>
          </a:r>
          <a:r>
            <a:rPr lang="fr-FR" sz="800" kern="1200" dirty="0"/>
            <a:t>, </a:t>
          </a:r>
          <a:r>
            <a:rPr lang="fr-FR" sz="800" kern="1200" dirty="0" err="1"/>
            <a:t>prometheus</a:t>
          </a:r>
          <a:r>
            <a:rPr lang="fr-FR" sz="800" kern="1200" dirty="0"/>
            <a:t>)</a:t>
          </a:r>
          <a:endParaRPr lang="en-US" sz="800" kern="1200" dirty="0"/>
        </a:p>
      </dsp:txBody>
      <dsp:txXfrm>
        <a:off x="2503585" y="5737877"/>
        <a:ext cx="1202896" cy="801930"/>
      </dsp:txXfrm>
    </dsp:sp>
    <dsp:sp modelId="{2D061A8B-4031-4B54-AE62-2AD5BFD493EA}">
      <dsp:nvSpPr>
        <dsp:cNvPr id="0" name=""/>
        <dsp:cNvSpPr/>
      </dsp:nvSpPr>
      <dsp:spPr>
        <a:xfrm>
          <a:off x="3826771" y="5737877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Alerting</a:t>
          </a:r>
          <a:r>
            <a:rPr lang="fr-FR" sz="800" kern="1200" dirty="0"/>
            <a:t> </a:t>
          </a:r>
          <a:endParaRPr lang="en-US" sz="800" kern="1200" dirty="0"/>
        </a:p>
      </dsp:txBody>
      <dsp:txXfrm>
        <a:off x="4227736" y="5737877"/>
        <a:ext cx="1202896" cy="801930"/>
      </dsp:txXfrm>
    </dsp:sp>
    <dsp:sp modelId="{0B90A875-25CC-4164-94CA-3D3E25055927}">
      <dsp:nvSpPr>
        <dsp:cNvPr id="0" name=""/>
        <dsp:cNvSpPr/>
      </dsp:nvSpPr>
      <dsp:spPr>
        <a:xfrm>
          <a:off x="5550922" y="5737877"/>
          <a:ext cx="2004826" cy="80193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Scaling</a:t>
          </a:r>
          <a:r>
            <a:rPr lang="fr-FR" sz="800" kern="1200" dirty="0"/>
            <a:t> / </a:t>
          </a:r>
          <a:r>
            <a:rPr lang="fr-FR" sz="800" kern="1200" dirty="0" err="1"/>
            <a:t>Downscaling</a:t>
          </a:r>
          <a:r>
            <a:rPr lang="fr-FR" sz="800" kern="1200" dirty="0"/>
            <a:t> (</a:t>
          </a:r>
          <a:r>
            <a:rPr lang="fr-FR" sz="800" kern="1200" dirty="0" err="1"/>
            <a:t>kube</a:t>
          </a:r>
          <a:r>
            <a:rPr lang="fr-FR" sz="800" kern="1200" dirty="0"/>
            <a:t>(auto))</a:t>
          </a:r>
          <a:endParaRPr lang="en-US" sz="800" kern="1200" dirty="0"/>
        </a:p>
      </dsp:txBody>
      <dsp:txXfrm>
        <a:off x="5951887" y="5737877"/>
        <a:ext cx="1202896" cy="801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1140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13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8828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597634" cy="269241"/>
          </a:xfrm>
          <a:prstGeom prst="rect">
            <a:avLst/>
          </a:prstGeom>
        </p:spPr>
        <p:txBody>
          <a:bodyPr/>
          <a:lstStyle>
            <a:lvl1pPr>
              <a:defRPr kumimoji="0" lang="fr-FR" sz="1200" b="0" i="0" u="none" strike="noStrike" cap="none" spc="0" normalizeH="0" baseline="0" smtClean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Shape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>
              <a:defRPr>
                <a:solidFill>
                  <a:schemeClr val="bg1"/>
                </a:solidFill>
                <a:latin typeface="Open Sans"/>
              </a:defRPr>
            </a:lvl1pPr>
          </a:lstStyle>
          <a:p>
            <a:r>
              <a:rPr lang="fr-FR" dirty="0"/>
              <a:t>Titre</a:t>
            </a:r>
            <a:endParaRPr dirty="0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5" y="2019632"/>
            <a:ext cx="3415378" cy="2814504"/>
          </a:xfrm>
          <a:prstGeom prst="rect">
            <a:avLst/>
          </a:prstGeom>
        </p:spPr>
      </p:pic>
      <p:sp>
        <p:nvSpPr>
          <p:cNvPr id="8" name="Shape 113"/>
          <p:cNvSpPr/>
          <p:nvPr userDrawn="1"/>
        </p:nvSpPr>
        <p:spPr>
          <a:xfrm>
            <a:off x="4443274" y="6509607"/>
            <a:ext cx="372271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© ZENIKA 201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  All rights reserved  -  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4684513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 sz="1600"/>
            </a:pPr>
            <a:r>
              <a:rPr lang="fr-FR"/>
              <a:t>Modifier les styles du texte du masque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6410-3872-7948-A27B-BBD1C628DA9D}" type="datetime1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7271-184E-6F4D-9B02-705272522F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12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56717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 dirty="0">
                <a:ln>
                  <a:noFill/>
                </a:ln>
                <a:solidFill>
                  <a:srgbClr val="C00000"/>
                </a:solidFill>
                <a:uFillTx/>
                <a:latin typeface="Open Sans Light" charset="0"/>
                <a:ea typeface="Open Sans Light" charset="0"/>
                <a:cs typeface="Open Sans Light" charset="0"/>
                <a:sym typeface="Calibri Ligh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11" name="Shape 113"/>
          <p:cNvSpPr/>
          <p:nvPr userDrawn="1"/>
        </p:nvSpPr>
        <p:spPr>
          <a:xfrm>
            <a:off x="4443274" y="6509607"/>
            <a:ext cx="372271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© ZENIKA 201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  All rights reserved  -  Proprietary &amp; confidential</a:t>
            </a:r>
          </a:p>
        </p:txBody>
      </p:sp>
      <p:pic>
        <p:nvPicPr>
          <p:cNvPr id="12" name="ZNK-blanc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97984" y="5971429"/>
            <a:ext cx="764379" cy="76556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70150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 dirty="0">
                <a:ln>
                  <a:noFill/>
                </a:ln>
                <a:solidFill>
                  <a:srgbClr val="C00000"/>
                </a:solidFill>
                <a:uFillTx/>
                <a:latin typeface="Open Sans Light" charset="0"/>
                <a:ea typeface="Open Sans Light" charset="0"/>
                <a:cs typeface="Open Sans Light" charset="0"/>
                <a:sym typeface="Calibri Ligh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11" name="Shape 113"/>
          <p:cNvSpPr/>
          <p:nvPr userDrawn="1"/>
        </p:nvSpPr>
        <p:spPr>
          <a:xfrm>
            <a:off x="4443274" y="6509607"/>
            <a:ext cx="372271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© ZENIKA 201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  All rights reserved  -  Proprietary &amp; confidential</a:t>
            </a:r>
          </a:p>
        </p:txBody>
      </p:sp>
      <p:pic>
        <p:nvPicPr>
          <p:cNvPr id="12" name="ZNK-blanc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97984" y="5971429"/>
            <a:ext cx="764379" cy="76556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19276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2"/>
          <p:cNvSpPr txBox="1">
            <a:spLocks/>
          </p:cNvSpPr>
          <p:nvPr userDrawn="1"/>
        </p:nvSpPr>
        <p:spPr>
          <a:xfrm>
            <a:off x="839525" y="3242283"/>
            <a:ext cx="10515600" cy="2880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endParaRPr lang="fr-FR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63" y="349858"/>
            <a:ext cx="1251101" cy="62848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0" y="6130454"/>
            <a:ext cx="1263362" cy="634647"/>
          </a:xfrm>
          <a:prstGeom prst="rect">
            <a:avLst/>
          </a:prstGeom>
        </p:spPr>
      </p:pic>
      <p:pic>
        <p:nvPicPr>
          <p:cNvPr id="10" name="image3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1372499" y="151276"/>
            <a:ext cx="606727" cy="60672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2" name="Shape 113"/>
          <p:cNvSpPr/>
          <p:nvPr userDrawn="1"/>
        </p:nvSpPr>
        <p:spPr>
          <a:xfrm>
            <a:off x="4443274" y="6509607"/>
            <a:ext cx="372271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© ZENIKA 201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  All rights reserved  -  Proprietary &amp; confidential</a:t>
            </a:r>
          </a:p>
        </p:txBody>
      </p:sp>
      <p:sp>
        <p:nvSpPr>
          <p:cNvPr id="11" name="Shape 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 dirty="0">
                <a:ln>
                  <a:noFill/>
                </a:ln>
                <a:solidFill>
                  <a:srgbClr val="C00000"/>
                </a:solidFill>
                <a:uFillTx/>
                <a:latin typeface="Open Sans Light" charset="0"/>
                <a:ea typeface="Open Sans Light" charset="0"/>
                <a:cs typeface="Open Sans Light" charset="0"/>
                <a:sym typeface="Calibri Light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308794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398644" y="2202508"/>
            <a:ext cx="7394713" cy="209119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fr-FR" sz="4000" dirty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VOTRE TITRE DE SECTION ICI</a:t>
            </a:r>
          </a:p>
        </p:txBody>
      </p:sp>
      <p:sp>
        <p:nvSpPr>
          <p:cNvPr id="7" name="Espace réservé du texte 2"/>
          <p:cNvSpPr txBox="1">
            <a:spLocks/>
          </p:cNvSpPr>
          <p:nvPr userDrawn="1"/>
        </p:nvSpPr>
        <p:spPr>
          <a:xfrm>
            <a:off x="839525" y="3242283"/>
            <a:ext cx="10515600" cy="2880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endParaRPr lang="fr-FR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8" name="image3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448574" y="4675366"/>
            <a:ext cx="956992" cy="956988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9" name="Shape 113"/>
          <p:cNvSpPr/>
          <p:nvPr userDrawn="1"/>
        </p:nvSpPr>
        <p:spPr>
          <a:xfrm>
            <a:off x="4443274" y="6509607"/>
            <a:ext cx="372271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© ZENIKA 201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  All rights reserved  -  Proprietary &amp; confidential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70" y="2568268"/>
            <a:ext cx="2207651" cy="110690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2" y="2538149"/>
            <a:ext cx="2309302" cy="11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034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2403944" y="657343"/>
            <a:ext cx="7386762" cy="18844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charset="0"/>
                <a:ea typeface="Open Sans Light" charset="0"/>
                <a:cs typeface="Open Sans Light" charset="0"/>
                <a:sym typeface="Calibri Light"/>
              </a:defRPr>
            </a:lvl1pPr>
          </a:lstStyle>
          <a:p>
            <a:pPr marL="0" indent="0" algn="ctr">
              <a:buNone/>
            </a:pPr>
            <a:r>
              <a:rPr lang="fr-FR" sz="2400" dirty="0">
                <a:solidFill>
                  <a:schemeClr val="tx2">
                    <a:lumMod val="50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SOUS TITRE ET ACCROCHE</a:t>
            </a:r>
          </a:p>
        </p:txBody>
      </p:sp>
      <p:sp>
        <p:nvSpPr>
          <p:cNvPr id="5" name="Espace réservé du texte 2"/>
          <p:cNvSpPr txBox="1">
            <a:spLocks/>
          </p:cNvSpPr>
          <p:nvPr userDrawn="1"/>
        </p:nvSpPr>
        <p:spPr>
          <a:xfrm>
            <a:off x="839525" y="3242283"/>
            <a:ext cx="10515600" cy="2880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endParaRPr lang="fr-FR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63" y="349858"/>
            <a:ext cx="1251101" cy="6284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0" y="6130454"/>
            <a:ext cx="1263362" cy="634647"/>
          </a:xfrm>
          <a:prstGeom prst="rect">
            <a:avLst/>
          </a:prstGeom>
        </p:spPr>
      </p:pic>
      <p:pic>
        <p:nvPicPr>
          <p:cNvPr id="8" name="image3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1372499" y="151276"/>
            <a:ext cx="606727" cy="60672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9" name="Shape 113"/>
          <p:cNvSpPr/>
          <p:nvPr userDrawn="1"/>
        </p:nvSpPr>
        <p:spPr>
          <a:xfrm>
            <a:off x="4443274" y="6509607"/>
            <a:ext cx="372271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© ZENIKA 201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  All rights reserved  -  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401772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51" y="2488758"/>
            <a:ext cx="1929398" cy="1880484"/>
          </a:xfrm>
          <a:prstGeom prst="rect">
            <a:avLst/>
          </a:prstGeom>
        </p:spPr>
      </p:pic>
      <p:sp>
        <p:nvSpPr>
          <p:cNvPr id="4" name="Shape 113"/>
          <p:cNvSpPr/>
          <p:nvPr userDrawn="1"/>
        </p:nvSpPr>
        <p:spPr>
          <a:xfrm>
            <a:off x="4443274" y="6517558"/>
            <a:ext cx="372271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© ZENIKA 201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  All rights reserved  -  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799703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ttern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ZNK-blanc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008671" y="1915146"/>
            <a:ext cx="2552894" cy="255684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13"/>
          <p:cNvSpPr/>
          <p:nvPr userDrawn="1"/>
        </p:nvSpPr>
        <p:spPr>
          <a:xfrm>
            <a:off x="4443274" y="6509607"/>
            <a:ext cx="372271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© ZENIKA 201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  All rights reserved  -  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147489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9" r:id="rId3"/>
    <p:sldLayoutId id="2147483668" r:id="rId4"/>
    <p:sldLayoutId id="2147483664" r:id="rId5"/>
    <p:sldLayoutId id="2147483665" r:id="rId6"/>
    <p:sldLayoutId id="2147483666" r:id="rId7"/>
    <p:sldLayoutId id="2147483667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9" r:id="rId14"/>
    <p:sldLayoutId id="2147483673" r:id="rId15"/>
    <p:sldLayoutId id="2147483674" r:id="rId16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8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206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01A63EA9-9C66-4A87-AD7A-15C2EF9C9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465057"/>
              </p:ext>
            </p:extLst>
          </p:nvPr>
        </p:nvGraphicFramePr>
        <p:xfrm>
          <a:off x="1186773" y="87549"/>
          <a:ext cx="11005227" cy="677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4116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ZNK-PPT [Enregistré automatiquement]" id="{7A9948E8-5966-1E47-BBB1-484399EF98C8}" vid="{D8BA59D8-0FED-1B4D-964F-02E0A9C42373}"/>
    </a:ext>
  </a:extLst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0</TotalTime>
  <Words>92</Words>
  <Application>Microsoft Office PowerPoint</Application>
  <PresentationFormat>Grand écran</PresentationFormat>
  <Paragraphs>22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Open Sans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Cottin Sophie</dc:creator>
  <cp:lastModifiedBy>Laurent TARDIF</cp:lastModifiedBy>
  <cp:revision>474</cp:revision>
  <cp:lastPrinted>2017-09-12T08:27:19Z</cp:lastPrinted>
  <dcterms:created xsi:type="dcterms:W3CDTF">2017-01-23T09:41:23Z</dcterms:created>
  <dcterms:modified xsi:type="dcterms:W3CDTF">2018-05-02T14:45:24Z</dcterms:modified>
</cp:coreProperties>
</file>