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3" r:id="rId4"/>
    <p:sldId id="262" r:id="rId5"/>
    <p:sldId id="264" r:id="rId6"/>
    <p:sldId id="266" r:id="rId7"/>
    <p:sldId id="267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47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33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157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2009, la présentation 10 deploys per days at Flickr à la Velocity conf fait beaucoup de remous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Ils parlent de collaboration entre devs et ops, d’automatisation de l’infrastructure.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personnes qui auraient des compétences et la vision des 2 mondes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bases sont posées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fr-FR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fr-FR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71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ccueil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98750" y="2038350"/>
            <a:ext cx="3746499" cy="27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_Bande_saum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 rot="-180000">
            <a:off x="236908" y="168834"/>
            <a:ext cx="6011061" cy="595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rgbClr val="EF52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Shape 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77" y="6356348"/>
            <a:ext cx="367328" cy="41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 rot="-180000">
            <a:off x="587292" y="597779"/>
            <a:ext cx="5000400" cy="669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1E1C1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20737" y="2041240"/>
            <a:ext cx="8001500" cy="4315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_Bande_roug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 rot="-180000">
            <a:off x="236908" y="168834"/>
            <a:ext cx="6011061" cy="595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rgbClr val="AF1E3A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77" y="6356348"/>
            <a:ext cx="367328" cy="417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 rot="-180000">
            <a:off x="587292" y="597779"/>
            <a:ext cx="5000400" cy="669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1E1C1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20737" y="2041240"/>
            <a:ext cx="8001500" cy="4315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_Bande_ver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rgbClr val="79A60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 rot="-180000">
            <a:off x="236908" y="168834"/>
            <a:ext cx="6011061" cy="595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41" name="Shape 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77" y="6356348"/>
            <a:ext cx="367328" cy="41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-180000">
            <a:off x="587292" y="597779"/>
            <a:ext cx="5000400" cy="669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1E1C1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20737" y="2041240"/>
            <a:ext cx="8001500" cy="4315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_Bande_gri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 rot="-180000">
            <a:off x="236908" y="168834"/>
            <a:ext cx="6011061" cy="5953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Shape 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77" y="6356348"/>
            <a:ext cx="367328" cy="4179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-180000">
            <a:off x="587292" y="597779"/>
            <a:ext cx="5000400" cy="669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1E1C11"/>
              </a:buClr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820737" y="2041240"/>
            <a:ext cx="8001500" cy="43151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ier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525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8206" y="6350919"/>
            <a:ext cx="368299" cy="4190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941190" y="1952991"/>
            <a:ext cx="7881046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Shape 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77" y="6356348"/>
            <a:ext cx="367328" cy="41799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00" y="6350400"/>
            <a:ext cx="368299" cy="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9A603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Shape 63"/>
          <p:cNvSpPr/>
          <p:nvPr/>
        </p:nvSpPr>
        <p:spPr>
          <a:xfrm rot="-229841">
            <a:off x="-600004" y="-191833"/>
            <a:ext cx="1020334" cy="7129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600" y="6350400"/>
            <a:ext cx="368299" cy="4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/>
        </p:nvSpPr>
        <p:spPr>
          <a:xfrm>
            <a:off x="7925121" y="6536667"/>
            <a:ext cx="129825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Arial"/>
              <a:buNone/>
            </a:pPr>
            <a:r>
              <a:rPr lang="fr-FR" sz="800" b="0" i="0" u="none" strike="noStrike" cap="none" baseline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Novembre 2014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/>
          <p:cNvSpPr/>
          <p:nvPr/>
        </p:nvSpPr>
        <p:spPr>
          <a:xfrm>
            <a:off x="1175657" y="1539551"/>
            <a:ext cx="7735078" cy="285516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 rot="-180000">
            <a:off x="1458861" y="375766"/>
            <a:ext cx="7439025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 rot="-180000">
            <a:off x="1458861" y="842491"/>
            <a:ext cx="5000625" cy="668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Simple local installation, one single JVM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2332652" y="1834256"/>
            <a:ext cx="4901982" cy="1474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3349689" y="2095514"/>
            <a:ext cx="1502228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3349688" y="2629570"/>
            <a:ext cx="1502229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5053760" y="2095514"/>
            <a:ext cx="1680451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458614" y="1986598"/>
            <a:ext cx="382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540757" y="30007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8" name="Cylindre 7"/>
          <p:cNvSpPr/>
          <p:nvPr/>
        </p:nvSpPr>
        <p:spPr>
          <a:xfrm>
            <a:off x="3729284" y="3663697"/>
            <a:ext cx="2108718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0" name="Connecteur droit avec flèche 9"/>
          <p:cNvCxnSpPr>
            <a:cxnSpLocks/>
            <a:stCxn id="20" idx="2"/>
            <a:endCxn id="8" idx="1"/>
          </p:cNvCxnSpPr>
          <p:nvPr/>
        </p:nvCxnSpPr>
        <p:spPr>
          <a:xfrm>
            <a:off x="4783643" y="3308492"/>
            <a:ext cx="0" cy="355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336948" y="1617240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/>
          <p:cNvSpPr/>
          <p:nvPr/>
        </p:nvSpPr>
        <p:spPr>
          <a:xfrm>
            <a:off x="1095875" y="1352213"/>
            <a:ext cx="7735078" cy="327577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 rot="-180000">
            <a:off x="1323684" y="348087"/>
            <a:ext cx="7439025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 rot="-180000">
            <a:off x="1455576" y="878919"/>
            <a:ext cx="5000625" cy="668337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Simple local installation, </a:t>
            </a:r>
            <a:r>
              <a:rPr lang="fr-FR" dirty="0" err="1"/>
              <a:t>several</a:t>
            </a:r>
            <a:r>
              <a:rPr lang="fr-FR" dirty="0"/>
              <a:t> JVM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2267338" y="1542700"/>
            <a:ext cx="4901982" cy="21141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3284375" y="1727008"/>
            <a:ext cx="1502228" cy="71688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3284374" y="2518446"/>
            <a:ext cx="1502229" cy="83273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4963414" y="1720380"/>
            <a:ext cx="1680451" cy="72351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393300" y="2334980"/>
            <a:ext cx="382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41997" y="21613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8" name="Cylindre 7"/>
          <p:cNvSpPr/>
          <p:nvPr/>
        </p:nvSpPr>
        <p:spPr>
          <a:xfrm>
            <a:off x="3663970" y="3983445"/>
            <a:ext cx="2108718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0" name="Connecteur droit avec flèche 9"/>
          <p:cNvCxnSpPr>
            <a:cxnSpLocks/>
            <a:stCxn id="20" idx="2"/>
            <a:endCxn id="8" idx="1"/>
          </p:cNvCxnSpPr>
          <p:nvPr/>
        </p:nvCxnSpPr>
        <p:spPr>
          <a:xfrm>
            <a:off x="4718329" y="3656874"/>
            <a:ext cx="0" cy="32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4241997" y="30572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090984" y="218263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17799" y="149400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</p:spTree>
    <p:extLst>
      <p:ext uri="{BB962C8B-B14F-4D97-AF65-F5344CB8AC3E}">
        <p14:creationId xmlns:p14="http://schemas.microsoft.com/office/powerpoint/2010/main" val="3358622491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coins arrondis 25"/>
          <p:cNvSpPr/>
          <p:nvPr/>
        </p:nvSpPr>
        <p:spPr>
          <a:xfrm>
            <a:off x="2183363" y="1328701"/>
            <a:ext cx="5906278" cy="4764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/>
          <p:cNvSpPr/>
          <p:nvPr/>
        </p:nvSpPr>
        <p:spPr>
          <a:xfrm>
            <a:off x="2677122" y="3515939"/>
            <a:ext cx="4901982" cy="1474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-180000">
            <a:off x="2079518" y="283091"/>
            <a:ext cx="7439102" cy="6869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 rot="-180000">
            <a:off x="2247293" y="801564"/>
            <a:ext cx="5000400" cy="669211"/>
          </a:xfrm>
        </p:spPr>
        <p:txBody>
          <a:bodyPr/>
          <a:lstStyle/>
          <a:p>
            <a:r>
              <a:rPr lang="fr-FR" dirty="0"/>
              <a:t>Simple local installation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3694159" y="3777197"/>
            <a:ext cx="1502228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16" name="Rectangle : coins arrondis 15"/>
          <p:cNvSpPr/>
          <p:nvPr/>
        </p:nvSpPr>
        <p:spPr>
          <a:xfrm>
            <a:off x="3694158" y="4311253"/>
            <a:ext cx="1502229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5398230" y="3773321"/>
            <a:ext cx="1680451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ResourceManager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803084" y="3560559"/>
            <a:ext cx="382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2677122" y="1761905"/>
            <a:ext cx="4901982" cy="14742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/>
          <p:cNvSpPr/>
          <p:nvPr/>
        </p:nvSpPr>
        <p:spPr>
          <a:xfrm>
            <a:off x="3694159" y="2023163"/>
            <a:ext cx="1502228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3694158" y="2557219"/>
            <a:ext cx="1502229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5398230" y="2023163"/>
            <a:ext cx="1680451" cy="373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803084" y="1914247"/>
            <a:ext cx="382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718040" y="29304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5" name="Cylindre 14"/>
          <p:cNvSpPr/>
          <p:nvPr/>
        </p:nvSpPr>
        <p:spPr>
          <a:xfrm>
            <a:off x="4073754" y="5387743"/>
            <a:ext cx="2108718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8" name="Connecteur droit avec flèche 17"/>
          <p:cNvCxnSpPr>
            <a:cxnSpLocks/>
            <a:stCxn id="5" idx="2"/>
            <a:endCxn id="15" idx="1"/>
          </p:cNvCxnSpPr>
          <p:nvPr/>
        </p:nvCxnSpPr>
        <p:spPr>
          <a:xfrm>
            <a:off x="5128113" y="4990175"/>
            <a:ext cx="0" cy="397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718039" y="46502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cxnSp>
        <p:nvCxnSpPr>
          <p:cNvPr id="25" name="Connecteur droit avec flèche 24"/>
          <p:cNvCxnSpPr>
            <a:cxnSpLocks/>
            <a:stCxn id="20" idx="2"/>
            <a:endCxn id="5" idx="0"/>
          </p:cNvCxnSpPr>
          <p:nvPr/>
        </p:nvCxnSpPr>
        <p:spPr>
          <a:xfrm>
            <a:off x="5128113" y="3236141"/>
            <a:ext cx="0" cy="279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833025" y="140318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</p:spTree>
    <p:extLst>
      <p:ext uri="{BB962C8B-B14F-4D97-AF65-F5344CB8AC3E}">
        <p14:creationId xmlns:p14="http://schemas.microsoft.com/office/powerpoint/2010/main" val="410102506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 : coins arrondis 34"/>
          <p:cNvSpPr/>
          <p:nvPr/>
        </p:nvSpPr>
        <p:spPr>
          <a:xfrm>
            <a:off x="1175657" y="1324946"/>
            <a:ext cx="7735078" cy="52624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/>
          <p:cNvSpPr/>
          <p:nvPr/>
        </p:nvSpPr>
        <p:spPr>
          <a:xfrm>
            <a:off x="1688077" y="3687362"/>
            <a:ext cx="6830772" cy="1753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 rot="-180000">
            <a:off x="1176108" y="269256"/>
            <a:ext cx="7439102" cy="6869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 rot="-180000">
            <a:off x="1525075" y="735632"/>
            <a:ext cx="5000400" cy="669211"/>
          </a:xfrm>
        </p:spPr>
        <p:txBody>
          <a:bodyPr/>
          <a:lstStyle/>
          <a:p>
            <a:r>
              <a:rPr lang="fr-FR" dirty="0"/>
              <a:t>Pseudo </a:t>
            </a:r>
            <a:r>
              <a:rPr lang="fr-FR" dirty="0" err="1"/>
              <a:t>distributed</a:t>
            </a:r>
            <a:r>
              <a:rPr lang="fr-FR" dirty="0"/>
              <a:t> installation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2822981" y="4224752"/>
            <a:ext cx="1502228" cy="9081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16" name="Rectangle : coins arrondis 15"/>
          <p:cNvSpPr/>
          <p:nvPr/>
        </p:nvSpPr>
        <p:spPr>
          <a:xfrm>
            <a:off x="6590059" y="4224752"/>
            <a:ext cx="1502229" cy="8768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4551477" y="4224753"/>
            <a:ext cx="1828327" cy="8768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ResourceManager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956331" y="3901348"/>
            <a:ext cx="382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</a:t>
            </a:r>
          </a:p>
        </p:txBody>
      </p:sp>
      <p:sp>
        <p:nvSpPr>
          <p:cNvPr id="20" name="Rectangle : coins arrondis 19"/>
          <p:cNvSpPr/>
          <p:nvPr/>
        </p:nvSpPr>
        <p:spPr>
          <a:xfrm>
            <a:off x="1688077" y="1751850"/>
            <a:ext cx="6830772" cy="15896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/>
          <p:cNvSpPr/>
          <p:nvPr/>
        </p:nvSpPr>
        <p:spPr>
          <a:xfrm>
            <a:off x="2667646" y="2145600"/>
            <a:ext cx="1502228" cy="8567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4640926" y="2116599"/>
            <a:ext cx="1502229" cy="885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6415025" y="2082607"/>
            <a:ext cx="1680451" cy="8845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894896" y="1951656"/>
            <a:ext cx="382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7597849" y="26402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5" name="Cylindre 14"/>
          <p:cNvSpPr/>
          <p:nvPr/>
        </p:nvSpPr>
        <p:spPr>
          <a:xfrm>
            <a:off x="4049104" y="5839914"/>
            <a:ext cx="2108718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8" name="Connecteur droit avec flèche 17"/>
          <p:cNvCxnSpPr>
            <a:cxnSpLocks/>
            <a:stCxn id="5" idx="2"/>
            <a:endCxn id="15" idx="1"/>
          </p:cNvCxnSpPr>
          <p:nvPr/>
        </p:nvCxnSpPr>
        <p:spPr>
          <a:xfrm>
            <a:off x="5103463" y="5440801"/>
            <a:ext cx="0" cy="399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871286" y="482515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cxnSp>
        <p:nvCxnSpPr>
          <p:cNvPr id="25" name="Connecteur droit avec flèche 24"/>
          <p:cNvCxnSpPr>
            <a:cxnSpLocks/>
            <a:stCxn id="20" idx="2"/>
            <a:endCxn id="5" idx="0"/>
          </p:cNvCxnSpPr>
          <p:nvPr/>
        </p:nvCxnSpPr>
        <p:spPr>
          <a:xfrm>
            <a:off x="5103463" y="3341510"/>
            <a:ext cx="0" cy="345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729655" y="48511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7548549" y="47928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539233" y="26568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641786" y="26568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1655607" y="1392436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</p:spTree>
    <p:extLst>
      <p:ext uri="{BB962C8B-B14F-4D97-AF65-F5344CB8AC3E}">
        <p14:creationId xmlns:p14="http://schemas.microsoft.com/office/powerpoint/2010/main" val="2939174026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40370" y="3844733"/>
            <a:ext cx="9047660" cy="2713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/>
          <p:cNvSpPr/>
          <p:nvPr/>
        </p:nvSpPr>
        <p:spPr>
          <a:xfrm>
            <a:off x="0" y="1116482"/>
            <a:ext cx="9047660" cy="2590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/>
          <p:cNvSpPr/>
          <p:nvPr/>
        </p:nvSpPr>
        <p:spPr>
          <a:xfrm>
            <a:off x="6775162" y="1129952"/>
            <a:ext cx="1967452" cy="5391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/>
          <p:cNvSpPr/>
          <p:nvPr/>
        </p:nvSpPr>
        <p:spPr>
          <a:xfrm>
            <a:off x="4981700" y="1194319"/>
            <a:ext cx="1712890" cy="526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/>
          <p:cNvSpPr/>
          <p:nvPr/>
        </p:nvSpPr>
        <p:spPr>
          <a:xfrm>
            <a:off x="3299647" y="1194320"/>
            <a:ext cx="1637072" cy="52456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/>
          <p:cNvSpPr/>
          <p:nvPr/>
        </p:nvSpPr>
        <p:spPr>
          <a:xfrm>
            <a:off x="635856" y="1194319"/>
            <a:ext cx="2613838" cy="5262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 rot="-180000">
            <a:off x="-113171" y="276912"/>
            <a:ext cx="1921363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 rot="-180000">
            <a:off x="1985" y="71001"/>
            <a:ext cx="2105300" cy="669926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distributed</a:t>
            </a:r>
            <a:r>
              <a:rPr lang="fr-FR" dirty="0"/>
              <a:t> installation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720458" y="4727963"/>
            <a:ext cx="1201324" cy="9081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16" name="Rectangle : coins arrondis 15"/>
          <p:cNvSpPr/>
          <p:nvPr/>
        </p:nvSpPr>
        <p:spPr>
          <a:xfrm>
            <a:off x="3415949" y="5211729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7096654" y="4700172"/>
            <a:ext cx="1491766" cy="8768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Resource</a:t>
            </a:r>
            <a:br>
              <a:rPr lang="fr-FR" dirty="0"/>
            </a:br>
            <a:r>
              <a:rPr lang="fr-FR" dirty="0"/>
              <a:t>Manager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3518" y="4367383"/>
            <a:ext cx="382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</a:t>
            </a:r>
          </a:p>
        </p:txBody>
      </p:sp>
      <p:sp>
        <p:nvSpPr>
          <p:cNvPr id="21" name="Rectangle : coins arrondis 20"/>
          <p:cNvSpPr/>
          <p:nvPr/>
        </p:nvSpPr>
        <p:spPr>
          <a:xfrm>
            <a:off x="1069009" y="2056642"/>
            <a:ext cx="1502228" cy="8567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3326189" y="2056642"/>
            <a:ext cx="1502229" cy="885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6920450" y="2372622"/>
            <a:ext cx="1680451" cy="8845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9346" y="1687310"/>
            <a:ext cx="406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15" name="Cylindre 14"/>
          <p:cNvSpPr/>
          <p:nvPr/>
        </p:nvSpPr>
        <p:spPr>
          <a:xfrm>
            <a:off x="3602560" y="5812561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8" name="Connecteur droit avec flèche 17"/>
          <p:cNvCxnSpPr>
            <a:cxnSpLocks/>
            <a:stCxn id="16" idx="2"/>
            <a:endCxn id="15" idx="1"/>
          </p:cNvCxnSpPr>
          <p:nvPr/>
        </p:nvCxnSpPr>
        <p:spPr>
          <a:xfrm flipH="1">
            <a:off x="4167063" y="5604856"/>
            <a:ext cx="1" cy="20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973928" y="57847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4262442" y="3620278"/>
            <a:ext cx="0" cy="23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496283" y="52158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5044809" y="2059473"/>
            <a:ext cx="1502229" cy="885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1961556" y="4727963"/>
            <a:ext cx="1223011" cy="9081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Secondary</a:t>
            </a:r>
            <a:endParaRPr lang="fr-FR" dirty="0"/>
          </a:p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32" name="Rectangle : coins arrondis 31"/>
          <p:cNvSpPr/>
          <p:nvPr/>
        </p:nvSpPr>
        <p:spPr>
          <a:xfrm>
            <a:off x="5122562" y="5211729"/>
            <a:ext cx="1502229" cy="3653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39" name="Cylindre 38"/>
          <p:cNvSpPr/>
          <p:nvPr/>
        </p:nvSpPr>
        <p:spPr>
          <a:xfrm>
            <a:off x="5334351" y="5752378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40" name="Connecteur droit avec flèche 39"/>
          <p:cNvCxnSpPr>
            <a:cxnSpLocks/>
            <a:stCxn id="32" idx="2"/>
            <a:endCxn id="39" idx="1"/>
          </p:cNvCxnSpPr>
          <p:nvPr/>
        </p:nvCxnSpPr>
        <p:spPr>
          <a:xfrm>
            <a:off x="5873677" y="5577065"/>
            <a:ext cx="25177" cy="175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 : coins arrondis 46"/>
          <p:cNvSpPr/>
          <p:nvPr/>
        </p:nvSpPr>
        <p:spPr>
          <a:xfrm>
            <a:off x="3415949" y="3941668"/>
            <a:ext cx="1412469" cy="6823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Webapp</a:t>
            </a:r>
            <a:endParaRPr lang="fr-FR" dirty="0"/>
          </a:p>
          <a:p>
            <a:pPr algn="ctr"/>
            <a:r>
              <a:rPr lang="fr-FR" dirty="0"/>
              <a:t>Proxy server</a:t>
            </a:r>
          </a:p>
        </p:txBody>
      </p:sp>
      <p:sp>
        <p:nvSpPr>
          <p:cNvPr id="48" name="Rectangle : coins arrondis 47"/>
          <p:cNvSpPr/>
          <p:nvPr/>
        </p:nvSpPr>
        <p:spPr>
          <a:xfrm>
            <a:off x="5145838" y="3926363"/>
            <a:ext cx="1412469" cy="6823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Job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9" name="Cylindre 48"/>
          <p:cNvSpPr/>
          <p:nvPr/>
        </p:nvSpPr>
        <p:spPr>
          <a:xfrm>
            <a:off x="1241864" y="5774829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50" name="Connecteur droit avec flèche 49"/>
          <p:cNvCxnSpPr>
            <a:cxnSpLocks/>
            <a:stCxn id="4" idx="2"/>
            <a:endCxn id="49" idx="0"/>
          </p:cNvCxnSpPr>
          <p:nvPr/>
        </p:nvCxnSpPr>
        <p:spPr>
          <a:xfrm>
            <a:off x="1321120" y="5636142"/>
            <a:ext cx="485247" cy="27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29" idx="2"/>
            <a:endCxn id="49" idx="0"/>
          </p:cNvCxnSpPr>
          <p:nvPr/>
        </p:nvCxnSpPr>
        <p:spPr>
          <a:xfrm flipH="1">
            <a:off x="1806367" y="5636142"/>
            <a:ext cx="766695" cy="27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 : coins arrondis 55"/>
          <p:cNvSpPr/>
          <p:nvPr/>
        </p:nvSpPr>
        <p:spPr>
          <a:xfrm>
            <a:off x="6913261" y="1564999"/>
            <a:ext cx="1687639" cy="6849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Secondary</a:t>
            </a:r>
            <a:endParaRPr lang="fr-FR" dirty="0"/>
          </a:p>
          <a:p>
            <a:pPr algn="ctr"/>
            <a:r>
              <a:rPr lang="fr-FR" dirty="0"/>
              <a:t>Master</a:t>
            </a:r>
          </a:p>
        </p:txBody>
      </p:sp>
      <p:cxnSp>
        <p:nvCxnSpPr>
          <p:cNvPr id="63" name="Connecteur droit 62"/>
          <p:cNvCxnSpPr>
            <a:cxnSpLocks/>
          </p:cNvCxnSpPr>
          <p:nvPr/>
        </p:nvCxnSpPr>
        <p:spPr>
          <a:xfrm flipH="1">
            <a:off x="468591" y="3689117"/>
            <a:ext cx="82265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cxnSpLocks/>
            <a:stCxn id="69" idx="3"/>
          </p:cNvCxnSpPr>
          <p:nvPr/>
        </p:nvCxnSpPr>
        <p:spPr>
          <a:xfrm flipH="1">
            <a:off x="395890" y="3825550"/>
            <a:ext cx="8346724" cy="302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1389556" y="117524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3720728" y="120800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2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384664" y="120692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3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7264034" y="121979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4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912082" y="434130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 : 50070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11008" y="456454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Hdfs:9000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463356" y="4161453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UI:19988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63356" y="394867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10020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415949" y="4727963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nodemanager</a:t>
            </a:r>
            <a:endParaRPr lang="fr-FR" dirty="0"/>
          </a:p>
        </p:txBody>
      </p:sp>
      <p:sp>
        <p:nvSpPr>
          <p:cNvPr id="52" name="Rectangle : coins arrondis 51"/>
          <p:cNvSpPr/>
          <p:nvPr/>
        </p:nvSpPr>
        <p:spPr>
          <a:xfrm>
            <a:off x="5118739" y="466551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manager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338238" y="460189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8042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220269" y="475577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uI</a:t>
            </a:r>
            <a:r>
              <a:rPr lang="fr-FR" dirty="0"/>
              <a:t> :8088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725370" y="1790054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UI: 16010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702823" y="176645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UI: 16301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3367068" y="3181831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62" name="Rectangle : coins arrondis 61"/>
          <p:cNvSpPr/>
          <p:nvPr/>
        </p:nvSpPr>
        <p:spPr>
          <a:xfrm>
            <a:off x="1127695" y="314013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64" name="Rectangle : coins arrondis 63"/>
          <p:cNvSpPr/>
          <p:nvPr/>
        </p:nvSpPr>
        <p:spPr>
          <a:xfrm>
            <a:off x="5044808" y="318473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2288379" y="3073518"/>
            <a:ext cx="844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2181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8220269" y="502123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uI</a:t>
            </a:r>
            <a:r>
              <a:rPr lang="fr-FR" dirty="0"/>
              <a:t> :8032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295176" y="5105307"/>
            <a:ext cx="72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50010</a:t>
            </a:r>
          </a:p>
        </p:txBody>
      </p:sp>
    </p:spTree>
    <p:extLst>
      <p:ext uri="{BB962C8B-B14F-4D97-AF65-F5344CB8AC3E}">
        <p14:creationId xmlns:p14="http://schemas.microsoft.com/office/powerpoint/2010/main" val="556599534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/>
          <p:cNvSpPr/>
          <p:nvPr/>
        </p:nvSpPr>
        <p:spPr>
          <a:xfrm>
            <a:off x="40370" y="3844733"/>
            <a:ext cx="9047660" cy="271384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/>
          <p:cNvSpPr/>
          <p:nvPr/>
        </p:nvSpPr>
        <p:spPr>
          <a:xfrm>
            <a:off x="0" y="1116482"/>
            <a:ext cx="9047660" cy="259014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/>
          <p:cNvSpPr/>
          <p:nvPr/>
        </p:nvSpPr>
        <p:spPr>
          <a:xfrm>
            <a:off x="6775162" y="1129952"/>
            <a:ext cx="1967452" cy="539119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/>
          <p:cNvSpPr/>
          <p:nvPr/>
        </p:nvSpPr>
        <p:spPr>
          <a:xfrm>
            <a:off x="4981700" y="1194319"/>
            <a:ext cx="1712890" cy="52624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/>
          <p:cNvSpPr/>
          <p:nvPr/>
        </p:nvSpPr>
        <p:spPr>
          <a:xfrm>
            <a:off x="3299647" y="1194320"/>
            <a:ext cx="1637072" cy="524565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/>
          <p:cNvSpPr/>
          <p:nvPr/>
        </p:nvSpPr>
        <p:spPr>
          <a:xfrm>
            <a:off x="635856" y="1194319"/>
            <a:ext cx="2613838" cy="52624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0" name="Shape 110"/>
          <p:cNvSpPr txBox="1">
            <a:spLocks noGrp="1"/>
          </p:cNvSpPr>
          <p:nvPr>
            <p:ph type="title" idx="4294967295"/>
          </p:nvPr>
        </p:nvSpPr>
        <p:spPr>
          <a:xfrm rot="-180000">
            <a:off x="-113171" y="276912"/>
            <a:ext cx="1921363" cy="685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Clr>
                <a:srgbClr val="AF1E3A"/>
              </a:buClr>
              <a:buSzPct val="25000"/>
              <a:buFont typeface="Arial"/>
              <a:buNone/>
            </a:pPr>
            <a:r>
              <a:rPr lang="fr-FR" sz="4000" b="1" i="0" u="none" strike="noStrike" cap="small" baseline="0" dirty="0" err="1">
                <a:solidFill>
                  <a:srgbClr val="AF1E3A"/>
                </a:solidFill>
                <a:latin typeface="Arial"/>
                <a:ea typeface="Arial"/>
                <a:cs typeface="Arial"/>
                <a:sym typeface="Arial"/>
              </a:rPr>
              <a:t>HBase</a:t>
            </a:r>
            <a:endParaRPr lang="fr-FR" sz="4000" b="1" i="0" u="none" strike="noStrike" cap="small" baseline="0" dirty="0">
              <a:solidFill>
                <a:srgbClr val="AF1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4294967295"/>
          </p:nvPr>
        </p:nvSpPr>
        <p:spPr>
          <a:xfrm rot="-180000">
            <a:off x="1985" y="71001"/>
            <a:ext cx="2105300" cy="669926"/>
          </a:xfrm>
          <a:prstGeom prst="rect">
            <a:avLst/>
          </a:prstGeom>
        </p:spPr>
        <p:txBody>
          <a:bodyPr/>
          <a:lstStyle/>
          <a:p>
            <a:r>
              <a:rPr lang="fr-FR" dirty="0" err="1"/>
              <a:t>distributed</a:t>
            </a:r>
            <a:r>
              <a:rPr lang="fr-FR" dirty="0"/>
              <a:t> installation</a:t>
            </a:r>
          </a:p>
        </p:txBody>
      </p:sp>
      <p:sp>
        <p:nvSpPr>
          <p:cNvPr id="4" name="Rectangle : coins arrondis 3"/>
          <p:cNvSpPr/>
          <p:nvPr/>
        </p:nvSpPr>
        <p:spPr>
          <a:xfrm>
            <a:off x="720458" y="4727963"/>
            <a:ext cx="1201324" cy="9081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16" name="Rectangle : coins arrondis 15"/>
          <p:cNvSpPr/>
          <p:nvPr/>
        </p:nvSpPr>
        <p:spPr>
          <a:xfrm>
            <a:off x="3415949" y="5211729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7096654" y="4700172"/>
            <a:ext cx="1491766" cy="8768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Resource</a:t>
            </a:r>
            <a:br>
              <a:rPr lang="fr-FR" dirty="0"/>
            </a:br>
            <a:r>
              <a:rPr lang="fr-FR" dirty="0"/>
              <a:t>Manager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33518" y="4367383"/>
            <a:ext cx="382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HADOOP</a:t>
            </a:r>
          </a:p>
        </p:txBody>
      </p:sp>
      <p:sp>
        <p:nvSpPr>
          <p:cNvPr id="21" name="Rectangle : coins arrondis 20"/>
          <p:cNvSpPr/>
          <p:nvPr/>
        </p:nvSpPr>
        <p:spPr>
          <a:xfrm>
            <a:off x="1069009" y="2056642"/>
            <a:ext cx="1502228" cy="85675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HMaster</a:t>
            </a:r>
            <a:endParaRPr lang="fr-FR" dirty="0"/>
          </a:p>
        </p:txBody>
      </p:sp>
      <p:sp>
        <p:nvSpPr>
          <p:cNvPr id="22" name="Rectangle : coins arrondis 21"/>
          <p:cNvSpPr/>
          <p:nvPr/>
        </p:nvSpPr>
        <p:spPr>
          <a:xfrm>
            <a:off x="3326189" y="2056642"/>
            <a:ext cx="1502229" cy="885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6920450" y="2372622"/>
            <a:ext cx="1680451" cy="8845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HQorumPeer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109346" y="1687310"/>
            <a:ext cx="4067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HBASE</a:t>
            </a:r>
          </a:p>
        </p:txBody>
      </p:sp>
      <p:sp>
        <p:nvSpPr>
          <p:cNvPr id="15" name="Cylindre 14"/>
          <p:cNvSpPr/>
          <p:nvPr/>
        </p:nvSpPr>
        <p:spPr>
          <a:xfrm>
            <a:off x="3602560" y="5812561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18" name="Connecteur droit avec flèche 17"/>
          <p:cNvCxnSpPr>
            <a:cxnSpLocks/>
            <a:stCxn id="16" idx="2"/>
            <a:endCxn id="15" idx="1"/>
          </p:cNvCxnSpPr>
          <p:nvPr/>
        </p:nvCxnSpPr>
        <p:spPr>
          <a:xfrm flipH="1">
            <a:off x="4167063" y="5604856"/>
            <a:ext cx="1" cy="207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973928" y="57847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cxnSp>
        <p:nvCxnSpPr>
          <p:cNvPr id="25" name="Connecteur droit avec flèche 24"/>
          <p:cNvCxnSpPr>
            <a:cxnSpLocks/>
          </p:cNvCxnSpPr>
          <p:nvPr/>
        </p:nvCxnSpPr>
        <p:spPr>
          <a:xfrm>
            <a:off x="4262442" y="3620278"/>
            <a:ext cx="0" cy="235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496283" y="52158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5044809" y="2059473"/>
            <a:ext cx="1502229" cy="8857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HRegionServer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1961556" y="4727963"/>
            <a:ext cx="1223011" cy="90817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Secondary</a:t>
            </a:r>
            <a:endParaRPr lang="fr-FR" dirty="0"/>
          </a:p>
          <a:p>
            <a:pPr algn="ctr"/>
            <a:r>
              <a:rPr lang="fr-FR" dirty="0" err="1"/>
              <a:t>Namenode</a:t>
            </a:r>
            <a:endParaRPr lang="fr-FR" dirty="0"/>
          </a:p>
        </p:txBody>
      </p:sp>
      <p:sp>
        <p:nvSpPr>
          <p:cNvPr id="32" name="Rectangle : coins arrondis 31"/>
          <p:cNvSpPr/>
          <p:nvPr/>
        </p:nvSpPr>
        <p:spPr>
          <a:xfrm>
            <a:off x="5122562" y="5211729"/>
            <a:ext cx="1502229" cy="3653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Datanode</a:t>
            </a:r>
            <a:endParaRPr lang="fr-FR" dirty="0"/>
          </a:p>
        </p:txBody>
      </p:sp>
      <p:sp>
        <p:nvSpPr>
          <p:cNvPr id="39" name="Cylindre 38"/>
          <p:cNvSpPr/>
          <p:nvPr/>
        </p:nvSpPr>
        <p:spPr>
          <a:xfrm>
            <a:off x="5334351" y="5752378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40" name="Connecteur droit avec flèche 39"/>
          <p:cNvCxnSpPr>
            <a:cxnSpLocks/>
            <a:stCxn id="32" idx="2"/>
            <a:endCxn id="39" idx="1"/>
          </p:cNvCxnSpPr>
          <p:nvPr/>
        </p:nvCxnSpPr>
        <p:spPr>
          <a:xfrm>
            <a:off x="5873677" y="5577065"/>
            <a:ext cx="25177" cy="175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 : coins arrondis 46"/>
          <p:cNvSpPr/>
          <p:nvPr/>
        </p:nvSpPr>
        <p:spPr>
          <a:xfrm>
            <a:off x="3415949" y="3941668"/>
            <a:ext cx="1412469" cy="6823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Webapp</a:t>
            </a:r>
            <a:endParaRPr lang="fr-FR" dirty="0"/>
          </a:p>
          <a:p>
            <a:pPr algn="ctr"/>
            <a:r>
              <a:rPr lang="fr-FR" dirty="0"/>
              <a:t>Proxy server</a:t>
            </a:r>
          </a:p>
        </p:txBody>
      </p:sp>
      <p:sp>
        <p:nvSpPr>
          <p:cNvPr id="48" name="Rectangle : coins arrondis 47"/>
          <p:cNvSpPr/>
          <p:nvPr/>
        </p:nvSpPr>
        <p:spPr>
          <a:xfrm>
            <a:off x="5145838" y="3926363"/>
            <a:ext cx="1412469" cy="6823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Job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9" name="Cylindre 48"/>
          <p:cNvSpPr/>
          <p:nvPr/>
        </p:nvSpPr>
        <p:spPr>
          <a:xfrm>
            <a:off x="1241864" y="5774829"/>
            <a:ext cx="1129005" cy="559837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Disk</a:t>
            </a:r>
          </a:p>
        </p:txBody>
      </p:sp>
      <p:cxnSp>
        <p:nvCxnSpPr>
          <p:cNvPr id="50" name="Connecteur droit avec flèche 49"/>
          <p:cNvCxnSpPr>
            <a:cxnSpLocks/>
            <a:stCxn id="4" idx="2"/>
            <a:endCxn id="49" idx="0"/>
          </p:cNvCxnSpPr>
          <p:nvPr/>
        </p:nvCxnSpPr>
        <p:spPr>
          <a:xfrm>
            <a:off x="1321120" y="5636142"/>
            <a:ext cx="485247" cy="27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cxnSpLocks/>
            <a:stCxn id="29" idx="2"/>
            <a:endCxn id="49" idx="0"/>
          </p:cNvCxnSpPr>
          <p:nvPr/>
        </p:nvCxnSpPr>
        <p:spPr>
          <a:xfrm flipH="1">
            <a:off x="1806367" y="5636142"/>
            <a:ext cx="766695" cy="278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 : coins arrondis 55"/>
          <p:cNvSpPr/>
          <p:nvPr/>
        </p:nvSpPr>
        <p:spPr>
          <a:xfrm>
            <a:off x="6913261" y="1564999"/>
            <a:ext cx="1687639" cy="68495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Secondary</a:t>
            </a:r>
            <a:endParaRPr lang="fr-FR" dirty="0"/>
          </a:p>
          <a:p>
            <a:pPr algn="ctr"/>
            <a:r>
              <a:rPr lang="fr-FR" dirty="0"/>
              <a:t>Master</a:t>
            </a:r>
          </a:p>
        </p:txBody>
      </p:sp>
      <p:cxnSp>
        <p:nvCxnSpPr>
          <p:cNvPr id="63" name="Connecteur droit 62"/>
          <p:cNvCxnSpPr>
            <a:cxnSpLocks/>
          </p:cNvCxnSpPr>
          <p:nvPr/>
        </p:nvCxnSpPr>
        <p:spPr>
          <a:xfrm flipH="1">
            <a:off x="468591" y="3689117"/>
            <a:ext cx="822654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cxnSpLocks/>
            <a:stCxn id="69" idx="3"/>
          </p:cNvCxnSpPr>
          <p:nvPr/>
        </p:nvCxnSpPr>
        <p:spPr>
          <a:xfrm flipH="1">
            <a:off x="395890" y="3825550"/>
            <a:ext cx="8346724" cy="302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1389556" y="1175249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1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3720728" y="1208001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2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384664" y="120692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3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7264034" y="121979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Server 4</a:t>
            </a:r>
          </a:p>
        </p:txBody>
      </p:sp>
      <p:sp>
        <p:nvSpPr>
          <p:cNvPr id="51" name="Rectangle : coins arrondis 50"/>
          <p:cNvSpPr/>
          <p:nvPr/>
        </p:nvSpPr>
        <p:spPr>
          <a:xfrm>
            <a:off x="3415949" y="4727963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nodemanager</a:t>
            </a:r>
            <a:endParaRPr lang="fr-FR" dirty="0"/>
          </a:p>
        </p:txBody>
      </p:sp>
      <p:sp>
        <p:nvSpPr>
          <p:cNvPr id="52" name="Rectangle : coins arrondis 51"/>
          <p:cNvSpPr/>
          <p:nvPr/>
        </p:nvSpPr>
        <p:spPr>
          <a:xfrm>
            <a:off x="5118739" y="466551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Node manager</a:t>
            </a:r>
          </a:p>
        </p:txBody>
      </p:sp>
      <p:sp>
        <p:nvSpPr>
          <p:cNvPr id="58" name="Rectangle : coins arrondis 57"/>
          <p:cNvSpPr/>
          <p:nvPr/>
        </p:nvSpPr>
        <p:spPr>
          <a:xfrm>
            <a:off x="3367068" y="3181831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62" name="Rectangle : coins arrondis 61"/>
          <p:cNvSpPr/>
          <p:nvPr/>
        </p:nvSpPr>
        <p:spPr>
          <a:xfrm>
            <a:off x="1127695" y="314013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  <p:sp>
        <p:nvSpPr>
          <p:cNvPr id="64" name="Rectangle : coins arrondis 63"/>
          <p:cNvSpPr/>
          <p:nvPr/>
        </p:nvSpPr>
        <p:spPr>
          <a:xfrm>
            <a:off x="5044808" y="3184732"/>
            <a:ext cx="1502229" cy="3931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Zookeeper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60367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Affichage à l'écran (4:3)</PresentationFormat>
  <Paragraphs>161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HBase</vt:lpstr>
      <vt:lpstr>HBase</vt:lpstr>
      <vt:lpstr>HBase</vt:lpstr>
      <vt:lpstr>HBase</vt:lpstr>
      <vt:lpstr>HBase</vt:lpstr>
      <vt:lpstr>HBase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</dc:creator>
  <cp:lastModifiedBy>zenika402797@outlook.fr</cp:lastModifiedBy>
  <cp:revision>11</cp:revision>
  <dcterms:modified xsi:type="dcterms:W3CDTF">2017-04-05T16:55:50Z</dcterms:modified>
</cp:coreProperties>
</file>