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1" r:id="rId2"/>
  </p:sldMasterIdLst>
  <p:notesMasterIdLst>
    <p:notesMasterId r:id="rId19"/>
  </p:notesMasterIdLst>
  <p:handoutMasterIdLst>
    <p:handoutMasterId r:id="rId20"/>
  </p:handoutMasterIdLst>
  <p:sldIdLst>
    <p:sldId id="256" r:id="rId3"/>
    <p:sldId id="259" r:id="rId4"/>
    <p:sldId id="262" r:id="rId5"/>
    <p:sldId id="261" r:id="rId6"/>
    <p:sldId id="279" r:id="rId7"/>
    <p:sldId id="280" r:id="rId8"/>
    <p:sldId id="281" r:id="rId9"/>
    <p:sldId id="287" r:id="rId10"/>
    <p:sldId id="288" r:id="rId11"/>
    <p:sldId id="289" r:id="rId12"/>
    <p:sldId id="283" r:id="rId13"/>
    <p:sldId id="284" r:id="rId14"/>
    <p:sldId id="282" r:id="rId15"/>
    <p:sldId id="285" r:id="rId16"/>
    <p:sldId id="286" r:id="rId17"/>
    <p:sldId id="278" r:id="rId18"/>
  </p:sldIdLst>
  <p:sldSz cx="1219517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guide id="4" orient="horz" pos="3836">
          <p15:clr>
            <a:srgbClr val="A4A3A4"/>
          </p15:clr>
        </p15:guide>
        <p15:guide id="5" orient="horz" pos="1207">
          <p15:clr>
            <a:srgbClr val="A4A3A4"/>
          </p15:clr>
        </p15:guide>
        <p15:guide id="6" orient="horz" pos="3929">
          <p15:clr>
            <a:srgbClr val="A4A3A4"/>
          </p15:clr>
        </p15:guide>
        <p15:guide id="7" pos="303">
          <p15:clr>
            <a:srgbClr val="A4A3A4"/>
          </p15:clr>
        </p15:guide>
        <p15:guide id="8" pos="737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t Tupin" initials="LT" lastIdx="2" clrIdx="0">
    <p:extLst>
      <p:ext uri="{19B8F6BF-5375-455C-9EA6-DF929625EA0E}">
        <p15:presenceInfo xmlns:p15="http://schemas.microsoft.com/office/powerpoint/2012/main" userId="S::laurent.tupin@ihsmarkit.com::8738b403-afa0-4e24-bf04-7984d5ad50d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FFFF"/>
    <a:srgbClr val="7F8080"/>
    <a:srgbClr val="4B254C"/>
    <a:srgbClr val="FBB161"/>
    <a:srgbClr val="265B3F"/>
    <a:srgbClr val="FFE694"/>
    <a:srgbClr val="8F7890"/>
    <a:srgbClr val="103C68"/>
    <a:srgbClr val="C4D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348D8D-2592-4D36-8BCA-CF58A03317E7}">
  <a:tblStyle styleId="{4F348D8D-2592-4D36-8BCA-CF58A03317E7}" styleName="IHSM Table Style">
    <a:wholeTbl>
      <a:tcTxStyle>
        <a:fontRef idx="minor"/>
        <a:schemeClr val="dk1"/>
      </a:tcTxStyle>
      <a:tcStyle>
        <a:tcBdr>
          <a:left>
            <a:ln>
              <a:noFill/>
            </a:ln>
          </a:left>
          <a:right>
            <a:ln>
              <a:noFill/>
            </a:ln>
          </a:right>
          <a:top>
            <a:ln>
              <a:noFill/>
            </a:ln>
          </a:top>
          <a:bottom>
            <a:ln>
              <a:noFill/>
            </a:ln>
          </a:bottom>
          <a:insideH>
            <a:ln>
              <a:noFill/>
            </a:ln>
          </a:insideH>
          <a:insideV>
            <a:ln>
              <a:noFill/>
            </a:ln>
          </a:insideV>
        </a:tcBdr>
      </a:tcStyle>
    </a:wholeTbl>
    <a:band1H>
      <a:tcTxStyle>
        <a:schemeClr val="dk1"/>
      </a:tcTxStyle>
      <a:tcStyle>
        <a:tcBdr/>
      </a:tcStyle>
    </a:band1H>
    <a:band2H>
      <a:tcStyle>
        <a:tcBdr/>
      </a:tcStyle>
    </a:band2H>
    <a:band1V>
      <a:tcStyle>
        <a:tcBdr/>
      </a:tcStyle>
    </a:band1V>
    <a:band2V>
      <a:tcStyle>
        <a:tcBdr/>
      </a:tcStyle>
    </a:band2V>
    <a:lastRow>
      <a:tcStyle>
        <a:tcBdr/>
      </a:tcStyle>
    </a:lastRow>
    <a:firstRow>
      <a:tcTxStyle>
        <a:fontRef idx="major"/>
        <a:schemeClr val="bg1"/>
      </a:tcTxStyle>
      <a:tcStyle>
        <a:tcBdr/>
        <a:fill>
          <a:solidFill>
            <a:srgbClr val="7F808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470"/>
  </p:normalViewPr>
  <p:slideViewPr>
    <p:cSldViewPr showGuides="1">
      <p:cViewPr varScale="1">
        <p:scale>
          <a:sx n="104" d="100"/>
          <a:sy n="104" d="100"/>
        </p:scale>
        <p:origin x="144" y="324"/>
      </p:cViewPr>
      <p:guideLst>
        <p:guide pos="2880"/>
        <p:guide orient="horz" pos="2160"/>
        <p:guide orient="horz" pos="3836"/>
        <p:guide orient="horz" pos="1207"/>
        <p:guide orient="horz" pos="3929"/>
        <p:guide pos="303"/>
        <p:guide pos="7379"/>
      </p:guideLst>
    </p:cSldViewPr>
  </p:slideViewPr>
  <p:notesTextViewPr>
    <p:cViewPr>
      <p:scale>
        <a:sx n="1" d="1"/>
        <a:sy n="1" d="1"/>
      </p:scale>
      <p:origin x="0" y="0"/>
    </p:cViewPr>
  </p:notesTextViewPr>
  <p:notesViewPr>
    <p:cSldViewPr showGuides="1">
      <p:cViewPr varScale="1">
        <p:scale>
          <a:sx n="124" d="100"/>
          <a:sy n="124" d="100"/>
        </p:scale>
        <p:origin x="4688"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71D080-37A6-F24B-B78D-17FAB3D256E5}" type="datetimeFigureOut">
              <a:rPr lang="en-US" smtClean="0"/>
              <a:t>7/9/2020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0039FC-807A-074E-B68E-D1B8732431AA}" type="slidenum">
              <a:rPr lang="en-US" smtClean="0"/>
              <a:t>‹#›</a:t>
            </a:fld>
            <a:endParaRPr lang="en-US"/>
          </a:p>
        </p:txBody>
      </p:sp>
    </p:spTree>
    <p:extLst>
      <p:ext uri="{BB962C8B-B14F-4D97-AF65-F5344CB8AC3E}">
        <p14:creationId xmlns:p14="http://schemas.microsoft.com/office/powerpoint/2010/main" val="568973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484F9-5844-A041-990A-4DB2EC6CDB70}" type="datetimeFigureOut">
              <a:rPr lang="en-US" smtClean="0"/>
              <a:t>7/9/2020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4D0A5C-6B8D-8740-ACDD-A40F7FCA9420}" type="slidenum">
              <a:rPr lang="en-US" smtClean="0"/>
              <a:t>‹#›</a:t>
            </a:fld>
            <a:endParaRPr lang="en-US"/>
          </a:p>
        </p:txBody>
      </p:sp>
    </p:spTree>
    <p:extLst>
      <p:ext uri="{BB962C8B-B14F-4D97-AF65-F5344CB8AC3E}">
        <p14:creationId xmlns:p14="http://schemas.microsoft.com/office/powerpoint/2010/main" val="16883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58"/>
            <a:ext cx="12207370" cy="6864858"/>
          </a:xfrm>
          <a:prstGeom prst="rect">
            <a:avLst/>
          </a:prstGeom>
        </p:spPr>
      </p:pic>
      <p:sp>
        <p:nvSpPr>
          <p:cNvPr id="2" name="Title 1"/>
          <p:cNvSpPr>
            <a:spLocks noGrp="1"/>
          </p:cNvSpPr>
          <p:nvPr>
            <p:ph type="ctrTitle"/>
          </p:nvPr>
        </p:nvSpPr>
        <p:spPr>
          <a:xfrm>
            <a:off x="1548042" y="1943035"/>
            <a:ext cx="7317105" cy="1446550"/>
          </a:xfrm>
        </p:spPr>
        <p:txBody>
          <a:bodyPr wrap="square" anchor="b">
            <a:spAutoFit/>
          </a:bodyPr>
          <a:lstStyle>
            <a:lvl1pPr algn="l">
              <a:defRPr sz="44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48042" y="3586463"/>
            <a:ext cx="7317105" cy="338554"/>
          </a:xfrm>
        </p:spPr>
        <p:txBody>
          <a:bodyPr wrap="square">
            <a:spAutoFit/>
          </a:bodyPr>
          <a:lstStyle>
            <a:lvl1pPr marL="0" indent="0" algn="l">
              <a:buNone/>
              <a:defRPr sz="16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Text Placeholder 5"/>
          <p:cNvSpPr>
            <a:spLocks noGrp="1"/>
          </p:cNvSpPr>
          <p:nvPr>
            <p:ph type="body" sz="quarter" idx="11"/>
          </p:nvPr>
        </p:nvSpPr>
        <p:spPr>
          <a:xfrm>
            <a:off x="1548041" y="3918160"/>
            <a:ext cx="4552018" cy="276999"/>
          </a:xfrm>
        </p:spPr>
        <p:txBody>
          <a:bodyPr>
            <a:spAutoFit/>
          </a:bodyPr>
          <a:lstStyle>
            <a:lvl1pPr marL="0" indent="0">
              <a:buNone/>
              <a:defRPr sz="1200"/>
            </a:lvl1pPr>
          </a:lstStyle>
          <a:p>
            <a:pPr lvl="0"/>
            <a:r>
              <a:rPr lang="en-US"/>
              <a:t>Click to edit Master text styles</a:t>
            </a:r>
          </a:p>
        </p:txBody>
      </p:sp>
      <p:pic>
        <p:nvPicPr>
          <p:cNvPr id="9" name="Picture 8">
            <a:extLst>
              <a:ext uri="{FF2B5EF4-FFF2-40B4-BE49-F238E27FC236}">
                <a16:creationId xmlns:a16="http://schemas.microsoft.com/office/drawing/2014/main" id="{17C23430-A222-3F46-B4A4-E88463FCA6C2}"/>
              </a:ext>
            </a:extLst>
          </p:cNvPr>
          <p:cNvPicPr>
            <a:picLocks noChangeAspect="1"/>
          </p:cNvPicPr>
          <p:nvPr userDrawn="1"/>
        </p:nvPicPr>
        <p:blipFill>
          <a:blip r:embed="rId3"/>
          <a:stretch>
            <a:fillRect/>
          </a:stretch>
        </p:blipFill>
        <p:spPr>
          <a:xfrm>
            <a:off x="485189" y="685800"/>
            <a:ext cx="2564398" cy="698059"/>
          </a:xfrm>
          <a:prstGeom prst="rect">
            <a:avLst/>
          </a:prstGeom>
        </p:spPr>
      </p:pic>
      <p:sp>
        <p:nvSpPr>
          <p:cNvPr id="8" name="TextBox 7">
            <a:extLst>
              <a:ext uri="{FF2B5EF4-FFF2-40B4-BE49-F238E27FC236}">
                <a16:creationId xmlns:a16="http://schemas.microsoft.com/office/drawing/2014/main" id="{A1F7A084-2DE3-4E70-8670-4D8D9A80E001}"/>
              </a:ext>
            </a:extLst>
          </p:cNvPr>
          <p:cNvSpPr txBox="1"/>
          <p:nvPr userDrawn="1"/>
        </p:nvSpPr>
        <p:spPr>
          <a:xfrm>
            <a:off x="483602" y="6621522"/>
            <a:ext cx="1801775" cy="184666"/>
          </a:xfrm>
          <a:prstGeom prst="rect">
            <a:avLst/>
          </a:prstGeom>
          <a:noFill/>
        </p:spPr>
        <p:txBody>
          <a:bodyPr wrap="none" lIns="0" rIns="0" rtlCol="0">
            <a:spAutoFit/>
          </a:bodyPr>
          <a:lstStyle/>
          <a:p>
            <a:r>
              <a:rPr lang="en-US" sz="600" dirty="0">
                <a:solidFill>
                  <a:schemeClr val="tx2"/>
                </a:solidFill>
              </a:rPr>
              <a:t>Confidential. © </a:t>
            </a:r>
            <a:r>
              <a:rPr lang="is-IS" sz="600" dirty="0">
                <a:solidFill>
                  <a:schemeClr val="tx2"/>
                </a:solidFill>
              </a:rPr>
              <a:t>2020</a:t>
            </a:r>
            <a:r>
              <a:rPr lang="en-US" sz="600" dirty="0">
                <a:solidFill>
                  <a:schemeClr val="tx2"/>
                </a:solidFill>
              </a:rPr>
              <a:t> IHS Markit</a:t>
            </a:r>
            <a:r>
              <a:rPr lang="en-MY" sz="600" b="0" i="0" kern="1200" baseline="30000" dirty="0">
                <a:solidFill>
                  <a:schemeClr val="tx2"/>
                </a:solidFill>
                <a:effectLst/>
                <a:latin typeface="+mn-lt"/>
                <a:ea typeface="+mn-ea"/>
                <a:cs typeface="+mn-cs"/>
              </a:rPr>
              <a:t>®</a:t>
            </a:r>
            <a:r>
              <a:rPr lang="en-US" sz="600" dirty="0">
                <a:solidFill>
                  <a:schemeClr val="tx2"/>
                </a:solidFill>
              </a:rPr>
              <a:t>. All rights reserved.</a:t>
            </a:r>
          </a:p>
        </p:txBody>
      </p:sp>
    </p:spTree>
    <p:extLst>
      <p:ext uri="{BB962C8B-B14F-4D97-AF65-F5344CB8AC3E}">
        <p14:creationId xmlns:p14="http://schemas.microsoft.com/office/powerpoint/2010/main" val="915173020"/>
      </p:ext>
    </p:extLst>
  </p:cSld>
  <p:clrMapOvr>
    <a:masterClrMapping/>
  </p:clrMapOvr>
  <p:extLst>
    <p:ext uri="{DCECCB84-F9BA-43D5-87BE-67443E8EF086}">
      <p15:sldGuideLst xmlns:p15="http://schemas.microsoft.com/office/powerpoint/2012/main">
        <p15:guide id="1" pos="8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5735" y="1755648"/>
            <a:ext cx="5472000" cy="244800"/>
          </a:xfrm>
        </p:spPr>
        <p:txBody>
          <a:bodyPr wrap="square" anchor="t" anchorCtr="0">
            <a:sp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75737" y="2276474"/>
            <a:ext cx="5472000" cy="3816351"/>
          </a:xfrm>
        </p:spPr>
        <p:txBody>
          <a:bodyPr/>
          <a:lstStyle/>
          <a:p>
            <a:pPr lvl="0"/>
            <a:r>
              <a:rPr lang="en-US"/>
              <a:t>Click to 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8" name="Chart Placeholder 7"/>
          <p:cNvSpPr>
            <a:spLocks noGrp="1"/>
          </p:cNvSpPr>
          <p:nvPr>
            <p:ph type="chart" sz="quarter" idx="13"/>
          </p:nvPr>
        </p:nvSpPr>
        <p:spPr>
          <a:xfrm>
            <a:off x="6242163" y="962025"/>
            <a:ext cx="5472000" cy="5130800"/>
          </a:xfrm>
        </p:spPr>
        <p:txBody>
          <a:bodyPr/>
          <a:lstStyle>
            <a:lvl1pPr marL="0" indent="0">
              <a:buNone/>
              <a:defRPr cap="all" baseline="0"/>
            </a:lvl1pPr>
          </a:lstStyle>
          <a:p>
            <a:r>
              <a:rPr lang="en-US"/>
              <a:t>Click icon to add chart</a:t>
            </a:r>
            <a:endParaRPr lang="en-US" dirty="0"/>
          </a:p>
        </p:txBody>
      </p:sp>
      <p:sp>
        <p:nvSpPr>
          <p:cNvPr id="7" name="Title 1"/>
          <p:cNvSpPr>
            <a:spLocks noGrp="1"/>
          </p:cNvSpPr>
          <p:nvPr>
            <p:ph type="title"/>
          </p:nvPr>
        </p:nvSpPr>
        <p:spPr>
          <a:xfrm>
            <a:off x="481013" y="961012"/>
            <a:ext cx="5472112" cy="370800"/>
          </a:xfrm>
        </p:spPr>
        <p:txBody>
          <a:bodyPr/>
          <a:lstStyle/>
          <a:p>
            <a:r>
              <a:rPr lang="en-US"/>
              <a:t>Click to edit Master title style</a:t>
            </a:r>
            <a:endParaRPr lang="en-US" dirty="0"/>
          </a:p>
        </p:txBody>
      </p:sp>
    </p:spTree>
    <p:extLst>
      <p:ext uri="{BB962C8B-B14F-4D97-AF65-F5344CB8AC3E}">
        <p14:creationId xmlns:p14="http://schemas.microsoft.com/office/powerpoint/2010/main" val="78051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04619B-9823-F845-874B-2390AC991BC7}" type="slidenum">
              <a:rPr lang="en-US" smtClean="0"/>
              <a:t>‹#›</a:t>
            </a:fld>
            <a:endParaRPr lang="en-US"/>
          </a:p>
        </p:txBody>
      </p:sp>
      <p:sp>
        <p:nvSpPr>
          <p:cNvPr id="8" name="Text Placeholder 7"/>
          <p:cNvSpPr>
            <a:spLocks noGrp="1"/>
          </p:cNvSpPr>
          <p:nvPr>
            <p:ph type="body" sz="quarter" idx="13"/>
          </p:nvPr>
        </p:nvSpPr>
        <p:spPr>
          <a:xfrm>
            <a:off x="470460" y="1389887"/>
            <a:ext cx="11243703" cy="244800"/>
          </a:xfrm>
        </p:spPr>
        <p:txBody>
          <a:bodyPr wrap="square">
            <a:spAutoFit/>
          </a:bodyPr>
          <a:lstStyle>
            <a:lvl1pPr marL="0" indent="0">
              <a:lnSpc>
                <a:spcPct val="100000"/>
              </a:lnSpc>
              <a:buNone/>
              <a:defRPr sz="1600"/>
            </a:lvl1pPr>
          </a:lstStyle>
          <a:p>
            <a:pPr lvl="0"/>
            <a:r>
              <a:rPr lang="en-US"/>
              <a:t>Click to edit Master text styles</a:t>
            </a:r>
          </a:p>
        </p:txBody>
      </p:sp>
      <p:sp>
        <p:nvSpPr>
          <p:cNvPr id="7" name="Chart Placeholder 7"/>
          <p:cNvSpPr>
            <a:spLocks noGrp="1"/>
          </p:cNvSpPr>
          <p:nvPr>
            <p:ph type="chart" sz="quarter" idx="14"/>
          </p:nvPr>
        </p:nvSpPr>
        <p:spPr>
          <a:xfrm>
            <a:off x="481013" y="1916113"/>
            <a:ext cx="11233150" cy="4176712"/>
          </a:xfrm>
        </p:spPr>
        <p:txBody>
          <a:bodyPr/>
          <a:lstStyle>
            <a:lvl1pPr marL="0" indent="0">
              <a:buNone/>
              <a:defRPr cap="all" baseline="0"/>
            </a:lvl1pPr>
          </a:lstStyle>
          <a:p>
            <a:r>
              <a:rPr lang="en-US"/>
              <a:t>Click icon to add chart</a:t>
            </a:r>
            <a:endParaRPr lang="en-US" dirty="0"/>
          </a:p>
        </p:txBody>
      </p:sp>
      <p:sp>
        <p:nvSpPr>
          <p:cNvPr id="14" name="Title 1"/>
          <p:cNvSpPr>
            <a:spLocks noGrp="1"/>
          </p:cNvSpPr>
          <p:nvPr>
            <p:ph type="title"/>
          </p:nvPr>
        </p:nvSpPr>
        <p:spPr>
          <a:xfrm>
            <a:off x="481013" y="961012"/>
            <a:ext cx="11233150" cy="370800"/>
          </a:xfrm>
        </p:spPr>
        <p:txBody>
          <a:bodyPr/>
          <a:lstStyle/>
          <a:p>
            <a:r>
              <a:rPr lang="en-US"/>
              <a:t>Click to edit Master title style</a:t>
            </a:r>
            <a:endParaRPr lang="en-US" dirty="0"/>
          </a:p>
        </p:txBody>
      </p:sp>
    </p:spTree>
    <p:extLst>
      <p:ext uri="{BB962C8B-B14F-4D97-AF65-F5344CB8AC3E}">
        <p14:creationId xmlns:p14="http://schemas.microsoft.com/office/powerpoint/2010/main" val="2054452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age Tabl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04619B-9823-F845-874B-2390AC991BC7}" type="slidenum">
              <a:rPr lang="en-US" smtClean="0"/>
              <a:t>‹#›</a:t>
            </a:fld>
            <a:endParaRPr lang="en-US"/>
          </a:p>
        </p:txBody>
      </p:sp>
      <p:sp>
        <p:nvSpPr>
          <p:cNvPr id="8" name="Text Placeholder 7"/>
          <p:cNvSpPr>
            <a:spLocks noGrp="1"/>
          </p:cNvSpPr>
          <p:nvPr>
            <p:ph type="body" sz="quarter" idx="13"/>
          </p:nvPr>
        </p:nvSpPr>
        <p:spPr>
          <a:xfrm>
            <a:off x="470460" y="1389887"/>
            <a:ext cx="11243703" cy="244800"/>
          </a:xfrm>
        </p:spPr>
        <p:txBody>
          <a:bodyPr wrap="square">
            <a:spAutoFit/>
          </a:bodyPr>
          <a:lstStyle>
            <a:lvl1pPr marL="0" indent="0">
              <a:lnSpc>
                <a:spcPct val="100000"/>
              </a:lnSpc>
              <a:buNone/>
              <a:defRPr sz="1600"/>
            </a:lvl1pPr>
          </a:lstStyle>
          <a:p>
            <a:pPr lvl="0"/>
            <a:r>
              <a:rPr lang="en-US"/>
              <a:t>Click to edit Master text styles</a:t>
            </a:r>
          </a:p>
        </p:txBody>
      </p:sp>
      <p:sp>
        <p:nvSpPr>
          <p:cNvPr id="3" name="Table Placeholder 2"/>
          <p:cNvSpPr>
            <a:spLocks noGrp="1"/>
          </p:cNvSpPr>
          <p:nvPr>
            <p:ph type="tbl" sz="quarter" idx="14"/>
          </p:nvPr>
        </p:nvSpPr>
        <p:spPr>
          <a:xfrm>
            <a:off x="481013" y="1916113"/>
            <a:ext cx="11233150" cy="4176712"/>
          </a:xfrm>
        </p:spPr>
        <p:txBody>
          <a:bodyPr/>
          <a:lstStyle/>
          <a:p>
            <a:r>
              <a:rPr lang="en-US"/>
              <a:t>Click icon to add table</a:t>
            </a:r>
          </a:p>
        </p:txBody>
      </p:sp>
      <p:sp>
        <p:nvSpPr>
          <p:cNvPr id="9" name="Title 1"/>
          <p:cNvSpPr>
            <a:spLocks noGrp="1"/>
          </p:cNvSpPr>
          <p:nvPr>
            <p:ph type="title"/>
          </p:nvPr>
        </p:nvSpPr>
        <p:spPr>
          <a:xfrm>
            <a:off x="481013" y="961012"/>
            <a:ext cx="11233150" cy="370800"/>
          </a:xfrm>
        </p:spPr>
        <p:txBody>
          <a:bodyPr/>
          <a:lstStyle/>
          <a:p>
            <a:r>
              <a:rPr lang="en-US"/>
              <a:t>Click to edit Master title style</a:t>
            </a:r>
            <a:endParaRPr lang="en-US" dirty="0"/>
          </a:p>
        </p:txBody>
      </p:sp>
    </p:spTree>
    <p:extLst>
      <p:ext uri="{BB962C8B-B14F-4D97-AF65-F5344CB8AC3E}">
        <p14:creationId xmlns:p14="http://schemas.microsoft.com/office/powerpoint/2010/main" val="2263286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5735" y="1755648"/>
            <a:ext cx="5472000"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75737" y="2276475"/>
            <a:ext cx="5472000" cy="3673475"/>
          </a:xfrm>
        </p:spPr>
        <p:txBody>
          <a:bodyPr/>
          <a:lstStyle/>
          <a:p>
            <a:pPr lvl="0"/>
            <a:r>
              <a:rPr lang="en-US"/>
              <a:t>Click to 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7" name="Picture Placeholder 6"/>
          <p:cNvSpPr>
            <a:spLocks noGrp="1"/>
          </p:cNvSpPr>
          <p:nvPr>
            <p:ph type="pic" sz="quarter" idx="13"/>
          </p:nvPr>
        </p:nvSpPr>
        <p:spPr>
          <a:xfrm>
            <a:off x="6250027" y="962024"/>
            <a:ext cx="5335389" cy="4987925"/>
          </a:xfrm>
          <a:solidFill>
            <a:schemeClr val="bg1">
              <a:lumMod val="95000"/>
            </a:schemeClr>
          </a:solidFill>
        </p:spPr>
        <p:txBody>
          <a:bodyPr/>
          <a:lstStyle>
            <a:lvl1pPr marL="0" indent="0">
              <a:buNone/>
              <a:defRPr cap="all" baseline="0"/>
            </a:lvl1pPr>
          </a:lstStyle>
          <a:p>
            <a:r>
              <a:rPr lang="en-US"/>
              <a:t>Click icon to add picture</a:t>
            </a:r>
          </a:p>
        </p:txBody>
      </p:sp>
      <p:sp>
        <p:nvSpPr>
          <p:cNvPr id="10" name="Text Placeholder 2"/>
          <p:cNvSpPr>
            <a:spLocks noGrp="1"/>
          </p:cNvSpPr>
          <p:nvPr>
            <p:ph type="body" idx="14" hasCustomPrompt="1"/>
          </p:nvPr>
        </p:nvSpPr>
        <p:spPr>
          <a:xfrm>
            <a:off x="6111772" y="6076951"/>
            <a:ext cx="5602391" cy="153888"/>
          </a:xfrm>
        </p:spPr>
        <p:txBody>
          <a:bodyPr wrap="square" anchor="t" anchorCtr="0">
            <a:spAutoFit/>
          </a:bodyPr>
          <a:lstStyle>
            <a:lvl1pPr marL="0" indent="0">
              <a:buNone/>
              <a:defRPr sz="10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itle 1"/>
          <p:cNvSpPr>
            <a:spLocks noGrp="1"/>
          </p:cNvSpPr>
          <p:nvPr>
            <p:ph type="title"/>
          </p:nvPr>
        </p:nvSpPr>
        <p:spPr>
          <a:xfrm>
            <a:off x="481013" y="961012"/>
            <a:ext cx="5472112" cy="370800"/>
          </a:xfrm>
        </p:spPr>
        <p:txBody>
          <a:bodyPr/>
          <a:lstStyle/>
          <a:p>
            <a:r>
              <a:rPr lang="en-US"/>
              <a:t>Click to edit Master title style</a:t>
            </a:r>
            <a:endParaRPr lang="en-US" dirty="0"/>
          </a:p>
        </p:txBody>
      </p:sp>
    </p:spTree>
    <p:extLst>
      <p:ext uri="{BB962C8B-B14F-4D97-AF65-F5344CB8AC3E}">
        <p14:creationId xmlns:p14="http://schemas.microsoft.com/office/powerpoint/2010/main" val="1420794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 Text and Full Page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685800"/>
            <a:ext cx="12195175" cy="6172200"/>
          </a:xfrm>
          <a:solidFill>
            <a:schemeClr val="tx2">
              <a:lumMod val="20000"/>
              <a:lumOff val="80000"/>
            </a:schemeClr>
          </a:solidFill>
        </p:spPr>
        <p:txBody>
          <a:bodyPr/>
          <a:lstStyle>
            <a:lvl1pPr marL="0" indent="0">
              <a:buNone/>
              <a:defRPr cap="all" baseline="0"/>
            </a:lvl1pPr>
          </a:lstStyle>
          <a:p>
            <a:r>
              <a:rPr lang="en-US"/>
              <a:t>Click icon to add picture</a:t>
            </a:r>
          </a:p>
        </p:txBody>
      </p:sp>
      <p:sp>
        <p:nvSpPr>
          <p:cNvPr id="6" name="Rectangle 5"/>
          <p:cNvSpPr/>
          <p:nvPr userDrawn="1"/>
        </p:nvSpPr>
        <p:spPr>
          <a:xfrm>
            <a:off x="0" y="685800"/>
            <a:ext cx="6097588" cy="61722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75735" y="1755648"/>
            <a:ext cx="5472000"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75737" y="2276474"/>
            <a:ext cx="5472000" cy="3816351"/>
          </a:xfrm>
        </p:spPr>
        <p:txBody>
          <a:bodyPr/>
          <a:lstStyle/>
          <a:p>
            <a:pPr lvl="0"/>
            <a:r>
              <a:rPr lang="en-US"/>
              <a:t>Click to 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13" name="Title 1"/>
          <p:cNvSpPr>
            <a:spLocks noGrp="1"/>
          </p:cNvSpPr>
          <p:nvPr>
            <p:ph type="title"/>
          </p:nvPr>
        </p:nvSpPr>
        <p:spPr>
          <a:xfrm>
            <a:off x="475738" y="962026"/>
            <a:ext cx="5472000" cy="370800"/>
          </a:xfrm>
        </p:spPr>
        <p:txBody>
          <a:bodyPr wrap="square" anchor="t" anchorCtr="0">
            <a:spAutoFit/>
          </a:bodyPr>
          <a:lstStyle/>
          <a:p>
            <a:r>
              <a:rPr lang="en-US"/>
              <a:t>Click to edit Master title style</a:t>
            </a:r>
            <a:endParaRPr lang="en-US" dirty="0"/>
          </a:p>
        </p:txBody>
      </p:sp>
      <p:sp>
        <p:nvSpPr>
          <p:cNvPr id="11" name="TextBox 10">
            <a:extLst>
              <a:ext uri="{FF2B5EF4-FFF2-40B4-BE49-F238E27FC236}">
                <a16:creationId xmlns:a16="http://schemas.microsoft.com/office/drawing/2014/main" id="{2D644443-E5B0-4C2A-BEE8-19104A95C2DF}"/>
              </a:ext>
            </a:extLst>
          </p:cNvPr>
          <p:cNvSpPr txBox="1"/>
          <p:nvPr userDrawn="1"/>
        </p:nvSpPr>
        <p:spPr>
          <a:xfrm>
            <a:off x="483602" y="6621522"/>
            <a:ext cx="1801775" cy="184666"/>
          </a:xfrm>
          <a:prstGeom prst="rect">
            <a:avLst/>
          </a:prstGeom>
          <a:noFill/>
        </p:spPr>
        <p:txBody>
          <a:bodyPr wrap="none" lIns="0" rIns="0" rtlCol="0">
            <a:spAutoFit/>
          </a:bodyPr>
          <a:lstStyle/>
          <a:p>
            <a:r>
              <a:rPr lang="en-US" sz="600" dirty="0">
                <a:solidFill>
                  <a:schemeClr val="tx2"/>
                </a:solidFill>
              </a:rPr>
              <a:t>Confidential. © </a:t>
            </a:r>
            <a:r>
              <a:rPr lang="is-IS" sz="600" dirty="0">
                <a:solidFill>
                  <a:schemeClr val="tx2"/>
                </a:solidFill>
              </a:rPr>
              <a:t>2020</a:t>
            </a:r>
            <a:r>
              <a:rPr lang="en-US" sz="600" dirty="0">
                <a:solidFill>
                  <a:schemeClr val="tx2"/>
                </a:solidFill>
              </a:rPr>
              <a:t> IHS Markit</a:t>
            </a:r>
            <a:r>
              <a:rPr lang="en-MY" sz="600" b="0" i="0" kern="1200" baseline="30000" dirty="0">
                <a:solidFill>
                  <a:schemeClr val="tx2"/>
                </a:solidFill>
                <a:effectLst/>
                <a:latin typeface="+mn-lt"/>
                <a:ea typeface="+mn-ea"/>
                <a:cs typeface="+mn-cs"/>
              </a:rPr>
              <a:t>®</a:t>
            </a:r>
            <a:r>
              <a:rPr lang="en-US" sz="600" dirty="0">
                <a:solidFill>
                  <a:schemeClr val="tx2"/>
                </a:solidFill>
              </a:rPr>
              <a:t>. All rights reserved.</a:t>
            </a:r>
          </a:p>
        </p:txBody>
      </p:sp>
    </p:spTree>
    <p:extLst>
      <p:ext uri="{BB962C8B-B14F-4D97-AF65-F5344CB8AC3E}">
        <p14:creationId xmlns:p14="http://schemas.microsoft.com/office/powerpoint/2010/main" val="343987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Full Page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685800"/>
            <a:ext cx="12195175" cy="6172200"/>
          </a:xfrm>
          <a:solidFill>
            <a:schemeClr val="tx2">
              <a:lumMod val="20000"/>
              <a:lumOff val="80000"/>
            </a:schemeClr>
          </a:solidFill>
        </p:spPr>
        <p:txBody>
          <a:bodyPr/>
          <a:lstStyle>
            <a:lvl1pPr marL="0" indent="0">
              <a:buNone/>
              <a:defRPr cap="all" baseline="0"/>
            </a:lvl1pPr>
          </a:lstStyle>
          <a:p>
            <a:r>
              <a:rPr lang="en-US"/>
              <a:t>Click icon to add picture</a:t>
            </a:r>
          </a:p>
        </p:txBody>
      </p:sp>
      <p:sp>
        <p:nvSpPr>
          <p:cNvPr id="6" name="Rectangle 5"/>
          <p:cNvSpPr/>
          <p:nvPr userDrawn="1"/>
        </p:nvSpPr>
        <p:spPr>
          <a:xfrm>
            <a:off x="0" y="3311747"/>
            <a:ext cx="12195175" cy="308215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2" name="Title 1"/>
          <p:cNvSpPr>
            <a:spLocks noGrp="1"/>
          </p:cNvSpPr>
          <p:nvPr>
            <p:ph type="title"/>
          </p:nvPr>
        </p:nvSpPr>
        <p:spPr>
          <a:xfrm>
            <a:off x="475737" y="3700498"/>
            <a:ext cx="11225320" cy="370800"/>
          </a:xfrm>
        </p:spPr>
        <p:txBody>
          <a:bodyPr wrap="square"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475735" y="4127211"/>
            <a:ext cx="11238427" cy="246221"/>
          </a:xfrm>
        </p:spPr>
        <p:txBody>
          <a:bodyPr wrap="square" anchor="t" anchorCtr="0">
            <a:sp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75737" y="4590289"/>
            <a:ext cx="11225321" cy="1110751"/>
          </a:xfrm>
        </p:spPr>
        <p:txBody>
          <a:bodyPr/>
          <a:lstStyle>
            <a:lvl1pPr marL="0" indent="0">
              <a:buNone/>
              <a:defRPr/>
            </a:lvl1pPr>
          </a:lstStyle>
          <a:p>
            <a:pPr lvl="0"/>
            <a:r>
              <a:rPr lang="en-US"/>
              <a:t>Click to edit Master text styles</a:t>
            </a:r>
          </a:p>
        </p:txBody>
      </p:sp>
      <p:sp>
        <p:nvSpPr>
          <p:cNvPr id="10" name="TextBox 9">
            <a:extLst>
              <a:ext uri="{FF2B5EF4-FFF2-40B4-BE49-F238E27FC236}">
                <a16:creationId xmlns:a16="http://schemas.microsoft.com/office/drawing/2014/main" id="{7DE6BB2E-2757-49D3-AC10-920C4D651F9E}"/>
              </a:ext>
            </a:extLst>
          </p:cNvPr>
          <p:cNvSpPr txBox="1"/>
          <p:nvPr userDrawn="1"/>
        </p:nvSpPr>
        <p:spPr>
          <a:xfrm>
            <a:off x="483602" y="6621522"/>
            <a:ext cx="1801775" cy="184666"/>
          </a:xfrm>
          <a:prstGeom prst="rect">
            <a:avLst/>
          </a:prstGeom>
          <a:noFill/>
        </p:spPr>
        <p:txBody>
          <a:bodyPr wrap="none" lIns="0" rIns="0" rtlCol="0">
            <a:spAutoFit/>
          </a:bodyPr>
          <a:lstStyle/>
          <a:p>
            <a:r>
              <a:rPr lang="en-US" sz="600" dirty="0">
                <a:solidFill>
                  <a:schemeClr val="tx2"/>
                </a:solidFill>
              </a:rPr>
              <a:t>Confidential. © </a:t>
            </a:r>
            <a:r>
              <a:rPr lang="is-IS" sz="600" dirty="0">
                <a:solidFill>
                  <a:schemeClr val="tx2"/>
                </a:solidFill>
              </a:rPr>
              <a:t>2020</a:t>
            </a:r>
            <a:r>
              <a:rPr lang="en-US" sz="600" dirty="0">
                <a:solidFill>
                  <a:schemeClr val="tx2"/>
                </a:solidFill>
              </a:rPr>
              <a:t> IHS Markit</a:t>
            </a:r>
            <a:r>
              <a:rPr lang="en-MY" sz="600" b="0" i="0" kern="1200" baseline="30000" dirty="0">
                <a:solidFill>
                  <a:schemeClr val="tx2"/>
                </a:solidFill>
                <a:effectLst/>
                <a:latin typeface="+mn-lt"/>
                <a:ea typeface="+mn-ea"/>
                <a:cs typeface="+mn-cs"/>
              </a:rPr>
              <a:t>®</a:t>
            </a:r>
            <a:r>
              <a:rPr lang="en-US" sz="600" dirty="0">
                <a:solidFill>
                  <a:schemeClr val="tx2"/>
                </a:solidFill>
              </a:rPr>
              <a:t>. All rights reserved.</a:t>
            </a:r>
          </a:p>
        </p:txBody>
      </p:sp>
    </p:spTree>
    <p:extLst>
      <p:ext uri="{BB962C8B-B14F-4D97-AF65-F5344CB8AC3E}">
        <p14:creationId xmlns:p14="http://schemas.microsoft.com/office/powerpoint/2010/main" val="1858246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4704619B-9823-F845-874B-2390AC991BC7}" type="slidenum">
              <a:rPr lang="en-US" smtClean="0"/>
              <a:t>‹#›</a:t>
            </a:fld>
            <a:endParaRPr lang="en-US"/>
          </a:p>
        </p:txBody>
      </p:sp>
    </p:spTree>
    <p:extLst>
      <p:ext uri="{BB962C8B-B14F-4D97-AF65-F5344CB8AC3E}">
        <p14:creationId xmlns:p14="http://schemas.microsoft.com/office/powerpoint/2010/main" val="1330477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04619B-9823-F845-874B-2390AC991BC7}" type="slidenum">
              <a:rPr lang="en-US" smtClean="0"/>
              <a:t>‹#›</a:t>
            </a:fld>
            <a:endParaRPr lang="en-US"/>
          </a:p>
        </p:txBody>
      </p:sp>
    </p:spTree>
    <p:extLst>
      <p:ext uri="{BB962C8B-B14F-4D97-AF65-F5344CB8AC3E}">
        <p14:creationId xmlns:p14="http://schemas.microsoft.com/office/powerpoint/2010/main" val="1736500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ublic Use Disclaimer">
    <p:spTree>
      <p:nvGrpSpPr>
        <p:cNvPr id="1" name=""/>
        <p:cNvGrpSpPr/>
        <p:nvPr/>
      </p:nvGrpSpPr>
      <p:grpSpPr>
        <a:xfrm>
          <a:off x="0" y="0"/>
          <a:ext cx="0" cy="0"/>
          <a:chOff x="0" y="0"/>
          <a:chExt cx="0" cy="0"/>
        </a:xfrm>
      </p:grpSpPr>
      <p:sp>
        <p:nvSpPr>
          <p:cNvPr id="7" name="TextBox 6"/>
          <p:cNvSpPr txBox="1"/>
          <p:nvPr userDrawn="1"/>
        </p:nvSpPr>
        <p:spPr>
          <a:xfrm>
            <a:off x="481013" y="4365104"/>
            <a:ext cx="11233150" cy="792088"/>
          </a:xfrm>
          <a:prstGeom prst="rect">
            <a:avLst/>
          </a:prstGeom>
          <a:noFill/>
        </p:spPr>
        <p:txBody>
          <a:bodyPr wrap="square" lIns="0" tIns="0" rIns="468000" bIns="0" rtlCol="0">
            <a:noAutofit/>
          </a:bodyPr>
          <a:lstStyle/>
          <a:p>
            <a:pPr marL="0" indent="0">
              <a:lnSpc>
                <a:spcPct val="120000"/>
              </a:lnSpc>
              <a:spcAft>
                <a:spcPts val="200"/>
              </a:spcAft>
            </a:pPr>
            <a:r>
              <a:rPr lang="en-GB" sz="1100" b="0" dirty="0">
                <a:solidFill>
                  <a:schemeClr val="accent1"/>
                </a:solidFill>
                <a:latin typeface="+mn-lt"/>
                <a:cs typeface="Arial" pitchFamily="34" charset="0"/>
              </a:rPr>
              <a:t>IHS Markit</a:t>
            </a:r>
            <a:r>
              <a:rPr lang="en-GB" sz="1100" b="0" baseline="0" dirty="0">
                <a:solidFill>
                  <a:schemeClr val="accent1"/>
                </a:solidFill>
                <a:latin typeface="+mn-lt"/>
                <a:cs typeface="Arial" pitchFamily="34" charset="0"/>
              </a:rPr>
              <a:t> </a:t>
            </a:r>
            <a:r>
              <a:rPr lang="en-GB" sz="1100" b="0" dirty="0">
                <a:solidFill>
                  <a:schemeClr val="accent1"/>
                </a:solidFill>
                <a:latin typeface="+mn-lt"/>
                <a:cs typeface="Arial" pitchFamily="34" charset="0"/>
              </a:rPr>
              <a:t>Customer Care</a:t>
            </a:r>
          </a:p>
          <a:p>
            <a:pPr marL="0" indent="-108000">
              <a:lnSpc>
                <a:spcPct val="120000"/>
              </a:lnSpc>
              <a:buFont typeface="Arial" pitchFamily="34" charset="0"/>
              <a:buNone/>
            </a:pPr>
            <a:r>
              <a:rPr lang="en-GB" sz="800" b="0" dirty="0">
                <a:solidFill>
                  <a:schemeClr val="tx1"/>
                </a:solidFill>
                <a:latin typeface="+mn-lt"/>
                <a:cs typeface="Arial" pitchFamily="34" charset="0"/>
              </a:rPr>
              <a:t>CustomerCare@ihsmarkit.com</a:t>
            </a:r>
          </a:p>
          <a:p>
            <a:pPr marL="0" indent="-108000">
              <a:lnSpc>
                <a:spcPct val="120000"/>
              </a:lnSpc>
              <a:buFont typeface="Arial" pitchFamily="34" charset="0"/>
              <a:buNone/>
            </a:pPr>
            <a:r>
              <a:rPr lang="en-GB" sz="800" b="0" dirty="0">
                <a:solidFill>
                  <a:schemeClr val="tx1"/>
                </a:solidFill>
                <a:latin typeface="+mn-lt"/>
                <a:cs typeface="Arial" pitchFamily="34" charset="0"/>
              </a:rPr>
              <a:t>Americas:</a:t>
            </a:r>
            <a:r>
              <a:rPr lang="ru-RU" sz="800" b="0" dirty="0">
                <a:solidFill>
                  <a:schemeClr val="tx1"/>
                </a:solidFill>
                <a:latin typeface="+mn-lt"/>
                <a:cs typeface="Arial" pitchFamily="34" charset="0"/>
              </a:rPr>
              <a:t> +</a:t>
            </a:r>
            <a:r>
              <a:rPr lang="en-GB" sz="800" b="0" dirty="0">
                <a:solidFill>
                  <a:schemeClr val="tx1"/>
                </a:solidFill>
                <a:latin typeface="+mn-lt"/>
                <a:cs typeface="Arial" pitchFamily="34" charset="0"/>
              </a:rPr>
              <a:t>1 800 IHS CARE (+1 800 447 2273)</a:t>
            </a:r>
          </a:p>
          <a:p>
            <a:pPr marL="0" indent="-108000">
              <a:lnSpc>
                <a:spcPct val="120000"/>
              </a:lnSpc>
              <a:buFont typeface="Arial" pitchFamily="34" charset="0"/>
              <a:buNone/>
            </a:pPr>
            <a:r>
              <a:rPr lang="en-GB" sz="800" b="0" baseline="0" dirty="0">
                <a:solidFill>
                  <a:schemeClr val="tx1"/>
                </a:solidFill>
                <a:latin typeface="+mn-lt"/>
                <a:cs typeface="Arial" pitchFamily="34" charset="0"/>
              </a:rPr>
              <a:t>Europe, Middle East, and Africa: </a:t>
            </a:r>
            <a:r>
              <a:rPr lang="en-GB" sz="800" b="0" dirty="0">
                <a:solidFill>
                  <a:schemeClr val="tx1"/>
                </a:solidFill>
                <a:latin typeface="+mn-lt"/>
                <a:cs typeface="Arial" pitchFamily="34" charset="0"/>
              </a:rPr>
              <a:t>+44 (0) 1344 328 300</a:t>
            </a:r>
          </a:p>
          <a:p>
            <a:pPr marL="0" indent="-108000">
              <a:lnSpc>
                <a:spcPct val="120000"/>
              </a:lnSpc>
              <a:buFont typeface="Arial" pitchFamily="34" charset="0"/>
              <a:buNone/>
            </a:pPr>
            <a:r>
              <a:rPr lang="en-GB" sz="800" b="0" dirty="0">
                <a:solidFill>
                  <a:schemeClr val="tx1"/>
                </a:solidFill>
                <a:latin typeface="+mn-lt"/>
                <a:cs typeface="Arial" pitchFamily="34" charset="0"/>
              </a:rPr>
              <a:t>Asia and the Pacific Rim: +604</a:t>
            </a:r>
            <a:r>
              <a:rPr lang="en-GB" sz="800" b="0" baseline="0" dirty="0">
                <a:solidFill>
                  <a:schemeClr val="tx1"/>
                </a:solidFill>
                <a:latin typeface="+mn-lt"/>
                <a:cs typeface="Arial" pitchFamily="34" charset="0"/>
              </a:rPr>
              <a:t> 291 3600</a:t>
            </a:r>
            <a:endParaRPr lang="en-GB" sz="800" b="0" dirty="0">
              <a:solidFill>
                <a:schemeClr val="tx1"/>
              </a:solidFill>
              <a:latin typeface="+mn-lt"/>
              <a:cs typeface="Arial" pitchFamily="34" charset="0"/>
            </a:endParaRPr>
          </a:p>
        </p:txBody>
      </p:sp>
      <p:sp>
        <p:nvSpPr>
          <p:cNvPr id="8" name="Line 25"/>
          <p:cNvSpPr>
            <a:spLocks noChangeShapeType="1"/>
          </p:cNvSpPr>
          <p:nvPr userDrawn="1"/>
        </p:nvSpPr>
        <p:spPr bwMode="auto">
          <a:xfrm>
            <a:off x="481013" y="5373216"/>
            <a:ext cx="11233150" cy="0"/>
          </a:xfrm>
          <a:prstGeom prst="line">
            <a:avLst/>
          </a:prstGeom>
          <a:noFill/>
          <a:ln w="6350">
            <a:solidFill>
              <a:schemeClr val="accent1"/>
            </a:solidFill>
            <a:round/>
            <a:headEnd/>
            <a:tailEnd/>
          </a:ln>
        </p:spPr>
        <p:txBody>
          <a:bodyPr/>
          <a:lstStyle/>
          <a:p>
            <a:endParaRPr lang="en-US" dirty="0"/>
          </a:p>
        </p:txBody>
      </p:sp>
      <p:sp>
        <p:nvSpPr>
          <p:cNvPr id="11" name="TextBox 10"/>
          <p:cNvSpPr txBox="1"/>
          <p:nvPr userDrawn="1"/>
        </p:nvSpPr>
        <p:spPr>
          <a:xfrm>
            <a:off x="481013" y="5445225"/>
            <a:ext cx="7560790" cy="837302"/>
          </a:xfrm>
          <a:prstGeom prst="rect">
            <a:avLst/>
          </a:prstGeom>
          <a:noFill/>
        </p:spPr>
        <p:txBody>
          <a:bodyPr wrap="square" lIns="0" tIns="0" rIns="0" bIns="0" rtlCol="0" anchor="b">
            <a:noAutofit/>
          </a:bodyPr>
          <a:lstStyle/>
          <a:p>
            <a:pPr algn="l">
              <a:spcAft>
                <a:spcPts val="200"/>
              </a:spcAft>
            </a:pPr>
            <a:r>
              <a:rPr lang="en-US" sz="700" b="1" dirty="0">
                <a:solidFill>
                  <a:srgbClr val="00AB4E"/>
                </a:solidFill>
                <a:latin typeface="+mn-lt"/>
                <a:cs typeface="Arial" pitchFamily="34" charset="0"/>
              </a:rPr>
              <a:t>Disclaimer</a:t>
            </a:r>
            <a:endParaRPr lang="en-US" sz="500" b="1" dirty="0">
              <a:solidFill>
                <a:srgbClr val="00AB4E"/>
              </a:solidFill>
              <a:latin typeface="+mn-lt"/>
              <a:cs typeface="Arial" pitchFamily="34" charset="0"/>
            </a:endParaRPr>
          </a:p>
          <a:p>
            <a:pPr algn="l"/>
            <a:r>
              <a:rPr lang="en-US" sz="500" dirty="0">
                <a:solidFill>
                  <a:schemeClr val="tx1"/>
                </a:solidFill>
                <a:latin typeface="+mn-lt"/>
                <a:cs typeface="Arial" pitchFamily="34" charset="0"/>
              </a:rPr>
              <a:t>The information contained in this presentation is confidential. Any unauthorized use, disclosure, reproduction, or dissemination, in full or in part, in any media or by any means, without the prior written permission of IHS Markit Ltd. or any of its affiliates ("IHS Markit") is strictly prohibited. IHS Markit owns all IHS Markit logos and trade names contained in this presentation that are subject to license. Opinions, statements, estimates, and projections in this presentation (including other media) are solely those of the individual author(s) at the time of writing and do not necessarily reflect the opinions of IHS Markit. Neither IHS Markit nor the author(s) has any obligation to update this presentation in the event that any content, opinion, statement, estimate,</a:t>
            </a:r>
            <a:r>
              <a:rPr lang="en-US" sz="500" baseline="0" dirty="0">
                <a:solidFill>
                  <a:schemeClr val="tx1"/>
                </a:solidFill>
                <a:latin typeface="+mn-lt"/>
                <a:cs typeface="Arial" pitchFamily="34" charset="0"/>
              </a:rPr>
              <a:t> </a:t>
            </a:r>
            <a:r>
              <a:rPr lang="en-US" sz="500" dirty="0">
                <a:solidFill>
                  <a:schemeClr val="tx1"/>
                </a:solidFill>
                <a:latin typeface="+mn-lt"/>
                <a:cs typeface="Arial" pitchFamily="34" charset="0"/>
              </a:rPr>
              <a:t>or projection (collectively, "information") changes or subsequently becomes inaccurate. IHS Markit makes no warranty, expressed or implied, as to the accuracy, completeness, or timeliness of any information in this presentation, and shall not in any way be liable to any recipient for any inaccuracies or omissions. Without limiting the foregoing, IHS Markit shall have no liability whatsoever to any recipient, whether in contract, in tort (including negligence), under warranty, under statute or otherwise, in respect of any loss or damage suffered by any recipient as a result of or in connection with any information provided, or any course of action determined, by it or any third party, whether or not based on any information provided. The inclusion of a link to an external website by IHS Markit should not be understood to be an endorsement of that website or the site's owners (or their products/services). IHS Markit is not responsible for either the content or output of external websites. Copyright © </a:t>
            </a:r>
            <a:r>
              <a:rPr lang="is-IS" sz="500" dirty="0">
                <a:solidFill>
                  <a:schemeClr val="tx1"/>
                </a:solidFill>
                <a:latin typeface="+mn-lt"/>
                <a:cs typeface="Arial" pitchFamily="34" charset="0"/>
              </a:rPr>
              <a:t>2019</a:t>
            </a:r>
            <a:r>
              <a:rPr lang="en-US" sz="500" dirty="0">
                <a:solidFill>
                  <a:schemeClr val="tx1"/>
                </a:solidFill>
                <a:latin typeface="+mn-lt"/>
                <a:cs typeface="Arial" pitchFamily="34" charset="0"/>
              </a:rPr>
              <a:t>, IHS Markit</a:t>
            </a:r>
            <a:r>
              <a:rPr lang="en-MY" sz="500" b="0" i="0" kern="1200" baseline="30000" dirty="0">
                <a:solidFill>
                  <a:schemeClr val="tx2"/>
                </a:solidFill>
                <a:effectLst/>
                <a:latin typeface="+mn-lt"/>
                <a:ea typeface="+mn-ea"/>
                <a:cs typeface="+mn-cs"/>
              </a:rPr>
              <a:t>®</a:t>
            </a:r>
            <a:r>
              <a:rPr lang="en-US" sz="500" dirty="0">
                <a:solidFill>
                  <a:schemeClr val="tx1"/>
                </a:solidFill>
                <a:latin typeface="+mn-lt"/>
                <a:cs typeface="Arial" pitchFamily="34" charset="0"/>
              </a:rPr>
              <a:t>. All rights reserved and all intellectual property rights are retained by IHS Markit. </a:t>
            </a:r>
          </a:p>
          <a:p>
            <a:pPr algn="l"/>
            <a:endParaRPr lang="en-US" sz="500" dirty="0">
              <a:solidFill>
                <a:schemeClr val="tx1"/>
              </a:solidFill>
              <a:latin typeface="+mn-lt"/>
              <a:cs typeface="Arial" pitchFamily="34" charset="0"/>
            </a:endParaRPr>
          </a:p>
        </p:txBody>
      </p:sp>
      <p:pic>
        <p:nvPicPr>
          <p:cNvPr id="6" name="Picture 5">
            <a:extLst>
              <a:ext uri="{FF2B5EF4-FFF2-40B4-BE49-F238E27FC236}">
                <a16:creationId xmlns:a16="http://schemas.microsoft.com/office/drawing/2014/main" id="{F6191F5C-2AE3-0440-9B4C-5D92AD6B8F4C}"/>
              </a:ext>
            </a:extLst>
          </p:cNvPr>
          <p:cNvPicPr>
            <a:picLocks noChangeAspect="1"/>
          </p:cNvPicPr>
          <p:nvPr userDrawn="1"/>
        </p:nvPicPr>
        <p:blipFill>
          <a:blip r:embed="rId2"/>
          <a:stretch>
            <a:fillRect/>
          </a:stretch>
        </p:blipFill>
        <p:spPr>
          <a:xfrm>
            <a:off x="9130152" y="5561727"/>
            <a:ext cx="2564398" cy="698059"/>
          </a:xfrm>
          <a:prstGeom prst="rect">
            <a:avLst/>
          </a:prstGeom>
        </p:spPr>
      </p:pic>
    </p:spTree>
    <p:extLst>
      <p:ext uri="{BB962C8B-B14F-4D97-AF65-F5344CB8AC3E}">
        <p14:creationId xmlns:p14="http://schemas.microsoft.com/office/powerpoint/2010/main" val="809127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of Contents - One Heading Level - 2 Column">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481013" y="1341438"/>
            <a:ext cx="11233149" cy="4967287"/>
          </a:xfrm>
          <a:prstGeom prst="rect">
            <a:avLst/>
          </a:prstGeom>
        </p:spPr>
        <p:txBody>
          <a:bodyPr numCol="2" spcCol="360000"/>
          <a:lstStyle>
            <a:lvl1pPr marL="0" indent="0">
              <a:spcBef>
                <a:spcPts val="1200"/>
              </a:spcBef>
              <a:spcAft>
                <a:spcPts val="300"/>
              </a:spcAft>
              <a:buClr>
                <a:schemeClr val="bg1"/>
              </a:buClr>
              <a:buSzPct val="25000"/>
              <a:buFont typeface="Arial" pitchFamily="34" charset="0"/>
              <a:buChar char="‮"/>
              <a:tabLst>
                <a:tab pos="8210550" algn="r"/>
              </a:tabLst>
              <a:defRPr lang="en-US" sz="1600" b="1" u="none" kern="1200" cap="none" baseline="0" dirty="0" smtClean="0">
                <a:solidFill>
                  <a:srgbClr val="58595B"/>
                </a:solidFill>
                <a:uFill>
                  <a:solidFill>
                    <a:schemeClr val="tx2"/>
                  </a:solidFill>
                </a:uFill>
                <a:latin typeface="+mn-lt"/>
                <a:ea typeface="+mn-ea"/>
                <a:cs typeface="+mn-cs"/>
              </a:defRPr>
            </a:lvl1pPr>
            <a:lvl2pPr marL="0" indent="0" defTabSz="1044000">
              <a:spcBef>
                <a:spcPts val="0"/>
              </a:spcBef>
              <a:spcAft>
                <a:spcPts val="300"/>
              </a:spcAft>
              <a:buClr>
                <a:schemeClr val="bg1"/>
              </a:buClr>
              <a:buSzPct val="25000"/>
              <a:buFont typeface="Arial" pitchFamily="34" charset="0"/>
              <a:buChar char="‮"/>
              <a:tabLst>
                <a:tab pos="8211600" algn="r"/>
              </a:tabLst>
              <a:defRPr lang="en-US" sz="1000" b="1" u="none" kern="1200" baseline="0" dirty="0" smtClean="0">
                <a:solidFill>
                  <a:srgbClr val="707C8A"/>
                </a:solidFill>
                <a:uFill>
                  <a:solidFill>
                    <a:schemeClr val="tx1"/>
                  </a:solidFill>
                </a:uFill>
                <a:latin typeface="+mn-lt"/>
                <a:ea typeface="+mn-ea"/>
                <a:cs typeface="+mn-cs"/>
              </a:defRPr>
            </a:lvl2pPr>
            <a:lvl3pPr marL="177800" indent="-177800">
              <a:spcBef>
                <a:spcPts val="0"/>
              </a:spcBef>
              <a:spcAft>
                <a:spcPts val="300"/>
              </a:spcAft>
              <a:buClr>
                <a:srgbClr val="A1ABB2"/>
              </a:buClr>
              <a:buSzPct val="100000"/>
              <a:buFont typeface="Arial" pitchFamily="34" charset="0"/>
              <a:buNone/>
              <a:tabLst>
                <a:tab pos="8210550" algn="r"/>
              </a:tabLst>
              <a:defRPr lang="en-US" sz="800" u="none" kern="1200" baseline="0" dirty="0" smtClean="0">
                <a:solidFill>
                  <a:srgbClr val="707C8A"/>
                </a:solidFill>
                <a:uFill>
                  <a:solidFill>
                    <a:schemeClr val="tx1">
                      <a:lumMod val="50000"/>
                      <a:lumOff val="50000"/>
                    </a:schemeClr>
                  </a:solidFill>
                </a:uFill>
                <a:latin typeface="+mn-lt"/>
                <a:ea typeface="+mn-ea"/>
                <a:cs typeface="+mn-cs"/>
              </a:defRPr>
            </a:lvl3pPr>
          </a:lstStyle>
          <a:p>
            <a:pPr lvl="0"/>
            <a:r>
              <a:rPr lang="en-US" dirty="0"/>
              <a:t>Section level 1</a:t>
            </a:r>
          </a:p>
        </p:txBody>
      </p:sp>
      <p:sp>
        <p:nvSpPr>
          <p:cNvPr id="9" name="Footer Placeholder 8"/>
          <p:cNvSpPr>
            <a:spLocks noGrp="1"/>
          </p:cNvSpPr>
          <p:nvPr>
            <p:ph type="ftr" sz="quarter" idx="14"/>
          </p:nvPr>
        </p:nvSpPr>
        <p:spPr/>
        <p:txBody>
          <a:bodyPr/>
          <a:lstStyle/>
          <a:p>
            <a:r>
              <a:rPr lang="en-US" dirty="0">
                <a:solidFill>
                  <a:srgbClr val="FFFFFF"/>
                </a:solidFill>
              </a:rPr>
              <a:t>Presentation Name / Month</a:t>
            </a:r>
          </a:p>
        </p:txBody>
      </p:sp>
      <p:sp>
        <p:nvSpPr>
          <p:cNvPr id="8" name="Slide Number Placeholder 5"/>
          <p:cNvSpPr>
            <a:spLocks noGrp="1"/>
          </p:cNvSpPr>
          <p:nvPr>
            <p:ph type="sldNum" sz="quarter" idx="4"/>
          </p:nvPr>
        </p:nvSpPr>
        <p:spPr>
          <a:xfrm>
            <a:off x="6239436" y="6490800"/>
            <a:ext cx="5474728"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
        <p:nvSpPr>
          <p:cNvPr id="13" name="TextBox 12"/>
          <p:cNvSpPr txBox="1"/>
          <p:nvPr userDrawn="1"/>
        </p:nvSpPr>
        <p:spPr>
          <a:xfrm>
            <a:off x="481013" y="504151"/>
            <a:ext cx="11233150" cy="461665"/>
          </a:xfrm>
          <a:prstGeom prst="rect">
            <a:avLst/>
          </a:prstGeom>
          <a:noFill/>
        </p:spPr>
        <p:txBody>
          <a:bodyPr wrap="square" lIns="0" rtlCol="0">
            <a:spAutoFit/>
          </a:bodyPr>
          <a:lstStyle/>
          <a:p>
            <a:r>
              <a:rPr lang="en-US" sz="2400" b="1" dirty="0">
                <a:solidFill>
                  <a:srgbClr val="00AB4E"/>
                </a:solidFill>
              </a:rPr>
              <a:t>Contents</a:t>
            </a:r>
          </a:p>
        </p:txBody>
      </p:sp>
    </p:spTree>
    <p:extLst>
      <p:ext uri="{BB962C8B-B14F-4D97-AF65-F5344CB8AC3E}">
        <p14:creationId xmlns:p14="http://schemas.microsoft.com/office/powerpoint/2010/main" val="3130861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70460" y="1916112"/>
            <a:ext cx="11243703" cy="4321176"/>
          </a:xfrm>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4704619B-9823-F845-874B-2390AC991BC7}" type="slidenum">
              <a:rPr lang="en-US" smtClean="0"/>
              <a:t>‹#›</a:t>
            </a:fld>
            <a:endParaRPr lang="en-US"/>
          </a:p>
        </p:txBody>
      </p:sp>
    </p:spTree>
    <p:extLst>
      <p:ext uri="{BB962C8B-B14F-4D97-AF65-F5344CB8AC3E}">
        <p14:creationId xmlns:p14="http://schemas.microsoft.com/office/powerpoint/2010/main" val="10350673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able of Contents - 1 Column">
    <p:spTree>
      <p:nvGrpSpPr>
        <p:cNvPr id="1" name=""/>
        <p:cNvGrpSpPr/>
        <p:nvPr/>
      </p:nvGrpSpPr>
      <p:grpSpPr>
        <a:xfrm>
          <a:off x="0" y="0"/>
          <a:ext cx="0" cy="0"/>
          <a:chOff x="0" y="0"/>
          <a:chExt cx="0" cy="0"/>
        </a:xfrm>
      </p:grpSpPr>
      <p:sp>
        <p:nvSpPr>
          <p:cNvPr id="7" name="Text Placeholder 7"/>
          <p:cNvSpPr>
            <a:spLocks noGrp="1"/>
          </p:cNvSpPr>
          <p:nvPr>
            <p:ph type="body" sz="quarter" idx="13" hasCustomPrompt="1"/>
          </p:nvPr>
        </p:nvSpPr>
        <p:spPr>
          <a:xfrm>
            <a:off x="481013" y="1341438"/>
            <a:ext cx="11233149" cy="4967287"/>
          </a:xfrm>
          <a:prstGeom prst="rect">
            <a:avLst/>
          </a:prstGeom>
        </p:spPr>
        <p:txBody>
          <a:bodyPr/>
          <a:lstStyle>
            <a:lvl1pPr marL="0" indent="0">
              <a:spcBef>
                <a:spcPts val="1200"/>
              </a:spcBef>
              <a:spcAft>
                <a:spcPts val="300"/>
              </a:spcAft>
              <a:buClr>
                <a:schemeClr val="bg1"/>
              </a:buClr>
              <a:buSzPct val="25000"/>
              <a:buFont typeface="Arial" pitchFamily="34" charset="0"/>
              <a:buChar char="‮"/>
              <a:tabLst>
                <a:tab pos="7175500" algn="r"/>
              </a:tabLst>
              <a:defRPr lang="en-US" sz="1600" b="1" u="none" kern="1200" cap="all" baseline="0" dirty="0" smtClean="0">
                <a:solidFill>
                  <a:schemeClr val="tx1"/>
                </a:solidFill>
                <a:uFill>
                  <a:solidFill>
                    <a:schemeClr val="tx2"/>
                  </a:solidFill>
                </a:uFill>
                <a:latin typeface="+mn-lt"/>
                <a:ea typeface="+mn-ea"/>
                <a:cs typeface="+mn-cs"/>
              </a:defRPr>
            </a:lvl1pPr>
            <a:lvl2pPr marL="0" indent="0" defTabSz="1044000">
              <a:spcBef>
                <a:spcPts val="0"/>
              </a:spcBef>
              <a:spcAft>
                <a:spcPts val="300"/>
              </a:spcAft>
              <a:buClr>
                <a:schemeClr val="bg1"/>
              </a:buClr>
              <a:buSzPct val="25000"/>
              <a:buFont typeface="Arial" pitchFamily="34" charset="0"/>
              <a:buChar char="‮"/>
              <a:tabLst>
                <a:tab pos="7175500" algn="r"/>
              </a:tabLst>
              <a:defRPr lang="en-US" sz="1400" b="1" u="none" kern="1200" baseline="0" dirty="0" smtClean="0">
                <a:solidFill>
                  <a:srgbClr val="58595B"/>
                </a:solidFill>
                <a:uFill>
                  <a:solidFill>
                    <a:schemeClr val="tx1"/>
                  </a:solidFill>
                </a:uFill>
                <a:latin typeface="+mn-lt"/>
                <a:ea typeface="+mn-ea"/>
                <a:cs typeface="+mn-cs"/>
              </a:defRPr>
            </a:lvl2pPr>
            <a:lvl3pPr marL="177800" indent="-177800">
              <a:spcBef>
                <a:spcPts val="0"/>
              </a:spcBef>
              <a:spcAft>
                <a:spcPts val="300"/>
              </a:spcAft>
              <a:buClr>
                <a:srgbClr val="A1ABB2"/>
              </a:buClr>
              <a:buSzPct val="100000"/>
              <a:buFont typeface="Arial" pitchFamily="34" charset="0"/>
              <a:buNone/>
              <a:tabLst>
                <a:tab pos="7175500" algn="r"/>
              </a:tabLst>
              <a:defRPr lang="en-US" sz="1100" u="none" kern="1200" baseline="0" dirty="0" smtClean="0">
                <a:solidFill>
                  <a:srgbClr val="58595B"/>
                </a:solidFill>
                <a:uFill>
                  <a:solidFill>
                    <a:schemeClr val="tx1">
                      <a:lumMod val="50000"/>
                      <a:lumOff val="50000"/>
                    </a:schemeClr>
                  </a:solidFill>
                </a:uFill>
                <a:latin typeface="+mn-lt"/>
                <a:ea typeface="+mn-ea"/>
                <a:cs typeface="+mn-cs"/>
              </a:defRPr>
            </a:lvl3pPr>
          </a:lstStyle>
          <a:p>
            <a:pPr lvl="0"/>
            <a:r>
              <a:rPr lang="en-US" dirty="0"/>
              <a:t>Section level 1</a:t>
            </a:r>
          </a:p>
          <a:p>
            <a:pPr lvl="1"/>
            <a:r>
              <a:rPr lang="en-US" dirty="0"/>
              <a:t>Section level 2</a:t>
            </a:r>
          </a:p>
          <a:p>
            <a:pPr lvl="2"/>
            <a:r>
              <a:rPr lang="en-US" dirty="0"/>
              <a:t>Section level 3</a:t>
            </a:r>
          </a:p>
        </p:txBody>
      </p:sp>
      <p:sp>
        <p:nvSpPr>
          <p:cNvPr id="10" name="Footer Placeholder 8"/>
          <p:cNvSpPr>
            <a:spLocks noGrp="1"/>
          </p:cNvSpPr>
          <p:nvPr>
            <p:ph type="ftr" sz="quarter" idx="14"/>
          </p:nvPr>
        </p:nvSpPr>
        <p:spPr>
          <a:xfrm>
            <a:off x="6242049" y="0"/>
            <a:ext cx="5472113" cy="360000"/>
          </a:xfrm>
        </p:spPr>
        <p:txBody>
          <a:bodyPr/>
          <a:lstStyle/>
          <a:p>
            <a:r>
              <a:rPr lang="en-US" dirty="0">
                <a:solidFill>
                  <a:srgbClr val="FFFFFF"/>
                </a:solidFill>
              </a:rPr>
              <a:t>Presentation Name / Month </a:t>
            </a:r>
          </a:p>
        </p:txBody>
      </p:sp>
      <p:sp>
        <p:nvSpPr>
          <p:cNvPr id="11"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
        <p:nvSpPr>
          <p:cNvPr id="13" name="TextBox 12"/>
          <p:cNvSpPr txBox="1"/>
          <p:nvPr userDrawn="1"/>
        </p:nvSpPr>
        <p:spPr>
          <a:xfrm>
            <a:off x="481013" y="504151"/>
            <a:ext cx="11233150" cy="461665"/>
          </a:xfrm>
          <a:prstGeom prst="rect">
            <a:avLst/>
          </a:prstGeom>
          <a:noFill/>
        </p:spPr>
        <p:txBody>
          <a:bodyPr wrap="square" lIns="0" rtlCol="0">
            <a:spAutoFit/>
          </a:bodyPr>
          <a:lstStyle/>
          <a:p>
            <a:r>
              <a:rPr lang="en-US" sz="2400" b="1" dirty="0">
                <a:solidFill>
                  <a:srgbClr val="00AB4E"/>
                </a:solidFill>
              </a:rPr>
              <a:t>Contents</a:t>
            </a:r>
          </a:p>
        </p:txBody>
      </p:sp>
    </p:spTree>
    <p:extLst>
      <p:ext uri="{BB962C8B-B14F-4D97-AF65-F5344CB8AC3E}">
        <p14:creationId xmlns:p14="http://schemas.microsoft.com/office/powerpoint/2010/main" val="7353055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of Contents - 2 Column">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481013" y="1341438"/>
            <a:ext cx="11233149" cy="4967287"/>
          </a:xfrm>
          <a:prstGeom prst="rect">
            <a:avLst/>
          </a:prstGeom>
        </p:spPr>
        <p:txBody>
          <a:bodyPr numCol="2" spcCol="360000"/>
          <a:lstStyle>
            <a:lvl1pPr marL="0" indent="0">
              <a:spcBef>
                <a:spcPts val="1200"/>
              </a:spcBef>
              <a:spcAft>
                <a:spcPts val="300"/>
              </a:spcAft>
              <a:buClr>
                <a:schemeClr val="bg1"/>
              </a:buClr>
              <a:buSzPct val="25000"/>
              <a:buFont typeface="Arial" pitchFamily="34" charset="0"/>
              <a:buChar char="‮"/>
              <a:tabLst>
                <a:tab pos="8210550" algn="r"/>
              </a:tabLst>
              <a:defRPr lang="en-US" sz="1600" b="1" u="none" kern="1200" cap="all" baseline="0" dirty="0" smtClean="0">
                <a:solidFill>
                  <a:schemeClr val="tx1"/>
                </a:solidFill>
                <a:uFill>
                  <a:solidFill>
                    <a:schemeClr val="tx2"/>
                  </a:solidFill>
                </a:uFill>
                <a:latin typeface="+mn-lt"/>
                <a:ea typeface="+mn-ea"/>
                <a:cs typeface="+mn-cs"/>
              </a:defRPr>
            </a:lvl1pPr>
            <a:lvl2pPr marL="0" indent="0" defTabSz="1044000">
              <a:spcBef>
                <a:spcPts val="0"/>
              </a:spcBef>
              <a:spcAft>
                <a:spcPts val="300"/>
              </a:spcAft>
              <a:buClr>
                <a:schemeClr val="bg1"/>
              </a:buClr>
              <a:buSzPct val="25000"/>
              <a:buFont typeface="Arial" pitchFamily="34" charset="0"/>
              <a:buChar char="‮"/>
              <a:tabLst>
                <a:tab pos="8211600" algn="r"/>
              </a:tabLst>
              <a:defRPr lang="en-US" sz="1400" b="1" u="none" kern="1200" baseline="0" dirty="0" smtClean="0">
                <a:solidFill>
                  <a:srgbClr val="58595B"/>
                </a:solidFill>
                <a:uFill>
                  <a:solidFill>
                    <a:schemeClr val="tx1"/>
                  </a:solidFill>
                </a:uFill>
                <a:latin typeface="+mn-lt"/>
                <a:ea typeface="+mn-ea"/>
                <a:cs typeface="+mn-cs"/>
              </a:defRPr>
            </a:lvl2pPr>
            <a:lvl3pPr marL="177800" indent="-177800">
              <a:spcBef>
                <a:spcPts val="0"/>
              </a:spcBef>
              <a:spcAft>
                <a:spcPts val="300"/>
              </a:spcAft>
              <a:buClr>
                <a:srgbClr val="A1ABB2"/>
              </a:buClr>
              <a:buSzPct val="100000"/>
              <a:buFont typeface="Arial" pitchFamily="34" charset="0"/>
              <a:buNone/>
              <a:tabLst>
                <a:tab pos="8210550" algn="r"/>
              </a:tabLst>
              <a:defRPr lang="en-US" sz="1100" u="none" kern="1200" baseline="0" dirty="0" smtClean="0">
                <a:solidFill>
                  <a:srgbClr val="58595B"/>
                </a:solidFill>
                <a:uFill>
                  <a:solidFill>
                    <a:schemeClr val="tx1">
                      <a:lumMod val="50000"/>
                      <a:lumOff val="50000"/>
                    </a:schemeClr>
                  </a:solidFill>
                </a:uFill>
                <a:latin typeface="+mn-lt"/>
                <a:ea typeface="+mn-ea"/>
                <a:cs typeface="+mn-cs"/>
              </a:defRPr>
            </a:lvl3pPr>
          </a:lstStyle>
          <a:p>
            <a:pPr lvl="0"/>
            <a:r>
              <a:rPr lang="en-US" dirty="0"/>
              <a:t>Section Level 1</a:t>
            </a:r>
          </a:p>
          <a:p>
            <a:pPr lvl="1"/>
            <a:r>
              <a:rPr lang="en-US" dirty="0"/>
              <a:t>Section level 2</a:t>
            </a:r>
          </a:p>
          <a:p>
            <a:pPr lvl="2"/>
            <a:r>
              <a:rPr lang="en-US" dirty="0"/>
              <a:t>Section level 3</a:t>
            </a:r>
          </a:p>
        </p:txBody>
      </p:sp>
      <p:sp>
        <p:nvSpPr>
          <p:cNvPr id="8" name="Footer Placeholder 8"/>
          <p:cNvSpPr>
            <a:spLocks noGrp="1"/>
          </p:cNvSpPr>
          <p:nvPr>
            <p:ph type="ftr" sz="quarter" idx="14"/>
          </p:nvPr>
        </p:nvSpPr>
        <p:spPr>
          <a:xfrm>
            <a:off x="6242049" y="0"/>
            <a:ext cx="5472113" cy="360000"/>
          </a:xfrm>
        </p:spPr>
        <p:txBody>
          <a:bodyPr/>
          <a:lstStyle/>
          <a:p>
            <a:r>
              <a:rPr lang="en-US" dirty="0">
                <a:solidFill>
                  <a:srgbClr val="FFFFFF"/>
                </a:solidFill>
              </a:rPr>
              <a:t>Presentation Name / Month</a:t>
            </a:r>
          </a:p>
        </p:txBody>
      </p:sp>
      <p:sp>
        <p:nvSpPr>
          <p:cNvPr id="13"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
        <p:nvSpPr>
          <p:cNvPr id="14" name="TextBox 13"/>
          <p:cNvSpPr txBox="1"/>
          <p:nvPr userDrawn="1"/>
        </p:nvSpPr>
        <p:spPr>
          <a:xfrm>
            <a:off x="481013" y="504151"/>
            <a:ext cx="11233150" cy="461665"/>
          </a:xfrm>
          <a:prstGeom prst="rect">
            <a:avLst/>
          </a:prstGeom>
          <a:noFill/>
        </p:spPr>
        <p:txBody>
          <a:bodyPr wrap="square" lIns="0" rtlCol="0">
            <a:spAutoFit/>
          </a:bodyPr>
          <a:lstStyle/>
          <a:p>
            <a:r>
              <a:rPr lang="en-US" sz="2400" b="1" dirty="0">
                <a:solidFill>
                  <a:srgbClr val="00AB4E"/>
                </a:solidFill>
              </a:rPr>
              <a:t>Contents</a:t>
            </a:r>
          </a:p>
        </p:txBody>
      </p:sp>
    </p:spTree>
    <p:extLst>
      <p:ext uri="{BB962C8B-B14F-4D97-AF65-F5344CB8AC3E}">
        <p14:creationId xmlns:p14="http://schemas.microsoft.com/office/powerpoint/2010/main" val="12258146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81013" y="836640"/>
            <a:ext cx="11233149" cy="1821740"/>
          </a:xfrm>
          <a:prstGeom prst="rect">
            <a:avLst/>
          </a:prstGeom>
        </p:spPr>
        <p:txBody>
          <a:bodyPr anchor="b"/>
          <a:lstStyle>
            <a:lvl1pPr>
              <a:defRPr sz="2800" spc="0" baseline="0"/>
            </a:lvl1pPr>
          </a:lstStyle>
          <a:p>
            <a:r>
              <a:rPr lang="en-US" dirty="0"/>
              <a:t>Section divider title here in sentence case</a:t>
            </a:r>
          </a:p>
        </p:txBody>
      </p:sp>
      <p:cxnSp>
        <p:nvCxnSpPr>
          <p:cNvPr id="13" name="Straight Connector 12"/>
          <p:cNvCxnSpPr/>
          <p:nvPr userDrawn="1"/>
        </p:nvCxnSpPr>
        <p:spPr>
          <a:xfrm>
            <a:off x="481013" y="2729818"/>
            <a:ext cx="11233150" cy="0"/>
          </a:xfrm>
          <a:prstGeom prst="line">
            <a:avLst/>
          </a:prstGeom>
          <a:ln>
            <a:solidFill>
              <a:srgbClr val="58595B"/>
            </a:solidFill>
          </a:ln>
        </p:spPr>
        <p:style>
          <a:lnRef idx="1">
            <a:schemeClr val="accent1"/>
          </a:lnRef>
          <a:fillRef idx="0">
            <a:schemeClr val="accent1"/>
          </a:fillRef>
          <a:effectRef idx="0">
            <a:schemeClr val="accent1"/>
          </a:effectRef>
          <a:fontRef idx="minor">
            <a:schemeClr val="tx1"/>
          </a:fontRef>
        </p:style>
      </p:cxnSp>
      <p:sp>
        <p:nvSpPr>
          <p:cNvPr id="8" name="Footer Placeholder 8"/>
          <p:cNvSpPr>
            <a:spLocks noGrp="1"/>
          </p:cNvSpPr>
          <p:nvPr>
            <p:ph type="ftr" sz="quarter" idx="14"/>
          </p:nvPr>
        </p:nvSpPr>
        <p:spPr>
          <a:xfrm>
            <a:off x="6242049" y="0"/>
            <a:ext cx="5472113" cy="360000"/>
          </a:xfrm>
        </p:spPr>
        <p:txBody>
          <a:bodyPr/>
          <a:lstStyle/>
          <a:p>
            <a:r>
              <a:rPr lang="en-US" dirty="0">
                <a:solidFill>
                  <a:srgbClr val="FFFFFF"/>
                </a:solidFill>
              </a:rPr>
              <a:t>Presentation Name / Month</a:t>
            </a:r>
          </a:p>
        </p:txBody>
      </p:sp>
      <p:sp>
        <p:nvSpPr>
          <p:cNvPr id="14"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
        <p:nvSpPr>
          <p:cNvPr id="6" name="Text Placeholder 4"/>
          <p:cNvSpPr>
            <a:spLocks noGrp="1"/>
          </p:cNvSpPr>
          <p:nvPr>
            <p:ph type="body" sz="quarter" idx="13"/>
          </p:nvPr>
        </p:nvSpPr>
        <p:spPr>
          <a:xfrm>
            <a:off x="481013" y="4797190"/>
            <a:ext cx="11233150" cy="1390433"/>
          </a:xfrm>
          <a:prstGeom prst="rect">
            <a:avLst/>
          </a:prstGeom>
        </p:spPr>
        <p:txBody>
          <a:bodyPr anchor="b"/>
          <a:lstStyle>
            <a:lvl1pPr>
              <a:spcBef>
                <a:spcPts val="0"/>
              </a:spcBef>
              <a:spcAft>
                <a:spcPts val="600"/>
              </a:spcAft>
              <a:buNone/>
              <a:defRPr sz="1400" b="0">
                <a:solidFill>
                  <a:srgbClr val="58595B"/>
                </a:solidFill>
              </a:defRPr>
            </a:lvl1pPr>
          </a:lstStyle>
          <a:p>
            <a:pPr lvl="0"/>
            <a:r>
              <a:rPr lang="en-US" b="1"/>
              <a:t>Click to edit Master text styles</a:t>
            </a:r>
          </a:p>
        </p:txBody>
      </p:sp>
    </p:spTree>
    <p:extLst>
      <p:ext uri="{BB962C8B-B14F-4D97-AF65-F5344CB8AC3E}">
        <p14:creationId xmlns:p14="http://schemas.microsoft.com/office/powerpoint/2010/main" val="11985973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1013" y="549275"/>
            <a:ext cx="11233150" cy="792163"/>
          </a:xfrm>
          <a:prstGeom prst="rect">
            <a:avLst/>
          </a:prstGeom>
        </p:spPr>
        <p:txBody>
          <a:bodyPr/>
          <a:lstStyle>
            <a:lvl1pPr>
              <a:defRPr spc="0" baseline="0"/>
            </a:lvl1pPr>
          </a:lstStyle>
          <a:p>
            <a:r>
              <a:rPr lang="en-US"/>
              <a:t>Click to edit Master title style</a:t>
            </a:r>
            <a:endParaRPr lang="en-US" dirty="0"/>
          </a:p>
        </p:txBody>
      </p:sp>
      <p:sp>
        <p:nvSpPr>
          <p:cNvPr id="7" name="Footer Placeholder 6"/>
          <p:cNvSpPr>
            <a:spLocks noGrp="1"/>
          </p:cNvSpPr>
          <p:nvPr>
            <p:ph type="ftr" sz="quarter" idx="11"/>
          </p:nvPr>
        </p:nvSpPr>
        <p:spPr/>
        <p:txBody>
          <a:bodyPr/>
          <a:lstStyle/>
          <a:p>
            <a:r>
              <a:rPr lang="en-US" dirty="0">
                <a:solidFill>
                  <a:srgbClr val="FFFFFF"/>
                </a:solidFill>
              </a:rPr>
              <a:t>Presentation Name / Month</a:t>
            </a:r>
          </a:p>
        </p:txBody>
      </p:sp>
      <p:sp>
        <p:nvSpPr>
          <p:cNvPr id="11" name="Gray text above slide title"/>
          <p:cNvSpPr>
            <a:spLocks noGrp="1"/>
          </p:cNvSpPr>
          <p:nvPr>
            <p:ph type="body" sz="quarter" idx="12" hasCustomPrompt="1"/>
          </p:nvPr>
        </p:nvSpPr>
        <p:spPr>
          <a:xfrm>
            <a:off x="481013" y="0"/>
            <a:ext cx="5472112"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8"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
        <p:nvSpPr>
          <p:cNvPr id="10" name="Content Placeholder 2"/>
          <p:cNvSpPr>
            <a:spLocks noGrp="1"/>
          </p:cNvSpPr>
          <p:nvPr>
            <p:ph idx="1"/>
          </p:nvPr>
        </p:nvSpPr>
        <p:spPr>
          <a:xfrm>
            <a:off x="481013" y="1484313"/>
            <a:ext cx="11233150" cy="4752975"/>
          </a:xfrm>
          <a:prstGeom prst="rect">
            <a:avLst/>
          </a:prstGeom>
        </p:spPr>
        <p:txBody>
          <a:bodyPr/>
          <a:lstStyle>
            <a:lvl1pPr>
              <a:spcBef>
                <a:spcPts val="600"/>
              </a:spcBef>
              <a:defRPr/>
            </a:lvl1pPr>
            <a:lvl2pPr>
              <a:spcBef>
                <a:spcPts val="600"/>
              </a:spcBef>
              <a:defRPr/>
            </a:lvl2pPr>
            <a:lvl3pPr>
              <a:spcBef>
                <a:spcPts val="600"/>
              </a:spcBef>
              <a:defRPr/>
            </a:lvl3pPr>
            <a:lvl4pPr marL="727075" indent="-179388">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67531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5" name="Title 1"/>
          <p:cNvSpPr>
            <a:spLocks noGrp="1"/>
          </p:cNvSpPr>
          <p:nvPr>
            <p:ph type="title"/>
          </p:nvPr>
        </p:nvSpPr>
        <p:spPr>
          <a:xfrm>
            <a:off x="481013" y="549275"/>
            <a:ext cx="11233150" cy="792163"/>
          </a:xfrm>
          <a:prstGeom prst="rect">
            <a:avLst/>
          </a:prstGeom>
        </p:spPr>
        <p:txBody>
          <a:bodyPr/>
          <a:lstStyle>
            <a:lvl1pPr>
              <a:defRPr spc="0" baseline="0"/>
            </a:lvl1pPr>
          </a:lstStyle>
          <a:p>
            <a:r>
              <a:rPr lang="en-US"/>
              <a:t>Click to edit Master title style</a:t>
            </a:r>
            <a:endParaRPr lang="en-US" dirty="0"/>
          </a:p>
        </p:txBody>
      </p:sp>
      <p:sp>
        <p:nvSpPr>
          <p:cNvPr id="7" name="Content Placeholder 2"/>
          <p:cNvSpPr>
            <a:spLocks noGrp="1"/>
          </p:cNvSpPr>
          <p:nvPr>
            <p:ph idx="1"/>
          </p:nvPr>
        </p:nvSpPr>
        <p:spPr>
          <a:xfrm>
            <a:off x="481013" y="1484313"/>
            <a:ext cx="5472111" cy="475297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1"/>
          </p:nvPr>
        </p:nvSpPr>
        <p:spPr>
          <a:xfrm>
            <a:off x="6242050" y="1484313"/>
            <a:ext cx="5472113" cy="475297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p:cNvSpPr>
            <a:spLocks noGrp="1"/>
          </p:cNvSpPr>
          <p:nvPr>
            <p:ph type="ftr" sz="quarter" idx="12"/>
          </p:nvPr>
        </p:nvSpPr>
        <p:spPr/>
        <p:txBody>
          <a:bodyPr/>
          <a:lstStyle/>
          <a:p>
            <a:r>
              <a:rPr lang="en-US" dirty="0">
                <a:solidFill>
                  <a:srgbClr val="FFFFFF"/>
                </a:solidFill>
              </a:rPr>
              <a:t>Presentation Name / Month</a:t>
            </a:r>
          </a:p>
        </p:txBody>
      </p:sp>
      <p:sp>
        <p:nvSpPr>
          <p:cNvPr id="11" name="Gray text above slide title"/>
          <p:cNvSpPr>
            <a:spLocks noGrp="1"/>
          </p:cNvSpPr>
          <p:nvPr>
            <p:ph type="body" sz="quarter" idx="13" hasCustomPrompt="1"/>
          </p:nvPr>
        </p:nvSpPr>
        <p:spPr>
          <a:xfrm>
            <a:off x="481013" y="0"/>
            <a:ext cx="5472112"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3"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38047680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Placeholders v2">
    <p:spTree>
      <p:nvGrpSpPr>
        <p:cNvPr id="1" name=""/>
        <p:cNvGrpSpPr/>
        <p:nvPr/>
      </p:nvGrpSpPr>
      <p:grpSpPr>
        <a:xfrm>
          <a:off x="0" y="0"/>
          <a:ext cx="0" cy="0"/>
          <a:chOff x="0" y="0"/>
          <a:chExt cx="0" cy="0"/>
        </a:xfrm>
      </p:grpSpPr>
      <p:sp>
        <p:nvSpPr>
          <p:cNvPr id="14" name="Title 1"/>
          <p:cNvSpPr>
            <a:spLocks noGrp="1"/>
          </p:cNvSpPr>
          <p:nvPr>
            <p:ph type="title"/>
          </p:nvPr>
        </p:nvSpPr>
        <p:spPr>
          <a:xfrm>
            <a:off x="481013" y="549275"/>
            <a:ext cx="11233150" cy="792163"/>
          </a:xfrm>
          <a:prstGeom prst="rect">
            <a:avLst/>
          </a:prstGeom>
        </p:spPr>
        <p:txBody>
          <a:bodyPr/>
          <a:lstStyle>
            <a:lvl1pPr>
              <a:defRPr spc="0" baseline="0"/>
            </a:lvl1pPr>
          </a:lstStyle>
          <a:p>
            <a:r>
              <a:rPr lang="en-US"/>
              <a:t>Click to edit Master title style</a:t>
            </a:r>
            <a:endParaRPr lang="en-US" dirty="0"/>
          </a:p>
        </p:txBody>
      </p:sp>
      <p:sp>
        <p:nvSpPr>
          <p:cNvPr id="8" name="Content Placeholder 2"/>
          <p:cNvSpPr>
            <a:spLocks noGrp="1"/>
          </p:cNvSpPr>
          <p:nvPr>
            <p:ph idx="1"/>
          </p:nvPr>
        </p:nvSpPr>
        <p:spPr>
          <a:xfrm>
            <a:off x="481013" y="1484313"/>
            <a:ext cx="11233149"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1"/>
          </p:nvPr>
        </p:nvSpPr>
        <p:spPr>
          <a:xfrm>
            <a:off x="481013" y="4005263"/>
            <a:ext cx="11233149"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p:cNvSpPr>
            <a:spLocks noGrp="1"/>
          </p:cNvSpPr>
          <p:nvPr>
            <p:ph type="ftr" sz="quarter" idx="12"/>
          </p:nvPr>
        </p:nvSpPr>
        <p:spPr/>
        <p:txBody>
          <a:bodyPr/>
          <a:lstStyle/>
          <a:p>
            <a:r>
              <a:rPr lang="en-US" dirty="0">
                <a:solidFill>
                  <a:srgbClr val="FFFFFF"/>
                </a:solidFill>
              </a:rPr>
              <a:t>Presentation Name / Month</a:t>
            </a:r>
          </a:p>
        </p:txBody>
      </p:sp>
      <p:sp>
        <p:nvSpPr>
          <p:cNvPr id="10" name="Gray text above slide title"/>
          <p:cNvSpPr>
            <a:spLocks noGrp="1"/>
          </p:cNvSpPr>
          <p:nvPr>
            <p:ph type="body" sz="quarter" idx="13" hasCustomPrompt="1"/>
          </p:nvPr>
        </p:nvSpPr>
        <p:spPr>
          <a:xfrm>
            <a:off x="481013" y="0"/>
            <a:ext cx="5472112"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3"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33439816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481013" y="549275"/>
            <a:ext cx="11233150" cy="792163"/>
          </a:xfrm>
          <a:prstGeom prst="rect">
            <a:avLst/>
          </a:prstGeom>
        </p:spPr>
        <p:txBody>
          <a:bodyPr/>
          <a:lstStyle>
            <a:lvl1pPr>
              <a:defRPr spc="0" baseline="0"/>
            </a:lvl1pPr>
          </a:lstStyle>
          <a:p>
            <a:r>
              <a:rPr lang="en-US"/>
              <a:t>Click to edit Master title style</a:t>
            </a:r>
            <a:endParaRPr lang="en-US" dirty="0"/>
          </a:p>
        </p:txBody>
      </p:sp>
      <p:sp>
        <p:nvSpPr>
          <p:cNvPr id="12" name="Content Placeholder 2"/>
          <p:cNvSpPr>
            <a:spLocks noGrp="1"/>
          </p:cNvSpPr>
          <p:nvPr>
            <p:ph idx="1"/>
          </p:nvPr>
        </p:nvSpPr>
        <p:spPr>
          <a:xfrm>
            <a:off x="481013" y="1484314"/>
            <a:ext cx="3528000" cy="4752974"/>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1"/>
          </p:nvPr>
        </p:nvSpPr>
        <p:spPr>
          <a:xfrm>
            <a:off x="4312384" y="1484314"/>
            <a:ext cx="3528000" cy="4752974"/>
          </a:xfrm>
          <a:prstGeom prst="rect">
            <a:avLst/>
          </a:prstGeom>
        </p:spPr>
        <p:txBody>
          <a:bodyPr/>
          <a:lstStyle>
            <a:lvl4pPr marL="727075" indent="-179388">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2"/>
          </p:nvPr>
        </p:nvSpPr>
        <p:spPr>
          <a:xfrm>
            <a:off x="8143755" y="1484314"/>
            <a:ext cx="3528000" cy="4752974"/>
          </a:xfrm>
          <a:prstGeom prst="rect">
            <a:avLst/>
          </a:prstGeom>
        </p:spPr>
        <p:txBody>
          <a:bodyPr/>
          <a:lstStyle>
            <a:lvl4pPr marL="727075" indent="-179388">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3"/>
          </p:nvPr>
        </p:nvSpPr>
        <p:spPr/>
        <p:txBody>
          <a:bodyPr/>
          <a:lstStyle/>
          <a:p>
            <a:r>
              <a:rPr lang="en-US" dirty="0">
                <a:solidFill>
                  <a:srgbClr val="FFFFFF"/>
                </a:solidFill>
              </a:rPr>
              <a:t>Presentation Name / Month</a:t>
            </a:r>
          </a:p>
        </p:txBody>
      </p:sp>
      <p:sp>
        <p:nvSpPr>
          <p:cNvPr id="9" name="Gray text above slide title"/>
          <p:cNvSpPr>
            <a:spLocks noGrp="1"/>
          </p:cNvSpPr>
          <p:nvPr>
            <p:ph type="body" sz="quarter" idx="14" hasCustomPrompt="1"/>
          </p:nvPr>
        </p:nvSpPr>
        <p:spPr>
          <a:xfrm>
            <a:off x="481013" y="0"/>
            <a:ext cx="5472112"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4"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320528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Placeholders v2">
    <p:spTree>
      <p:nvGrpSpPr>
        <p:cNvPr id="1" name=""/>
        <p:cNvGrpSpPr/>
        <p:nvPr/>
      </p:nvGrpSpPr>
      <p:grpSpPr>
        <a:xfrm>
          <a:off x="0" y="0"/>
          <a:ext cx="0" cy="0"/>
          <a:chOff x="0" y="0"/>
          <a:chExt cx="0" cy="0"/>
        </a:xfrm>
      </p:grpSpPr>
      <p:sp>
        <p:nvSpPr>
          <p:cNvPr id="15" name="Title 1"/>
          <p:cNvSpPr>
            <a:spLocks noGrp="1"/>
          </p:cNvSpPr>
          <p:nvPr>
            <p:ph type="title"/>
          </p:nvPr>
        </p:nvSpPr>
        <p:spPr>
          <a:xfrm>
            <a:off x="481013" y="549275"/>
            <a:ext cx="11233150" cy="792163"/>
          </a:xfrm>
          <a:prstGeom prst="rect">
            <a:avLst/>
          </a:prstGeom>
        </p:spPr>
        <p:txBody>
          <a:bodyPr/>
          <a:lstStyle>
            <a:lvl1pPr>
              <a:defRPr spc="0" baseline="0"/>
            </a:lvl1pPr>
          </a:lstStyle>
          <a:p>
            <a:r>
              <a:rPr lang="en-US"/>
              <a:t>Click to edit Master title style</a:t>
            </a:r>
            <a:endParaRPr lang="en-US" dirty="0"/>
          </a:p>
        </p:txBody>
      </p:sp>
      <p:sp>
        <p:nvSpPr>
          <p:cNvPr id="8" name="Content Placeholder 2"/>
          <p:cNvSpPr>
            <a:spLocks noGrp="1"/>
          </p:cNvSpPr>
          <p:nvPr>
            <p:ph idx="1"/>
          </p:nvPr>
        </p:nvSpPr>
        <p:spPr>
          <a:xfrm>
            <a:off x="481013" y="1484313"/>
            <a:ext cx="5472111" cy="475297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1"/>
          </p:nvPr>
        </p:nvSpPr>
        <p:spPr>
          <a:xfrm>
            <a:off x="6242050" y="1484313"/>
            <a:ext cx="5472113"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2"/>
          </p:nvPr>
        </p:nvSpPr>
        <p:spPr>
          <a:xfrm>
            <a:off x="6242051" y="4005263"/>
            <a:ext cx="5472112" cy="2232025"/>
          </a:xfrm>
          <a:prstGeom prst="rect">
            <a:avLst/>
          </a:prstGeom>
        </p:spPr>
        <p:txBody>
          <a:bodyPr/>
          <a:lstStyle>
            <a:lvl4pPr marL="727075" indent="-179388">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3"/>
          </p:nvPr>
        </p:nvSpPr>
        <p:spPr/>
        <p:txBody>
          <a:bodyPr/>
          <a:lstStyle/>
          <a:p>
            <a:r>
              <a:rPr lang="en-US" dirty="0">
                <a:solidFill>
                  <a:srgbClr val="FFFFFF"/>
                </a:solidFill>
              </a:rPr>
              <a:t>Presentation Name / Month</a:t>
            </a:r>
          </a:p>
        </p:txBody>
      </p:sp>
      <p:sp>
        <p:nvSpPr>
          <p:cNvPr id="10" name="Gray text above slide title"/>
          <p:cNvSpPr>
            <a:spLocks noGrp="1"/>
          </p:cNvSpPr>
          <p:nvPr>
            <p:ph type="body" sz="quarter" idx="14" hasCustomPrompt="1"/>
          </p:nvPr>
        </p:nvSpPr>
        <p:spPr>
          <a:xfrm>
            <a:off x="481013" y="0"/>
            <a:ext cx="5472112"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4"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21975386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Placeholders v3">
    <p:spTree>
      <p:nvGrpSpPr>
        <p:cNvPr id="1" name=""/>
        <p:cNvGrpSpPr/>
        <p:nvPr/>
      </p:nvGrpSpPr>
      <p:grpSpPr>
        <a:xfrm>
          <a:off x="0" y="0"/>
          <a:ext cx="0" cy="0"/>
          <a:chOff x="0" y="0"/>
          <a:chExt cx="0" cy="0"/>
        </a:xfrm>
      </p:grpSpPr>
      <p:sp>
        <p:nvSpPr>
          <p:cNvPr id="13" name="Title 1"/>
          <p:cNvSpPr>
            <a:spLocks noGrp="1"/>
          </p:cNvSpPr>
          <p:nvPr>
            <p:ph type="title"/>
          </p:nvPr>
        </p:nvSpPr>
        <p:spPr>
          <a:xfrm>
            <a:off x="481013" y="549275"/>
            <a:ext cx="11233150" cy="792163"/>
          </a:xfrm>
          <a:prstGeom prst="rect">
            <a:avLst/>
          </a:prstGeom>
        </p:spPr>
        <p:txBody>
          <a:bodyPr/>
          <a:lstStyle>
            <a:lvl1pPr>
              <a:defRPr spc="0" baseline="0"/>
            </a:lvl1pPr>
          </a:lstStyle>
          <a:p>
            <a:r>
              <a:rPr lang="en-US"/>
              <a:t>Click to edit Master title style</a:t>
            </a:r>
            <a:endParaRPr lang="en-US" dirty="0"/>
          </a:p>
        </p:txBody>
      </p:sp>
      <p:sp>
        <p:nvSpPr>
          <p:cNvPr id="9" name="Content Placeholder 2"/>
          <p:cNvSpPr>
            <a:spLocks noGrp="1"/>
          </p:cNvSpPr>
          <p:nvPr>
            <p:ph idx="1"/>
          </p:nvPr>
        </p:nvSpPr>
        <p:spPr>
          <a:xfrm>
            <a:off x="6242050" y="1484313"/>
            <a:ext cx="5472113" cy="475297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1"/>
          </p:nvPr>
        </p:nvSpPr>
        <p:spPr>
          <a:xfrm>
            <a:off x="481013" y="1484313"/>
            <a:ext cx="5472112"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481013" y="4005263"/>
            <a:ext cx="5472111" cy="2232025"/>
          </a:xfrm>
          <a:prstGeom prst="rect">
            <a:avLst/>
          </a:prstGeom>
        </p:spPr>
        <p:txBody>
          <a:bodyPr/>
          <a:lstStyle>
            <a:lvl4pPr marL="727075" indent="-179388">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p:cNvSpPr>
            <a:spLocks noGrp="1"/>
          </p:cNvSpPr>
          <p:nvPr>
            <p:ph type="ftr" sz="quarter" idx="13"/>
          </p:nvPr>
        </p:nvSpPr>
        <p:spPr/>
        <p:txBody>
          <a:bodyPr/>
          <a:lstStyle/>
          <a:p>
            <a:r>
              <a:rPr lang="en-US" dirty="0">
                <a:solidFill>
                  <a:srgbClr val="FFFFFF"/>
                </a:solidFill>
              </a:rPr>
              <a:t>Presentation Name / Month</a:t>
            </a:r>
          </a:p>
        </p:txBody>
      </p:sp>
      <p:sp>
        <p:nvSpPr>
          <p:cNvPr id="10" name="Gray text above slide title"/>
          <p:cNvSpPr>
            <a:spLocks noGrp="1"/>
          </p:cNvSpPr>
          <p:nvPr>
            <p:ph type="body" sz="quarter" idx="14" hasCustomPrompt="1"/>
          </p:nvPr>
        </p:nvSpPr>
        <p:spPr>
          <a:xfrm>
            <a:off x="481013" y="0"/>
            <a:ext cx="5472112"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6"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40596018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Placeholders v4">
    <p:spTree>
      <p:nvGrpSpPr>
        <p:cNvPr id="1" name=""/>
        <p:cNvGrpSpPr/>
        <p:nvPr/>
      </p:nvGrpSpPr>
      <p:grpSpPr>
        <a:xfrm>
          <a:off x="0" y="0"/>
          <a:ext cx="0" cy="0"/>
          <a:chOff x="0" y="0"/>
          <a:chExt cx="0" cy="0"/>
        </a:xfrm>
      </p:grpSpPr>
      <p:sp>
        <p:nvSpPr>
          <p:cNvPr id="13" name="Title 1"/>
          <p:cNvSpPr>
            <a:spLocks noGrp="1"/>
          </p:cNvSpPr>
          <p:nvPr>
            <p:ph type="title"/>
          </p:nvPr>
        </p:nvSpPr>
        <p:spPr>
          <a:xfrm>
            <a:off x="481013" y="549275"/>
            <a:ext cx="11233150" cy="792163"/>
          </a:xfrm>
          <a:prstGeom prst="rect">
            <a:avLst/>
          </a:prstGeom>
        </p:spPr>
        <p:txBody>
          <a:bodyPr/>
          <a:lstStyle>
            <a:lvl1pPr>
              <a:defRPr spc="0" baseline="0"/>
            </a:lvl1pPr>
          </a:lstStyle>
          <a:p>
            <a:r>
              <a:rPr lang="en-US"/>
              <a:t>Click to edit Master title style</a:t>
            </a:r>
            <a:endParaRPr lang="en-US" dirty="0"/>
          </a:p>
        </p:txBody>
      </p:sp>
      <p:sp>
        <p:nvSpPr>
          <p:cNvPr id="9" name="Content Placeholder 2"/>
          <p:cNvSpPr>
            <a:spLocks noGrp="1"/>
          </p:cNvSpPr>
          <p:nvPr>
            <p:ph idx="1"/>
          </p:nvPr>
        </p:nvSpPr>
        <p:spPr>
          <a:xfrm>
            <a:off x="481013" y="1484313"/>
            <a:ext cx="11233149"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1"/>
          </p:nvPr>
        </p:nvSpPr>
        <p:spPr>
          <a:xfrm>
            <a:off x="481013" y="4005263"/>
            <a:ext cx="5472112" cy="2232025"/>
          </a:xfrm>
          <a:prstGeom prst="rect">
            <a:avLst/>
          </a:prstGeom>
        </p:spPr>
        <p:txBody>
          <a:bodyPr/>
          <a:lstStyle>
            <a:lvl4pPr marL="727075" indent="-179388">
              <a:tabLst/>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2"/>
          </p:nvPr>
        </p:nvSpPr>
        <p:spPr>
          <a:xfrm>
            <a:off x="6242050" y="4005263"/>
            <a:ext cx="5472113" cy="2232025"/>
          </a:xfrm>
          <a:prstGeom prst="rect">
            <a:avLst/>
          </a:prstGeom>
        </p:spPr>
        <p:txBody>
          <a:bodyPr/>
          <a:lstStyle>
            <a:lvl4pPr marL="727075" indent="-179388">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p:cNvSpPr>
            <a:spLocks noGrp="1"/>
          </p:cNvSpPr>
          <p:nvPr>
            <p:ph type="ftr" sz="quarter" idx="13"/>
          </p:nvPr>
        </p:nvSpPr>
        <p:spPr/>
        <p:txBody>
          <a:bodyPr/>
          <a:lstStyle/>
          <a:p>
            <a:r>
              <a:rPr lang="en-US" dirty="0">
                <a:solidFill>
                  <a:srgbClr val="FFFFFF"/>
                </a:solidFill>
              </a:rPr>
              <a:t>Presentation Name / Month</a:t>
            </a:r>
          </a:p>
        </p:txBody>
      </p:sp>
      <p:sp>
        <p:nvSpPr>
          <p:cNvPr id="10" name="Gray text above slide title"/>
          <p:cNvSpPr>
            <a:spLocks noGrp="1"/>
          </p:cNvSpPr>
          <p:nvPr>
            <p:ph type="body" sz="quarter" idx="14" hasCustomPrompt="1"/>
          </p:nvPr>
        </p:nvSpPr>
        <p:spPr>
          <a:xfrm>
            <a:off x="481013" y="0"/>
            <a:ext cx="5472112"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6"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1965750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70460" y="1916112"/>
            <a:ext cx="11243703" cy="4321175"/>
          </a:xfrm>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4704619B-9823-F845-874B-2390AC991BC7}" type="slidenum">
              <a:rPr lang="en-US" smtClean="0"/>
              <a:t>‹#›</a:t>
            </a:fld>
            <a:endParaRPr lang="en-US"/>
          </a:p>
        </p:txBody>
      </p:sp>
      <p:sp>
        <p:nvSpPr>
          <p:cNvPr id="8" name="Text Placeholder 7"/>
          <p:cNvSpPr>
            <a:spLocks noGrp="1"/>
          </p:cNvSpPr>
          <p:nvPr>
            <p:ph type="body" sz="quarter" idx="13"/>
          </p:nvPr>
        </p:nvSpPr>
        <p:spPr>
          <a:xfrm>
            <a:off x="470460" y="1389888"/>
            <a:ext cx="11283164" cy="244800"/>
          </a:xfrm>
        </p:spPr>
        <p:txBody>
          <a:bodyPr wrap="square">
            <a:spAutoFit/>
          </a:bodyPr>
          <a:lstStyle>
            <a:lvl1pPr marL="0" indent="0">
              <a:lnSpc>
                <a:spcPct val="100000"/>
              </a:lnSpc>
              <a:buNone/>
              <a:defRPr sz="1600"/>
            </a:lvl1pPr>
          </a:lstStyle>
          <a:p>
            <a:pPr lvl="0"/>
            <a:r>
              <a:rPr lang="en-US"/>
              <a:t>Click to edit Master text styles</a:t>
            </a:r>
          </a:p>
        </p:txBody>
      </p:sp>
    </p:spTree>
    <p:extLst>
      <p:ext uri="{BB962C8B-B14F-4D97-AF65-F5344CB8AC3E}">
        <p14:creationId xmlns:p14="http://schemas.microsoft.com/office/powerpoint/2010/main" val="17485306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Placeholders v5">
    <p:spTree>
      <p:nvGrpSpPr>
        <p:cNvPr id="1" name=""/>
        <p:cNvGrpSpPr/>
        <p:nvPr/>
      </p:nvGrpSpPr>
      <p:grpSpPr>
        <a:xfrm>
          <a:off x="0" y="0"/>
          <a:ext cx="0" cy="0"/>
          <a:chOff x="0" y="0"/>
          <a:chExt cx="0" cy="0"/>
        </a:xfrm>
      </p:grpSpPr>
      <p:sp>
        <p:nvSpPr>
          <p:cNvPr id="13" name="Title 1"/>
          <p:cNvSpPr>
            <a:spLocks noGrp="1"/>
          </p:cNvSpPr>
          <p:nvPr>
            <p:ph type="title"/>
          </p:nvPr>
        </p:nvSpPr>
        <p:spPr>
          <a:xfrm>
            <a:off x="481013" y="549275"/>
            <a:ext cx="11233150" cy="792163"/>
          </a:xfrm>
          <a:prstGeom prst="rect">
            <a:avLst/>
          </a:prstGeom>
        </p:spPr>
        <p:txBody>
          <a:bodyPr/>
          <a:lstStyle>
            <a:lvl1pPr>
              <a:defRPr spc="0" baseline="0"/>
            </a:lvl1pPr>
          </a:lstStyle>
          <a:p>
            <a:r>
              <a:rPr lang="en-US"/>
              <a:t>Click to edit Master title style</a:t>
            </a:r>
            <a:endParaRPr lang="en-US" dirty="0"/>
          </a:p>
        </p:txBody>
      </p:sp>
      <p:sp>
        <p:nvSpPr>
          <p:cNvPr id="9" name="Content Placeholder 2"/>
          <p:cNvSpPr>
            <a:spLocks noGrp="1"/>
          </p:cNvSpPr>
          <p:nvPr>
            <p:ph idx="11"/>
          </p:nvPr>
        </p:nvSpPr>
        <p:spPr>
          <a:xfrm>
            <a:off x="481013" y="1484313"/>
            <a:ext cx="5472112"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6242050" y="1484313"/>
            <a:ext cx="5472113" cy="2232025"/>
          </a:xfrm>
          <a:prstGeom prst="rect">
            <a:avLst/>
          </a:prstGeom>
        </p:spPr>
        <p:txBody>
          <a:bodyPr/>
          <a:lstStyle>
            <a:lvl4pPr marL="727075" indent="-179388">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9"/>
          </p:nvPr>
        </p:nvSpPr>
        <p:spPr>
          <a:xfrm>
            <a:off x="481013" y="4005263"/>
            <a:ext cx="11233149" cy="2232025"/>
          </a:xfrm>
          <a:prstGeom prst="rect">
            <a:avLst/>
          </a:prstGeom>
        </p:spPr>
        <p:txBody>
          <a:bodyPr/>
          <a:lstStyle>
            <a:lvl4pPr marL="727075" indent="-179388">
              <a:tabLst/>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0"/>
          <p:cNvSpPr>
            <a:spLocks noGrp="1"/>
          </p:cNvSpPr>
          <p:nvPr>
            <p:ph type="ftr" sz="quarter" idx="20"/>
          </p:nvPr>
        </p:nvSpPr>
        <p:spPr/>
        <p:txBody>
          <a:bodyPr/>
          <a:lstStyle/>
          <a:p>
            <a:r>
              <a:rPr lang="en-US" dirty="0">
                <a:solidFill>
                  <a:srgbClr val="FFFFFF"/>
                </a:solidFill>
              </a:rPr>
              <a:t>Presentation Name / Month</a:t>
            </a:r>
          </a:p>
        </p:txBody>
      </p:sp>
      <p:sp>
        <p:nvSpPr>
          <p:cNvPr id="10" name="Gray text above slide title"/>
          <p:cNvSpPr>
            <a:spLocks noGrp="1"/>
          </p:cNvSpPr>
          <p:nvPr>
            <p:ph type="body" sz="quarter" idx="14" hasCustomPrompt="1"/>
          </p:nvPr>
        </p:nvSpPr>
        <p:spPr>
          <a:xfrm>
            <a:off x="481013" y="0"/>
            <a:ext cx="5472112"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6"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19441122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Placeholders">
    <p:spTree>
      <p:nvGrpSpPr>
        <p:cNvPr id="1" name=""/>
        <p:cNvGrpSpPr/>
        <p:nvPr/>
      </p:nvGrpSpPr>
      <p:grpSpPr>
        <a:xfrm>
          <a:off x="0" y="0"/>
          <a:ext cx="0" cy="0"/>
          <a:chOff x="0" y="0"/>
          <a:chExt cx="0" cy="0"/>
        </a:xfrm>
      </p:grpSpPr>
      <p:sp>
        <p:nvSpPr>
          <p:cNvPr id="13" name="Title 1"/>
          <p:cNvSpPr>
            <a:spLocks noGrp="1"/>
          </p:cNvSpPr>
          <p:nvPr>
            <p:ph type="title"/>
          </p:nvPr>
        </p:nvSpPr>
        <p:spPr>
          <a:xfrm>
            <a:off x="481013" y="549275"/>
            <a:ext cx="11233150" cy="792163"/>
          </a:xfrm>
          <a:prstGeom prst="rect">
            <a:avLst/>
          </a:prstGeom>
        </p:spPr>
        <p:txBody>
          <a:bodyPr/>
          <a:lstStyle>
            <a:lvl1pPr>
              <a:defRPr spc="0" baseline="0"/>
            </a:lvl1pPr>
          </a:lstStyle>
          <a:p>
            <a:r>
              <a:rPr lang="en-US"/>
              <a:t>Click to edit Master title style</a:t>
            </a:r>
            <a:endParaRPr lang="en-US" dirty="0"/>
          </a:p>
        </p:txBody>
      </p:sp>
      <p:sp>
        <p:nvSpPr>
          <p:cNvPr id="11" name="Content Placeholder 2"/>
          <p:cNvSpPr>
            <a:spLocks noGrp="1"/>
          </p:cNvSpPr>
          <p:nvPr>
            <p:ph idx="11"/>
          </p:nvPr>
        </p:nvSpPr>
        <p:spPr>
          <a:xfrm>
            <a:off x="481013" y="1484313"/>
            <a:ext cx="5472112"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2"/>
          </p:nvPr>
        </p:nvSpPr>
        <p:spPr>
          <a:xfrm>
            <a:off x="6242050" y="1484313"/>
            <a:ext cx="5472113" cy="2232025"/>
          </a:xfrm>
          <a:prstGeom prst="rect">
            <a:avLst/>
          </a:prstGeom>
        </p:spPr>
        <p:txBody>
          <a:bodyPr/>
          <a:lstStyle>
            <a:lvl4pPr marL="727075" indent="-179388">
              <a:tabLst/>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3"/>
          </p:nvPr>
        </p:nvSpPr>
        <p:spPr>
          <a:xfrm>
            <a:off x="481013" y="4005263"/>
            <a:ext cx="5472112" cy="2232025"/>
          </a:xfrm>
          <a:prstGeom prst="rect">
            <a:avLst/>
          </a:prstGeom>
        </p:spPr>
        <p:txBody>
          <a:bodyPr/>
          <a:lstStyle>
            <a:lvl4pPr marL="727075" indent="-179388">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idx="14"/>
          </p:nvPr>
        </p:nvSpPr>
        <p:spPr>
          <a:xfrm>
            <a:off x="6242050" y="4005263"/>
            <a:ext cx="5472113"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p:cNvSpPr>
            <a:spLocks noGrp="1"/>
          </p:cNvSpPr>
          <p:nvPr>
            <p:ph type="ftr" sz="quarter" idx="15"/>
          </p:nvPr>
        </p:nvSpPr>
        <p:spPr/>
        <p:txBody>
          <a:bodyPr/>
          <a:lstStyle/>
          <a:p>
            <a:r>
              <a:rPr lang="en-US" dirty="0">
                <a:solidFill>
                  <a:srgbClr val="FFFFFF"/>
                </a:solidFill>
              </a:rPr>
              <a:t>Presentation Name / Month</a:t>
            </a:r>
          </a:p>
        </p:txBody>
      </p:sp>
      <p:sp>
        <p:nvSpPr>
          <p:cNvPr id="12" name="Gray text above slide title"/>
          <p:cNvSpPr>
            <a:spLocks noGrp="1"/>
          </p:cNvSpPr>
          <p:nvPr>
            <p:ph type="body" sz="quarter" idx="16" hasCustomPrompt="1"/>
          </p:nvPr>
        </p:nvSpPr>
        <p:spPr>
          <a:xfrm>
            <a:off x="481013" y="0"/>
            <a:ext cx="5472112"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8"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37471881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481013" y="549275"/>
            <a:ext cx="11233150" cy="792163"/>
          </a:xfrm>
          <a:prstGeom prst="rect">
            <a:avLst/>
          </a:prstGeom>
        </p:spPr>
        <p:txBody>
          <a:bodyPr/>
          <a:lstStyle>
            <a:lvl1pPr>
              <a:defRPr spc="0" baseline="0"/>
            </a:lvl1pPr>
          </a:lstStyle>
          <a:p>
            <a:r>
              <a:rPr lang="en-US"/>
              <a:t>Click to edit Master title style</a:t>
            </a:r>
            <a:endParaRPr lang="en-US" dirty="0"/>
          </a:p>
        </p:txBody>
      </p:sp>
      <p:sp>
        <p:nvSpPr>
          <p:cNvPr id="7" name="Footer Placeholder 6"/>
          <p:cNvSpPr>
            <a:spLocks noGrp="1"/>
          </p:cNvSpPr>
          <p:nvPr>
            <p:ph type="ftr" sz="quarter" idx="11"/>
          </p:nvPr>
        </p:nvSpPr>
        <p:spPr/>
        <p:txBody>
          <a:bodyPr/>
          <a:lstStyle/>
          <a:p>
            <a:r>
              <a:rPr lang="en-US" dirty="0">
                <a:solidFill>
                  <a:srgbClr val="FFFFFF"/>
                </a:solidFill>
              </a:rPr>
              <a:t>Presentation Name / Month</a:t>
            </a:r>
          </a:p>
        </p:txBody>
      </p:sp>
      <p:sp>
        <p:nvSpPr>
          <p:cNvPr id="10" name="Gray text above slide title"/>
          <p:cNvSpPr>
            <a:spLocks noGrp="1"/>
          </p:cNvSpPr>
          <p:nvPr>
            <p:ph type="body" sz="quarter" idx="16" hasCustomPrompt="1"/>
          </p:nvPr>
        </p:nvSpPr>
        <p:spPr>
          <a:xfrm>
            <a:off x="481013" y="0"/>
            <a:ext cx="5472112"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1"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14938451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242049" y="0"/>
            <a:ext cx="5472113" cy="360000"/>
          </a:xfrm>
        </p:spPr>
        <p:txBody>
          <a:bodyPr/>
          <a:lstStyle/>
          <a:p>
            <a:r>
              <a:rPr lang="en-US" dirty="0">
                <a:solidFill>
                  <a:srgbClr val="FFFFFF"/>
                </a:solidFill>
              </a:rPr>
              <a:t>Presentation Name / Month </a:t>
            </a:r>
          </a:p>
        </p:txBody>
      </p:sp>
      <p:sp>
        <p:nvSpPr>
          <p:cNvPr id="6" name="Gray text above slide title"/>
          <p:cNvSpPr>
            <a:spLocks noGrp="1"/>
          </p:cNvSpPr>
          <p:nvPr>
            <p:ph type="body" sz="quarter" idx="16" hasCustomPrompt="1"/>
          </p:nvPr>
        </p:nvSpPr>
        <p:spPr>
          <a:xfrm>
            <a:off x="481013" y="0"/>
            <a:ext cx="5472112"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7"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73834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07370" cy="6864858"/>
          </a:xfrm>
          <a:prstGeom prst="rect">
            <a:avLst/>
          </a:prstGeom>
        </p:spPr>
      </p:pic>
      <p:sp>
        <p:nvSpPr>
          <p:cNvPr id="2" name="Title 1"/>
          <p:cNvSpPr>
            <a:spLocks noGrp="1"/>
          </p:cNvSpPr>
          <p:nvPr>
            <p:ph type="title"/>
          </p:nvPr>
        </p:nvSpPr>
        <p:spPr>
          <a:xfrm>
            <a:off x="481013" y="2961682"/>
            <a:ext cx="7963640" cy="461665"/>
          </a:xfrm>
        </p:spPr>
        <p:txBody>
          <a:bodyPr wrap="square" anchor="b">
            <a:spAutoFit/>
          </a:bodyPr>
          <a:lstStyle>
            <a:lvl1pPr>
              <a:lnSpc>
                <a:spcPct val="100000"/>
              </a:lnSpc>
              <a:defRPr sz="3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81013" y="3570649"/>
            <a:ext cx="7963642" cy="246221"/>
          </a:xfrm>
        </p:spPr>
        <p:txBody>
          <a:bodyPr wrap="square">
            <a:spAutoFit/>
          </a:bodyPr>
          <a:lstStyle>
            <a:lvl1pPr marL="0" indent="0">
              <a:lnSpc>
                <a:spcPct val="100000"/>
              </a:lnSpc>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4704619B-9823-F845-874B-2390AC991BC7}" type="slidenum">
              <a:rPr lang="en-US" smtClean="0"/>
              <a:t>‹#›</a:t>
            </a:fld>
            <a:endParaRPr lang="en-US"/>
          </a:p>
        </p:txBody>
      </p:sp>
      <p:pic>
        <p:nvPicPr>
          <p:cNvPr id="9" name="Picture 8">
            <a:extLst>
              <a:ext uri="{FF2B5EF4-FFF2-40B4-BE49-F238E27FC236}">
                <a16:creationId xmlns:a16="http://schemas.microsoft.com/office/drawing/2014/main" id="{54D7D811-0212-C542-AD00-10D3542547B3}"/>
              </a:ext>
            </a:extLst>
          </p:cNvPr>
          <p:cNvPicPr>
            <a:picLocks noChangeAspect="1"/>
          </p:cNvPicPr>
          <p:nvPr userDrawn="1"/>
        </p:nvPicPr>
        <p:blipFill>
          <a:blip r:embed="rId3"/>
          <a:stretch>
            <a:fillRect/>
          </a:stretch>
        </p:blipFill>
        <p:spPr>
          <a:xfrm>
            <a:off x="481572" y="174625"/>
            <a:ext cx="1283727" cy="349446"/>
          </a:xfrm>
          <a:prstGeom prst="rect">
            <a:avLst/>
          </a:prstGeom>
        </p:spPr>
      </p:pic>
      <p:sp>
        <p:nvSpPr>
          <p:cNvPr id="8" name="TextBox 7">
            <a:extLst>
              <a:ext uri="{FF2B5EF4-FFF2-40B4-BE49-F238E27FC236}">
                <a16:creationId xmlns:a16="http://schemas.microsoft.com/office/drawing/2014/main" id="{96841C09-27DB-445D-B5BC-88B757ADFCDA}"/>
              </a:ext>
            </a:extLst>
          </p:cNvPr>
          <p:cNvSpPr txBox="1"/>
          <p:nvPr userDrawn="1"/>
        </p:nvSpPr>
        <p:spPr>
          <a:xfrm>
            <a:off x="483602" y="6621522"/>
            <a:ext cx="1801775" cy="184666"/>
          </a:xfrm>
          <a:prstGeom prst="rect">
            <a:avLst/>
          </a:prstGeom>
          <a:noFill/>
        </p:spPr>
        <p:txBody>
          <a:bodyPr wrap="none" lIns="0" rIns="0" rtlCol="0">
            <a:spAutoFit/>
          </a:bodyPr>
          <a:lstStyle/>
          <a:p>
            <a:r>
              <a:rPr lang="en-US" sz="600" dirty="0">
                <a:solidFill>
                  <a:schemeClr val="bg1"/>
                </a:solidFill>
              </a:rPr>
              <a:t>Confidential. © </a:t>
            </a:r>
            <a:r>
              <a:rPr lang="is-IS" sz="600" dirty="0">
                <a:solidFill>
                  <a:schemeClr val="bg1"/>
                </a:solidFill>
              </a:rPr>
              <a:t>2020</a:t>
            </a:r>
            <a:r>
              <a:rPr lang="en-US" sz="600" dirty="0">
                <a:solidFill>
                  <a:schemeClr val="bg1"/>
                </a:solidFill>
              </a:rPr>
              <a:t> IHS Markit</a:t>
            </a:r>
            <a:r>
              <a:rPr lang="en-MY" sz="600" b="0" i="0" kern="1200" baseline="30000" dirty="0">
                <a:solidFill>
                  <a:schemeClr val="bg1"/>
                </a:solidFill>
                <a:effectLst/>
                <a:latin typeface="+mn-lt"/>
                <a:ea typeface="+mn-ea"/>
                <a:cs typeface="+mn-cs"/>
              </a:rPr>
              <a:t>®</a:t>
            </a:r>
            <a:r>
              <a:rPr lang="en-US" sz="600" dirty="0">
                <a:solidFill>
                  <a:schemeClr val="bg1"/>
                </a:solidFill>
              </a:rPr>
              <a:t>. All rights reserved.</a:t>
            </a:r>
          </a:p>
        </p:txBody>
      </p:sp>
    </p:spTree>
    <p:extLst>
      <p:ext uri="{BB962C8B-B14F-4D97-AF65-F5344CB8AC3E}">
        <p14:creationId xmlns:p14="http://schemas.microsoft.com/office/powerpoint/2010/main" val="175900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 whit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07370" cy="6864858"/>
          </a:xfrm>
          <a:prstGeom prst="rect">
            <a:avLst/>
          </a:prstGeom>
        </p:spPr>
      </p:pic>
      <p:sp>
        <p:nvSpPr>
          <p:cNvPr id="2" name="Title 1"/>
          <p:cNvSpPr>
            <a:spLocks noGrp="1"/>
          </p:cNvSpPr>
          <p:nvPr>
            <p:ph type="title"/>
          </p:nvPr>
        </p:nvSpPr>
        <p:spPr>
          <a:xfrm>
            <a:off x="481013" y="2961682"/>
            <a:ext cx="7963640" cy="461665"/>
          </a:xfrm>
        </p:spPr>
        <p:txBody>
          <a:bodyPr wrap="square" anchor="b">
            <a:spAutoFit/>
          </a:bodyPr>
          <a:lstStyle>
            <a:lvl1pPr>
              <a:lnSpc>
                <a:spcPct val="100000"/>
              </a:lnSpc>
              <a:defRPr sz="300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81013" y="3570649"/>
            <a:ext cx="7963642" cy="246221"/>
          </a:xfrm>
        </p:spPr>
        <p:txBody>
          <a:bodyPr wrap="square">
            <a:spAutoFit/>
          </a:bodyPr>
          <a:lstStyle>
            <a:lvl1pPr marL="0" indent="0">
              <a:lnSpc>
                <a:spcPct val="100000"/>
              </a:lnSpc>
              <a:buNone/>
              <a:defRPr sz="16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704619B-9823-F845-874B-2390AC991BC7}" type="slidenum">
              <a:rPr lang="en-US" smtClean="0"/>
              <a:pPr/>
              <a:t>‹#›</a:t>
            </a:fld>
            <a:endParaRPr lang="en-US"/>
          </a:p>
        </p:txBody>
      </p:sp>
      <p:pic>
        <p:nvPicPr>
          <p:cNvPr id="8" name="Picture 7">
            <a:extLst>
              <a:ext uri="{FF2B5EF4-FFF2-40B4-BE49-F238E27FC236}">
                <a16:creationId xmlns:a16="http://schemas.microsoft.com/office/drawing/2014/main" id="{3A704EAC-3760-6645-AD7C-AC41C9A1E253}"/>
              </a:ext>
            </a:extLst>
          </p:cNvPr>
          <p:cNvPicPr>
            <a:picLocks noChangeAspect="1"/>
          </p:cNvPicPr>
          <p:nvPr userDrawn="1"/>
        </p:nvPicPr>
        <p:blipFill>
          <a:blip r:embed="rId3"/>
          <a:stretch>
            <a:fillRect/>
          </a:stretch>
        </p:blipFill>
        <p:spPr>
          <a:xfrm>
            <a:off x="481572" y="174625"/>
            <a:ext cx="1283727" cy="349445"/>
          </a:xfrm>
          <a:prstGeom prst="rect">
            <a:avLst/>
          </a:prstGeom>
        </p:spPr>
      </p:pic>
      <p:sp>
        <p:nvSpPr>
          <p:cNvPr id="9" name="TextBox 8">
            <a:extLst>
              <a:ext uri="{FF2B5EF4-FFF2-40B4-BE49-F238E27FC236}">
                <a16:creationId xmlns:a16="http://schemas.microsoft.com/office/drawing/2014/main" id="{76F2B4E4-5463-487C-95E4-2C3091366260}"/>
              </a:ext>
            </a:extLst>
          </p:cNvPr>
          <p:cNvSpPr txBox="1"/>
          <p:nvPr userDrawn="1"/>
        </p:nvSpPr>
        <p:spPr>
          <a:xfrm>
            <a:off x="483602" y="6621522"/>
            <a:ext cx="1801775" cy="184666"/>
          </a:xfrm>
          <a:prstGeom prst="rect">
            <a:avLst/>
          </a:prstGeom>
          <a:noFill/>
        </p:spPr>
        <p:txBody>
          <a:bodyPr wrap="none" lIns="0" rIns="0" rtlCol="0">
            <a:spAutoFit/>
          </a:bodyPr>
          <a:lstStyle/>
          <a:p>
            <a:r>
              <a:rPr lang="en-US" sz="600" dirty="0">
                <a:solidFill>
                  <a:schemeClr val="tx2"/>
                </a:solidFill>
              </a:rPr>
              <a:t>Confidential. © </a:t>
            </a:r>
            <a:r>
              <a:rPr lang="is-IS" sz="600" dirty="0">
                <a:solidFill>
                  <a:schemeClr val="tx2"/>
                </a:solidFill>
              </a:rPr>
              <a:t>2020</a:t>
            </a:r>
            <a:r>
              <a:rPr lang="en-US" sz="600" dirty="0">
                <a:solidFill>
                  <a:schemeClr val="tx2"/>
                </a:solidFill>
              </a:rPr>
              <a:t> IHS Markit</a:t>
            </a:r>
            <a:r>
              <a:rPr lang="en-MY" sz="600" b="0" i="0" kern="1200" baseline="30000" dirty="0">
                <a:solidFill>
                  <a:schemeClr val="tx2"/>
                </a:solidFill>
                <a:effectLst/>
                <a:latin typeface="+mn-lt"/>
                <a:ea typeface="+mn-ea"/>
                <a:cs typeface="+mn-cs"/>
              </a:rPr>
              <a:t>®</a:t>
            </a:r>
            <a:r>
              <a:rPr lang="en-US" sz="600" dirty="0">
                <a:solidFill>
                  <a:schemeClr val="tx2"/>
                </a:solidFill>
              </a:rPr>
              <a:t>. All rights reserved.</a:t>
            </a:r>
          </a:p>
        </p:txBody>
      </p:sp>
    </p:spTree>
    <p:extLst>
      <p:ext uri="{BB962C8B-B14F-4D97-AF65-F5344CB8AC3E}">
        <p14:creationId xmlns:p14="http://schemas.microsoft.com/office/powerpoint/2010/main" val="1276073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81013" y="961012"/>
            <a:ext cx="11233150" cy="37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81012" y="1916113"/>
            <a:ext cx="5461447" cy="4160838"/>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242163" y="1916113"/>
            <a:ext cx="5472000" cy="4176712"/>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p>
            <a:fld id="{4704619B-9823-F845-874B-2390AC991BC7}" type="slidenum">
              <a:rPr lang="en-US" smtClean="0"/>
              <a:t>‹#›</a:t>
            </a:fld>
            <a:endParaRPr lang="en-US"/>
          </a:p>
        </p:txBody>
      </p:sp>
    </p:spTree>
    <p:extLst>
      <p:ext uri="{BB962C8B-B14F-4D97-AF65-F5344CB8AC3E}">
        <p14:creationId xmlns:p14="http://schemas.microsoft.com/office/powerpoint/2010/main" val="1377184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81013" y="1916113"/>
            <a:ext cx="5466724" cy="4176712"/>
          </a:xfrm>
        </p:spPr>
        <p:txBody>
          <a:body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6242163" y="1916113"/>
            <a:ext cx="5472000" cy="4176712"/>
          </a:xfrm>
        </p:spPr>
        <p:txBody>
          <a:bodyPr/>
          <a:lstStyle/>
          <a:p>
            <a:pPr lvl="0"/>
            <a:r>
              <a:rPr lang="en-US"/>
              <a:t>Click to 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dirty="0"/>
          </a:p>
        </p:txBody>
      </p:sp>
      <p:sp>
        <p:nvSpPr>
          <p:cNvPr id="7" name="Text Placeholder 2"/>
          <p:cNvSpPr>
            <a:spLocks noGrp="1"/>
          </p:cNvSpPr>
          <p:nvPr>
            <p:ph type="body" idx="1"/>
          </p:nvPr>
        </p:nvSpPr>
        <p:spPr>
          <a:xfrm>
            <a:off x="475735" y="1389887"/>
            <a:ext cx="11238428"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itle 1"/>
          <p:cNvSpPr>
            <a:spLocks noGrp="1"/>
          </p:cNvSpPr>
          <p:nvPr>
            <p:ph type="title"/>
          </p:nvPr>
        </p:nvSpPr>
        <p:spPr>
          <a:xfrm>
            <a:off x="481013" y="961012"/>
            <a:ext cx="11233150" cy="370800"/>
          </a:xfrm>
        </p:spPr>
        <p:txBody>
          <a:bodyPr/>
          <a:lstStyle/>
          <a:p>
            <a:r>
              <a:rPr lang="en-US"/>
              <a:t>Click to edit Master title style</a:t>
            </a:r>
            <a:endParaRPr lang="en-US" dirty="0"/>
          </a:p>
        </p:txBody>
      </p:sp>
    </p:spTree>
    <p:extLst>
      <p:ext uri="{BB962C8B-B14F-4D97-AF65-F5344CB8AC3E}">
        <p14:creationId xmlns:p14="http://schemas.microsoft.com/office/powerpoint/2010/main" val="76403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2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5735" y="1389888"/>
            <a:ext cx="5472000"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81013" y="1916112"/>
            <a:ext cx="5466724" cy="4176713"/>
          </a:xfrm>
        </p:spPr>
        <p:txBody>
          <a:body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242163" y="1389888"/>
            <a:ext cx="5472000"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2163" y="1916113"/>
            <a:ext cx="5472000" cy="4176712"/>
          </a:xfrm>
        </p:spPr>
        <p:txBody>
          <a:bodyPr/>
          <a:lstStyle/>
          <a:p>
            <a:pPr lvl="0"/>
            <a:r>
              <a:rPr lang="en-US"/>
              <a:t>Click to 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11" name="Title 1"/>
          <p:cNvSpPr>
            <a:spLocks noGrp="1"/>
          </p:cNvSpPr>
          <p:nvPr>
            <p:ph type="title"/>
          </p:nvPr>
        </p:nvSpPr>
        <p:spPr>
          <a:xfrm>
            <a:off x="481013" y="961012"/>
            <a:ext cx="5472112" cy="370800"/>
          </a:xfrm>
        </p:spPr>
        <p:txBody>
          <a:bodyPr/>
          <a:lstStyle/>
          <a:p>
            <a:r>
              <a:rPr lang="en-US"/>
              <a:t>Click to edit Master title style</a:t>
            </a:r>
            <a:endParaRPr lang="en-US" dirty="0"/>
          </a:p>
        </p:txBody>
      </p:sp>
      <p:sp>
        <p:nvSpPr>
          <p:cNvPr id="8" name="Text Placeholder 7"/>
          <p:cNvSpPr>
            <a:spLocks noGrp="1"/>
          </p:cNvSpPr>
          <p:nvPr>
            <p:ph type="body" sz="quarter" idx="13"/>
          </p:nvPr>
        </p:nvSpPr>
        <p:spPr>
          <a:xfrm>
            <a:off x="6242049" y="961012"/>
            <a:ext cx="5472113" cy="360362"/>
          </a:xfrm>
        </p:spPr>
        <p:txBody>
          <a:bodyPr/>
          <a:lstStyle>
            <a:lvl1pPr marL="0" indent="0">
              <a:buNone/>
              <a:defRPr lang="en-US" sz="2400" kern="1200" dirty="0">
                <a:solidFill>
                  <a:schemeClr val="accent1"/>
                </a:solidFill>
                <a:latin typeface="+mj-lt"/>
                <a:ea typeface="+mj-ea"/>
                <a:cs typeface="+mj-cs"/>
              </a:defRPr>
            </a:lvl1pPr>
          </a:lstStyle>
          <a:p>
            <a:pPr lvl="0"/>
            <a:r>
              <a:rPr lang="en-US"/>
              <a:t>Click to edit Master text styles</a:t>
            </a:r>
          </a:p>
        </p:txBody>
      </p:sp>
    </p:spTree>
    <p:extLst>
      <p:ext uri="{BB962C8B-B14F-4D97-AF65-F5344CB8AC3E}">
        <p14:creationId xmlns:p14="http://schemas.microsoft.com/office/powerpoint/2010/main" val="209899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with 2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5735" y="1755648"/>
            <a:ext cx="5472000"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75737" y="2276474"/>
            <a:ext cx="5472000" cy="3816351"/>
          </a:xfrm>
        </p:spPr>
        <p:txBody>
          <a:body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242163" y="1755648"/>
            <a:ext cx="5472000"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2163" y="2276474"/>
            <a:ext cx="5472000" cy="3816351"/>
          </a:xfrm>
        </p:spPr>
        <p:txBody>
          <a:bodyPr/>
          <a:lstStyle/>
          <a:p>
            <a:pPr lvl="0"/>
            <a:r>
              <a:rPr lang="en-US"/>
              <a:t>Click to 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11" name="Title 1"/>
          <p:cNvSpPr>
            <a:spLocks noGrp="1"/>
          </p:cNvSpPr>
          <p:nvPr>
            <p:ph type="title"/>
          </p:nvPr>
        </p:nvSpPr>
        <p:spPr>
          <a:xfrm>
            <a:off x="481013" y="961012"/>
            <a:ext cx="5472112" cy="370800"/>
          </a:xfrm>
        </p:spPr>
        <p:txBody>
          <a:bodyPr/>
          <a:lstStyle/>
          <a:p>
            <a:r>
              <a:rPr lang="en-US"/>
              <a:t>Click to edit Master title style</a:t>
            </a:r>
            <a:endParaRPr lang="en-US" dirty="0"/>
          </a:p>
        </p:txBody>
      </p:sp>
      <p:sp>
        <p:nvSpPr>
          <p:cNvPr id="12" name="Text Placeholder 7"/>
          <p:cNvSpPr>
            <a:spLocks noGrp="1"/>
          </p:cNvSpPr>
          <p:nvPr>
            <p:ph type="body" sz="quarter" idx="13"/>
          </p:nvPr>
        </p:nvSpPr>
        <p:spPr>
          <a:xfrm>
            <a:off x="6242049" y="961012"/>
            <a:ext cx="5472113" cy="360362"/>
          </a:xfrm>
        </p:spPr>
        <p:txBody>
          <a:bodyPr/>
          <a:lstStyle>
            <a:lvl1pPr marL="0" indent="0">
              <a:buNone/>
              <a:defRPr lang="en-US" sz="2400" kern="1200" dirty="0">
                <a:solidFill>
                  <a:schemeClr val="accent1"/>
                </a:solidFill>
                <a:latin typeface="+mj-lt"/>
                <a:ea typeface="+mj-ea"/>
                <a:cs typeface="+mj-cs"/>
              </a:defRPr>
            </a:lvl1pPr>
          </a:lstStyle>
          <a:p>
            <a:pPr lvl="0"/>
            <a:r>
              <a:rPr lang="en-US"/>
              <a:t>Click to edit Master text styles</a:t>
            </a:r>
          </a:p>
        </p:txBody>
      </p:sp>
    </p:spTree>
    <p:extLst>
      <p:ext uri="{BB962C8B-B14F-4D97-AF65-F5344CB8AC3E}">
        <p14:creationId xmlns:p14="http://schemas.microsoft.com/office/powerpoint/2010/main" val="822711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image" Target="../media/image1.png"/><Relationship Id="rId2" Type="http://schemas.openxmlformats.org/officeDocument/2006/relationships/slideLayout" Target="../slideLayouts/slideLayout20.xml"/><Relationship Id="rId16"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Picture 1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4306"/>
            <a:ext cx="12207370" cy="689536"/>
          </a:xfrm>
          <a:prstGeom prst="rect">
            <a:avLst/>
          </a:prstGeom>
        </p:spPr>
      </p:pic>
      <p:sp>
        <p:nvSpPr>
          <p:cNvPr id="2" name="Title Placeholder 1"/>
          <p:cNvSpPr>
            <a:spLocks noGrp="1"/>
          </p:cNvSpPr>
          <p:nvPr>
            <p:ph type="title"/>
          </p:nvPr>
        </p:nvSpPr>
        <p:spPr>
          <a:xfrm>
            <a:off x="481013" y="961012"/>
            <a:ext cx="11233150" cy="369332"/>
          </a:xfrm>
          <a:prstGeom prst="rect">
            <a:avLst/>
          </a:prstGeom>
        </p:spPr>
        <p:txBody>
          <a:bodyPr vert="horz" wrap="square" lIns="0" tIns="0" rIns="0" bIns="0" rtlCol="0"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470460" y="1916112"/>
            <a:ext cx="11243703" cy="4321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11164876" y="270195"/>
            <a:ext cx="549287" cy="153888"/>
          </a:xfrm>
          <a:prstGeom prst="rect">
            <a:avLst/>
          </a:prstGeom>
        </p:spPr>
        <p:txBody>
          <a:bodyPr vert="horz" wrap="square" lIns="0" tIns="0" rIns="0" bIns="0" rtlCol="0" anchor="ctr">
            <a:spAutoFit/>
          </a:bodyPr>
          <a:lstStyle>
            <a:lvl1pPr algn="r">
              <a:defRPr sz="1000">
                <a:solidFill>
                  <a:schemeClr val="bg1"/>
                </a:solidFill>
              </a:defRPr>
            </a:lvl1pPr>
          </a:lstStyle>
          <a:p>
            <a:fld id="{4704619B-9823-F845-874B-2390AC991BC7}" type="slidenum">
              <a:rPr lang="en-US" smtClean="0"/>
              <a:pPr/>
              <a:t>‹#›</a:t>
            </a:fld>
            <a:endParaRPr lang="en-US" dirty="0"/>
          </a:p>
        </p:txBody>
      </p:sp>
      <p:pic>
        <p:nvPicPr>
          <p:cNvPr id="10" name="Picture 9">
            <a:extLst>
              <a:ext uri="{FF2B5EF4-FFF2-40B4-BE49-F238E27FC236}">
                <a16:creationId xmlns:a16="http://schemas.microsoft.com/office/drawing/2014/main" id="{91E558D9-C3CF-D94F-92B9-78BD9FCF5AFB}"/>
              </a:ext>
            </a:extLst>
          </p:cNvPr>
          <p:cNvPicPr>
            <a:picLocks noChangeAspect="1"/>
          </p:cNvPicPr>
          <p:nvPr userDrawn="1"/>
        </p:nvPicPr>
        <p:blipFill>
          <a:blip r:embed="rId21"/>
          <a:stretch>
            <a:fillRect/>
          </a:stretch>
        </p:blipFill>
        <p:spPr>
          <a:xfrm>
            <a:off x="481572" y="174625"/>
            <a:ext cx="1283727" cy="349446"/>
          </a:xfrm>
          <a:prstGeom prst="rect">
            <a:avLst/>
          </a:prstGeom>
        </p:spPr>
      </p:pic>
      <p:sp>
        <p:nvSpPr>
          <p:cNvPr id="11" name="TextBox 10">
            <a:extLst>
              <a:ext uri="{FF2B5EF4-FFF2-40B4-BE49-F238E27FC236}">
                <a16:creationId xmlns:a16="http://schemas.microsoft.com/office/drawing/2014/main" id="{8F190C13-3DA2-A540-8A0D-E7C875E38C35}"/>
              </a:ext>
            </a:extLst>
          </p:cNvPr>
          <p:cNvSpPr txBox="1"/>
          <p:nvPr userDrawn="1"/>
        </p:nvSpPr>
        <p:spPr>
          <a:xfrm>
            <a:off x="483602" y="6621522"/>
            <a:ext cx="1801775" cy="184666"/>
          </a:xfrm>
          <a:prstGeom prst="rect">
            <a:avLst/>
          </a:prstGeom>
          <a:noFill/>
        </p:spPr>
        <p:txBody>
          <a:bodyPr wrap="none" lIns="0" rIns="0" rtlCol="0">
            <a:spAutoFit/>
          </a:bodyPr>
          <a:lstStyle/>
          <a:p>
            <a:r>
              <a:rPr lang="en-US" sz="600" dirty="0">
                <a:solidFill>
                  <a:schemeClr val="tx2"/>
                </a:solidFill>
              </a:rPr>
              <a:t>Confidential. © </a:t>
            </a:r>
            <a:r>
              <a:rPr lang="is-IS" sz="600" dirty="0">
                <a:solidFill>
                  <a:schemeClr val="tx2"/>
                </a:solidFill>
              </a:rPr>
              <a:t>2020</a:t>
            </a:r>
            <a:r>
              <a:rPr lang="en-US" sz="600" dirty="0">
                <a:solidFill>
                  <a:schemeClr val="tx2"/>
                </a:solidFill>
              </a:rPr>
              <a:t> IHS Markit</a:t>
            </a:r>
            <a:r>
              <a:rPr lang="en-MY" sz="600" b="0" i="0" kern="1200" baseline="30000" dirty="0">
                <a:solidFill>
                  <a:schemeClr val="tx2"/>
                </a:solidFill>
                <a:effectLst/>
                <a:latin typeface="+mn-lt"/>
                <a:ea typeface="+mn-ea"/>
                <a:cs typeface="+mn-cs"/>
              </a:rPr>
              <a:t>®</a:t>
            </a:r>
            <a:r>
              <a:rPr lang="en-US" sz="600" dirty="0">
                <a:solidFill>
                  <a:schemeClr val="tx2"/>
                </a:solidFill>
              </a:rPr>
              <a:t>. All rights reserved.</a:t>
            </a:r>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73" r:id="rId5"/>
    <p:sldLayoutId id="2147483664" r:id="rId6"/>
    <p:sldLayoutId id="2147483665" r:id="rId7"/>
    <p:sldLayoutId id="2147483674" r:id="rId8"/>
    <p:sldLayoutId id="2147483680" r:id="rId9"/>
    <p:sldLayoutId id="2147483675" r:id="rId10"/>
    <p:sldLayoutId id="2147483676" r:id="rId11"/>
    <p:sldLayoutId id="2147483699" r:id="rId12"/>
    <p:sldLayoutId id="2147483677" r:id="rId13"/>
    <p:sldLayoutId id="2147483678" r:id="rId14"/>
    <p:sldLayoutId id="2147483679" r:id="rId15"/>
    <p:sldLayoutId id="2147483666" r:id="rId16"/>
    <p:sldLayoutId id="2147483667" r:id="rId17"/>
    <p:sldLayoutId id="2147483698" r:id="rId18"/>
  </p:sldLayoutIdLst>
  <p:hf hdr="0" ftr="0" dt="0"/>
  <p:txStyles>
    <p:titleStyle>
      <a:lvl1pPr algn="l" defTabSz="914400" rtl="0" eaLnBrk="1" latinLnBrk="0" hangingPunct="1">
        <a:lnSpc>
          <a:spcPct val="100000"/>
        </a:lnSpc>
        <a:spcBef>
          <a:spcPct val="0"/>
        </a:spcBef>
        <a:buNone/>
        <a:defRPr sz="2400" kern="1200">
          <a:solidFill>
            <a:schemeClr val="accent1"/>
          </a:solidFill>
          <a:latin typeface="+mj-lt"/>
          <a:ea typeface="+mj-ea"/>
          <a:cs typeface="+mj-cs"/>
        </a:defRPr>
      </a:lvl1pPr>
    </p:titleStyle>
    <p:body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tx2"/>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tx2"/>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userDrawn="1">
          <p15:clr>
            <a:srgbClr val="F26B43"/>
          </p15:clr>
        </p15:guide>
        <p15:guide id="2" pos="5472" userDrawn="1">
          <p15:clr>
            <a:srgbClr val="F26B43"/>
          </p15:clr>
        </p15:guide>
        <p15:guide id="3" orient="horz" pos="606" userDrawn="1">
          <p15:clr>
            <a:srgbClr val="F26B43"/>
          </p15:clr>
        </p15:guide>
        <p15:guide id="4" orient="horz" pos="1187" userDrawn="1">
          <p15:clr>
            <a:srgbClr val="F26B43"/>
          </p15:clr>
        </p15:guide>
        <p15:guide id="7" orient="horz" pos="3828" userDrawn="1">
          <p15:clr>
            <a:srgbClr val="F26B43"/>
          </p15:clr>
        </p15:guide>
        <p15:guide id="8" orient="horz" pos="8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image1.png"/>
          <p:cNvPicPr>
            <a:picLocks noChangeAspect="1"/>
          </p:cNvPicPr>
          <p:nvPr/>
        </p:nvPicPr>
        <p:blipFill>
          <a:blip r:embed="rId17"/>
          <a:stretch>
            <a:fillRect/>
          </a:stretch>
        </p:blipFill>
        <p:spPr>
          <a:xfrm>
            <a:off x="755" y="0"/>
            <a:ext cx="12194420" cy="360000"/>
          </a:xfrm>
          <a:prstGeom prst="rect">
            <a:avLst/>
          </a:prstGeom>
        </p:spPr>
      </p:pic>
      <p:sp>
        <p:nvSpPr>
          <p:cNvPr id="14" name="Title Placeholder 1"/>
          <p:cNvSpPr>
            <a:spLocks noGrp="1"/>
          </p:cNvSpPr>
          <p:nvPr>
            <p:ph type="title"/>
          </p:nvPr>
        </p:nvSpPr>
        <p:spPr>
          <a:xfrm>
            <a:off x="481013" y="549275"/>
            <a:ext cx="11233150" cy="755489"/>
          </a:xfrm>
          <a:prstGeom prst="rect">
            <a:avLst/>
          </a:prstGeom>
        </p:spPr>
        <p:txBody>
          <a:bodyPr vert="horz" lIns="0" tIns="0" rIns="0" bIns="0" rtlCol="0" anchor="t">
            <a:noAutofit/>
          </a:bodyPr>
          <a:lstStyle/>
          <a:p>
            <a:r>
              <a:rPr lang="en-US"/>
              <a:t>Click to edit Master title style</a:t>
            </a:r>
            <a:endParaRPr lang="en-US" dirty="0"/>
          </a:p>
        </p:txBody>
      </p:sp>
      <p:sp>
        <p:nvSpPr>
          <p:cNvPr id="15" name="Footer Placeholder 4"/>
          <p:cNvSpPr>
            <a:spLocks noGrp="1"/>
          </p:cNvSpPr>
          <p:nvPr>
            <p:ph type="ftr" sz="quarter" idx="3"/>
          </p:nvPr>
        </p:nvSpPr>
        <p:spPr>
          <a:xfrm>
            <a:off x="6242049" y="0"/>
            <a:ext cx="5472113" cy="360000"/>
          </a:xfrm>
          <a:prstGeom prst="rect">
            <a:avLst/>
          </a:prstGeom>
        </p:spPr>
        <p:txBody>
          <a:bodyPr vert="horz" wrap="none" lIns="0" tIns="0" rIns="0" bIns="0" rtlCol="0" anchor="ctr"/>
          <a:lstStyle>
            <a:lvl1pPr algn="r">
              <a:defRPr sz="800" b="1">
                <a:solidFill>
                  <a:schemeClr val="bg1"/>
                </a:solidFill>
              </a:defRPr>
            </a:lvl1pPr>
          </a:lstStyle>
          <a:p>
            <a:r>
              <a:rPr lang="en-US" dirty="0">
                <a:solidFill>
                  <a:srgbClr val="FFFFFF"/>
                </a:solidFill>
              </a:rPr>
              <a:t>Presentation Name / Month</a:t>
            </a:r>
          </a:p>
        </p:txBody>
      </p:sp>
      <p:sp>
        <p:nvSpPr>
          <p:cNvPr id="16" name="Slide Number Placeholder 5"/>
          <p:cNvSpPr>
            <a:spLocks noGrp="1"/>
          </p:cNvSpPr>
          <p:nvPr>
            <p:ph type="sldNum" sz="quarter" idx="4"/>
          </p:nvPr>
        </p:nvSpPr>
        <p:spPr>
          <a:xfrm>
            <a:off x="6225988" y="6490800"/>
            <a:ext cx="548817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cxnSp>
        <p:nvCxnSpPr>
          <p:cNvPr id="8" name="Straight Connector 7"/>
          <p:cNvCxnSpPr/>
          <p:nvPr/>
        </p:nvCxnSpPr>
        <p:spPr>
          <a:xfrm>
            <a:off x="480963" y="6489700"/>
            <a:ext cx="11233200" cy="0"/>
          </a:xfrm>
          <a:prstGeom prst="line">
            <a:avLst/>
          </a:prstGeom>
          <a:ln w="6350">
            <a:solidFill>
              <a:srgbClr val="58595B"/>
            </a:solidFill>
          </a:ln>
        </p:spPr>
        <p:style>
          <a:lnRef idx="1">
            <a:schemeClr val="accent1"/>
          </a:lnRef>
          <a:fillRef idx="0">
            <a:schemeClr val="accent1"/>
          </a:fillRef>
          <a:effectRef idx="0">
            <a:schemeClr val="accent1"/>
          </a:effectRef>
          <a:fontRef idx="minor">
            <a:schemeClr val="tx1"/>
          </a:fontRef>
        </p:style>
      </p:cxnSp>
      <p:sp>
        <p:nvSpPr>
          <p:cNvPr id="10" name="Text Placeholder 2"/>
          <p:cNvSpPr>
            <a:spLocks noGrp="1"/>
          </p:cNvSpPr>
          <p:nvPr>
            <p:ph type="body" idx="1"/>
          </p:nvPr>
        </p:nvSpPr>
        <p:spPr>
          <a:xfrm>
            <a:off x="466725" y="1484312"/>
            <a:ext cx="11247438" cy="475297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1">
            <a:extLst>
              <a:ext uri="{FF2B5EF4-FFF2-40B4-BE49-F238E27FC236}">
                <a16:creationId xmlns:a16="http://schemas.microsoft.com/office/drawing/2014/main" id="{FA688D80-283B-466F-B037-5746BCDAC97C}"/>
              </a:ext>
            </a:extLst>
          </p:cNvPr>
          <p:cNvSpPr txBox="1"/>
          <p:nvPr userDrawn="1"/>
        </p:nvSpPr>
        <p:spPr>
          <a:xfrm>
            <a:off x="483602" y="6621522"/>
            <a:ext cx="1801775" cy="184666"/>
          </a:xfrm>
          <a:prstGeom prst="rect">
            <a:avLst/>
          </a:prstGeom>
          <a:noFill/>
        </p:spPr>
        <p:txBody>
          <a:bodyPr wrap="none" lIns="0" rIns="0" rtlCol="0">
            <a:spAutoFit/>
          </a:bodyPr>
          <a:lstStyle/>
          <a:p>
            <a:r>
              <a:rPr lang="en-US" sz="600" dirty="0">
                <a:solidFill>
                  <a:schemeClr val="tx2"/>
                </a:solidFill>
              </a:rPr>
              <a:t>Confidential. © </a:t>
            </a:r>
            <a:r>
              <a:rPr lang="is-IS" sz="600" dirty="0">
                <a:solidFill>
                  <a:schemeClr val="tx2"/>
                </a:solidFill>
              </a:rPr>
              <a:t>2020</a:t>
            </a:r>
            <a:r>
              <a:rPr lang="en-US" sz="600" dirty="0">
                <a:solidFill>
                  <a:schemeClr val="tx2"/>
                </a:solidFill>
              </a:rPr>
              <a:t> IHS Markit</a:t>
            </a:r>
            <a:r>
              <a:rPr lang="en-MY" sz="600" b="0" i="0" kern="1200" baseline="30000" dirty="0">
                <a:solidFill>
                  <a:schemeClr val="tx2"/>
                </a:solidFill>
                <a:effectLst/>
                <a:latin typeface="+mn-lt"/>
                <a:ea typeface="+mn-ea"/>
                <a:cs typeface="+mn-cs"/>
              </a:rPr>
              <a:t>®</a:t>
            </a:r>
            <a:r>
              <a:rPr lang="en-US" sz="600" dirty="0">
                <a:solidFill>
                  <a:schemeClr val="tx2"/>
                </a:solidFill>
              </a:rPr>
              <a:t>. All rights reserved.</a:t>
            </a:r>
          </a:p>
        </p:txBody>
      </p:sp>
    </p:spTree>
    <p:extLst>
      <p:ext uri="{BB962C8B-B14F-4D97-AF65-F5344CB8AC3E}">
        <p14:creationId xmlns:p14="http://schemas.microsoft.com/office/powerpoint/2010/main" val="34933995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Lst>
  <p:hf hdr="0" dt="0"/>
  <p:txStyles>
    <p:titleStyle>
      <a:lvl1pPr algn="l" defTabSz="914400" rtl="0" eaLnBrk="1" latinLnBrk="0" hangingPunct="1">
        <a:spcBef>
          <a:spcPct val="0"/>
        </a:spcBef>
        <a:buNone/>
        <a:defRPr sz="2400" b="1" kern="1200" spc="0" baseline="0">
          <a:solidFill>
            <a:schemeClr val="accent1"/>
          </a:solidFill>
          <a:latin typeface="+mj-lt"/>
          <a:ea typeface="+mj-ea"/>
          <a:cs typeface="+mj-cs"/>
        </a:defRPr>
      </a:lvl1pPr>
    </p:titleStyle>
    <p:bodyStyle>
      <a:lvl1pPr marL="177800" indent="-177800" algn="l" defTabSz="914400" rtl="0" eaLnBrk="1" latinLnBrk="0" hangingPunct="1">
        <a:spcBef>
          <a:spcPts val="600"/>
        </a:spcBef>
        <a:spcAft>
          <a:spcPts val="600"/>
        </a:spcAft>
        <a:buClrTx/>
        <a:buSzPct val="90000"/>
        <a:buFont typeface="Arial" pitchFamily="34" charset="0"/>
        <a:buChar char="•"/>
        <a:defRPr lang="en-US" sz="2000" b="0" kern="1200" baseline="0" dirty="0" smtClean="0">
          <a:solidFill>
            <a:schemeClr val="tx1"/>
          </a:solidFill>
          <a:latin typeface="+mn-lt"/>
          <a:ea typeface="+mn-ea"/>
          <a:cs typeface="+mn-cs"/>
        </a:defRPr>
      </a:lvl1pPr>
      <a:lvl2pPr marL="355600" indent="-177800" algn="l" defTabSz="914400" rtl="0" eaLnBrk="1" latinLnBrk="0" hangingPunct="1">
        <a:spcBef>
          <a:spcPts val="600"/>
        </a:spcBef>
        <a:spcAft>
          <a:spcPts val="600"/>
        </a:spcAft>
        <a:buClrTx/>
        <a:buSzPct val="90000"/>
        <a:buFont typeface="Arial" pitchFamily="34" charset="0"/>
        <a:buChar char="•"/>
        <a:defRPr sz="1800" kern="1200" baseline="0">
          <a:solidFill>
            <a:schemeClr val="tx1"/>
          </a:solidFill>
          <a:latin typeface="+mn-lt"/>
          <a:ea typeface="+mn-ea"/>
          <a:cs typeface="+mn-cs"/>
        </a:defRPr>
      </a:lvl2pPr>
      <a:lvl3pPr marL="533400" indent="-179388" algn="l" defTabSz="914400" rtl="0" eaLnBrk="1" latinLnBrk="0" hangingPunct="1">
        <a:spcBef>
          <a:spcPts val="600"/>
        </a:spcBef>
        <a:spcAft>
          <a:spcPts val="600"/>
        </a:spcAft>
        <a:buClrTx/>
        <a:buSzPct val="90000"/>
        <a:buFont typeface="Arial" pitchFamily="34" charset="0"/>
        <a:buChar char="•"/>
        <a:defRPr sz="1600" kern="1200" baseline="0">
          <a:solidFill>
            <a:schemeClr val="tx1"/>
          </a:solidFill>
          <a:latin typeface="+mn-lt"/>
          <a:ea typeface="+mn-ea"/>
          <a:cs typeface="+mn-cs"/>
        </a:defRPr>
      </a:lvl3pPr>
      <a:lvl4pPr marL="727075" indent="-179388" algn="l" defTabSz="914400" rtl="0" eaLnBrk="1" latinLnBrk="0" hangingPunct="1">
        <a:spcBef>
          <a:spcPts val="600"/>
        </a:spcBef>
        <a:spcAft>
          <a:spcPts val="600"/>
        </a:spcAft>
        <a:buClrTx/>
        <a:buSzPct val="90000"/>
        <a:buFont typeface="Arial" pitchFamily="34" charset="0"/>
        <a:buChar char="•"/>
        <a:defRPr sz="1400" kern="1200" baseline="0">
          <a:solidFill>
            <a:schemeClr val="tx1"/>
          </a:solidFill>
          <a:latin typeface="+mn-lt"/>
          <a:ea typeface="+mn-ea"/>
          <a:cs typeface="+mn-cs"/>
        </a:defRPr>
      </a:lvl4pPr>
      <a:lvl5pPr marL="906463" indent="-179388" algn="l" defTabSz="914400" rtl="0" eaLnBrk="1" latinLnBrk="0" hangingPunct="1">
        <a:spcBef>
          <a:spcPts val="600"/>
        </a:spcBef>
        <a:spcAft>
          <a:spcPts val="600"/>
        </a:spcAft>
        <a:buClrTx/>
        <a:buSzPct val="90000"/>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000" kern="1200">
          <a:solidFill>
            <a:schemeClr val="tx1"/>
          </a:solidFill>
          <a:latin typeface="+mn-lt"/>
          <a:ea typeface="+mn-ea"/>
          <a:cs typeface="+mn-cs"/>
        </a:defRPr>
      </a:lvl2pPr>
      <a:lvl3pPr marL="914400" algn="l" defTabSz="914400" rtl="0" eaLnBrk="1" latinLnBrk="0" hangingPunct="1">
        <a:defRPr sz="1000" kern="1200">
          <a:solidFill>
            <a:schemeClr val="tx1"/>
          </a:solidFill>
          <a:latin typeface="+mn-lt"/>
          <a:ea typeface="+mn-ea"/>
          <a:cs typeface="+mn-cs"/>
        </a:defRPr>
      </a:lvl3pPr>
      <a:lvl4pPr marL="1371600" algn="l" defTabSz="914400" rtl="0" eaLnBrk="1" latinLnBrk="0" hangingPunct="1">
        <a:defRPr sz="1000" kern="1200">
          <a:solidFill>
            <a:schemeClr val="tx1"/>
          </a:solidFill>
          <a:latin typeface="+mn-lt"/>
          <a:ea typeface="+mn-ea"/>
          <a:cs typeface="+mn-cs"/>
        </a:defRPr>
      </a:lvl4pPr>
      <a:lvl5pPr marL="1828800" algn="l" defTabSz="914400" rtl="0" eaLnBrk="1" latinLnBrk="0" hangingPunct="1">
        <a:defRPr sz="1000" kern="1200">
          <a:solidFill>
            <a:schemeClr val="tx1"/>
          </a:solidFill>
          <a:latin typeface="+mn-lt"/>
          <a:ea typeface="+mn-ea"/>
          <a:cs typeface="+mn-cs"/>
        </a:defRPr>
      </a:lvl5pPr>
      <a:lvl6pPr marL="2286000" algn="l" defTabSz="914400" rtl="0" eaLnBrk="1" latinLnBrk="0" hangingPunct="1">
        <a:defRPr sz="1000" kern="1200">
          <a:solidFill>
            <a:schemeClr val="tx1"/>
          </a:solidFill>
          <a:latin typeface="+mn-lt"/>
          <a:ea typeface="+mn-ea"/>
          <a:cs typeface="+mn-cs"/>
        </a:defRPr>
      </a:lvl6pPr>
      <a:lvl7pPr marL="2743200" algn="l" defTabSz="914400" rtl="0" eaLnBrk="1" latinLnBrk="0" hangingPunct="1">
        <a:defRPr sz="1000" kern="1200">
          <a:solidFill>
            <a:schemeClr val="tx1"/>
          </a:solidFill>
          <a:latin typeface="+mn-lt"/>
          <a:ea typeface="+mn-ea"/>
          <a:cs typeface="+mn-cs"/>
        </a:defRPr>
      </a:lvl7pPr>
      <a:lvl8pPr marL="3200400" algn="l" defTabSz="914400" rtl="0" eaLnBrk="1" latinLnBrk="0" hangingPunct="1">
        <a:defRPr sz="1000" kern="1200">
          <a:solidFill>
            <a:schemeClr val="tx1"/>
          </a:solidFill>
          <a:latin typeface="+mn-lt"/>
          <a:ea typeface="+mn-ea"/>
          <a:cs typeface="+mn-cs"/>
        </a:defRPr>
      </a:lvl8pPr>
      <a:lvl9pPr marL="3657600" algn="l" defTabSz="914400" rtl="0" eaLnBrk="1" latinLnBrk="0" hangingPunct="1">
        <a:defRPr sz="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uk-pdeqtfs01\E\SolaBI\Python_Installer\Py_Package\Seita" TargetMode="Externa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file:///\\uk-pdeqtfs01\E\SolaBI\Python_Installer\IT_guide_PyInstall.docx" TargetMode="External"/><Relationship Id="rId2" Type="http://schemas.openxmlformats.org/officeDocument/2006/relationships/hyperlink" Target="file:///\\uk-pdeqtfs01\E\SolaBI\Python_Installer"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file:///\\uk-pdeqtfs01\E\SolaBI\Python_Installer"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Jt4Z1vwtXT0&amp;list=PLhW3qG5bs-L8YSnCiyQ-jD8XfHC2W1NL_" TargetMode="External"/><Relationship Id="rId1" Type="http://schemas.openxmlformats.org/officeDocument/2006/relationships/slideLayout" Target="../slideLayouts/slideLayout6.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8042" y="2712477"/>
            <a:ext cx="7317105" cy="677108"/>
          </a:xfrm>
        </p:spPr>
        <p:txBody>
          <a:bodyPr/>
          <a:lstStyle/>
          <a:p>
            <a:r>
              <a:rPr lang="en-US" dirty="0"/>
              <a:t>Seita</a:t>
            </a:r>
          </a:p>
        </p:txBody>
      </p:sp>
      <p:sp>
        <p:nvSpPr>
          <p:cNvPr id="3" name="Subtitle 2"/>
          <p:cNvSpPr>
            <a:spLocks noGrp="1"/>
          </p:cNvSpPr>
          <p:nvPr>
            <p:ph type="subTitle" idx="1"/>
          </p:nvPr>
        </p:nvSpPr>
        <p:spPr>
          <a:xfrm>
            <a:off x="1548042" y="3586463"/>
            <a:ext cx="7317105" cy="246221"/>
          </a:xfrm>
        </p:spPr>
        <p:txBody>
          <a:bodyPr/>
          <a:lstStyle/>
          <a:p>
            <a:r>
              <a:rPr lang="en-US" dirty="0"/>
              <a:t>PCF Generation Platform</a:t>
            </a:r>
          </a:p>
        </p:txBody>
      </p:sp>
      <p:sp>
        <p:nvSpPr>
          <p:cNvPr id="6" name="Text Placeholder 5"/>
          <p:cNvSpPr>
            <a:spLocks noGrp="1"/>
          </p:cNvSpPr>
          <p:nvPr>
            <p:ph type="body" sz="quarter" idx="11"/>
          </p:nvPr>
        </p:nvSpPr>
        <p:spPr>
          <a:xfrm>
            <a:off x="1548041" y="3918160"/>
            <a:ext cx="4552018" cy="184666"/>
          </a:xfrm>
        </p:spPr>
        <p:txBody>
          <a:bodyPr/>
          <a:lstStyle/>
          <a:p>
            <a:r>
              <a:rPr lang="en-US" dirty="0"/>
              <a:t>Robust – Flexible – Agile</a:t>
            </a:r>
          </a:p>
        </p:txBody>
      </p:sp>
    </p:spTree>
    <p:extLst>
      <p:ext uri="{BB962C8B-B14F-4D97-AF65-F5344CB8AC3E}">
        <p14:creationId xmlns:p14="http://schemas.microsoft.com/office/powerpoint/2010/main" val="21395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Additional Safety to avoid investigate through the branch merging</a:t>
            </a:r>
          </a:p>
        </p:txBody>
      </p:sp>
      <p:sp>
        <p:nvSpPr>
          <p:cNvPr id="5" name="Slide Number Placeholder 4"/>
          <p:cNvSpPr>
            <a:spLocks noGrp="1"/>
          </p:cNvSpPr>
          <p:nvPr>
            <p:ph type="sldNum" sz="quarter" idx="12"/>
          </p:nvPr>
        </p:nvSpPr>
        <p:spPr/>
        <p:txBody>
          <a:bodyPr/>
          <a:lstStyle/>
          <a:p>
            <a:fld id="{4704619B-9823-F845-874B-2390AC991BC7}" type="slidenum">
              <a:rPr lang="en-US" smtClean="0"/>
              <a:pPr/>
              <a:t>10</a:t>
            </a:fld>
            <a:endParaRPr lang="en-US"/>
          </a:p>
        </p:txBody>
      </p:sp>
      <p:pic>
        <p:nvPicPr>
          <p:cNvPr id="15" name="Picture 14" descr="A picture containing table, holding, large&#10;&#10;Description automatically generated">
            <a:extLst>
              <a:ext uri="{FF2B5EF4-FFF2-40B4-BE49-F238E27FC236}">
                <a16:creationId xmlns:a16="http://schemas.microsoft.com/office/drawing/2014/main" id="{CDB6C72D-2553-4973-B091-D7CE7C9C7D02}"/>
              </a:ext>
            </a:extLst>
          </p:cNvPr>
          <p:cNvPicPr>
            <a:picLocks noChangeAspect="1"/>
          </p:cNvPicPr>
          <p:nvPr/>
        </p:nvPicPr>
        <p:blipFill>
          <a:blip r:embed="rId2"/>
          <a:stretch>
            <a:fillRect/>
          </a:stretch>
        </p:blipFill>
        <p:spPr>
          <a:xfrm>
            <a:off x="481013" y="2057400"/>
            <a:ext cx="8833224" cy="2438400"/>
          </a:xfrm>
          <a:prstGeom prst="rect">
            <a:avLst/>
          </a:prstGeom>
        </p:spPr>
      </p:pic>
    </p:spTree>
    <p:extLst>
      <p:ext uri="{BB962C8B-B14F-4D97-AF65-F5344CB8AC3E}">
        <p14:creationId xmlns:p14="http://schemas.microsoft.com/office/powerpoint/2010/main" val="4200312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Seita App</a:t>
            </a:r>
          </a:p>
        </p:txBody>
      </p:sp>
      <p:sp>
        <p:nvSpPr>
          <p:cNvPr id="6" name="Text Placeholder 5"/>
          <p:cNvSpPr>
            <a:spLocks noGrp="1"/>
          </p:cNvSpPr>
          <p:nvPr>
            <p:ph type="body" idx="1"/>
          </p:nvPr>
        </p:nvSpPr>
        <p:spPr/>
        <p:txBody>
          <a:bodyPr/>
          <a:lstStyle/>
          <a:p>
            <a:r>
              <a:rPr lang="en-US" dirty="0"/>
              <a:t>What to do to add a new PCF ?</a:t>
            </a:r>
          </a:p>
        </p:txBody>
      </p:sp>
      <p:sp>
        <p:nvSpPr>
          <p:cNvPr id="2" name="Slide Number Placeholder 1"/>
          <p:cNvSpPr>
            <a:spLocks noGrp="1"/>
          </p:cNvSpPr>
          <p:nvPr>
            <p:ph type="sldNum" sz="quarter" idx="12"/>
          </p:nvPr>
        </p:nvSpPr>
        <p:spPr/>
        <p:txBody>
          <a:bodyPr/>
          <a:lstStyle/>
          <a:p>
            <a:fld id="{4704619B-9823-F845-874B-2390AC991BC7}" type="slidenum">
              <a:rPr lang="en-US" smtClean="0"/>
              <a:pPr/>
              <a:t>11</a:t>
            </a:fld>
            <a:endParaRPr lang="en-US"/>
          </a:p>
        </p:txBody>
      </p:sp>
    </p:spTree>
    <p:extLst>
      <p:ext uri="{BB962C8B-B14F-4D97-AF65-F5344CB8AC3E}">
        <p14:creationId xmlns:p14="http://schemas.microsoft.com/office/powerpoint/2010/main" val="3847964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1013" y="961012"/>
            <a:ext cx="11233150" cy="370800"/>
          </a:xfrm>
        </p:spPr>
        <p:txBody>
          <a:bodyPr wrap="square" anchor="t">
            <a:normAutofit/>
          </a:bodyPr>
          <a:lstStyle/>
          <a:p>
            <a:r>
              <a:rPr lang="en-US" dirty="0"/>
              <a:t>How to add a PCF</a:t>
            </a:r>
          </a:p>
        </p:txBody>
      </p:sp>
      <p:sp>
        <p:nvSpPr>
          <p:cNvPr id="2" name="Slide Number Placeholder 1"/>
          <p:cNvSpPr>
            <a:spLocks noGrp="1"/>
          </p:cNvSpPr>
          <p:nvPr>
            <p:ph type="sldNum" sz="quarter" idx="12"/>
          </p:nvPr>
        </p:nvSpPr>
        <p:spPr>
          <a:xfrm>
            <a:off x="11164876" y="270195"/>
            <a:ext cx="549287" cy="153888"/>
          </a:xfrm>
        </p:spPr>
        <p:txBody>
          <a:bodyPr wrap="square" anchor="ctr">
            <a:normAutofit/>
          </a:bodyPr>
          <a:lstStyle/>
          <a:p>
            <a:pPr>
              <a:spcAft>
                <a:spcPts val="600"/>
              </a:spcAft>
            </a:pPr>
            <a:fld id="{4704619B-9823-F845-874B-2390AC991BC7}" type="slidenum">
              <a:rPr lang="en-US" smtClean="0"/>
              <a:pPr>
                <a:spcAft>
                  <a:spcPts val="600"/>
                </a:spcAft>
              </a:pPr>
              <a:t>12</a:t>
            </a:fld>
            <a:endParaRPr lang="en-US"/>
          </a:p>
        </p:txBody>
      </p:sp>
      <p:sp>
        <p:nvSpPr>
          <p:cNvPr id="17" name="TextBox 16">
            <a:extLst>
              <a:ext uri="{FF2B5EF4-FFF2-40B4-BE49-F238E27FC236}">
                <a16:creationId xmlns:a16="http://schemas.microsoft.com/office/drawing/2014/main" id="{4C9B0C09-7AAD-47C6-AF0B-E3A6102C743E}"/>
              </a:ext>
            </a:extLst>
          </p:cNvPr>
          <p:cNvSpPr txBox="1"/>
          <p:nvPr/>
        </p:nvSpPr>
        <p:spPr>
          <a:xfrm>
            <a:off x="481013" y="1553733"/>
            <a:ext cx="3482974" cy="642789"/>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r>
              <a:rPr lang="en-US" sz="1100" i="1" dirty="0"/>
              <a:t>One path where I already document that aspect:</a:t>
            </a:r>
          </a:p>
          <a:p>
            <a:r>
              <a:rPr lang="en-GB" sz="900" b="1" i="1" u="sng" dirty="0">
                <a:solidFill>
                  <a:srgbClr val="00B5F1"/>
                </a:solidFill>
                <a:hlinkClick r:id="rId2" action="ppaction://hlinkfile"/>
              </a:rPr>
              <a:t>\\uk-pdeqtfs01\E\SolaBI\Python_Installer\Py_Package\Seita</a:t>
            </a:r>
            <a:endParaRPr lang="en-GB" sz="900" b="1" i="1" u="sng" dirty="0">
              <a:solidFill>
                <a:srgbClr val="00B5F1"/>
              </a:solidFill>
            </a:endParaRPr>
          </a:p>
          <a:p>
            <a:r>
              <a:rPr lang="en-GB" sz="900" b="1" dirty="0"/>
              <a:t>Add New PCF to Seita.docx</a:t>
            </a:r>
          </a:p>
        </p:txBody>
      </p:sp>
      <p:sp>
        <p:nvSpPr>
          <p:cNvPr id="21" name="Content Placeholder 3">
            <a:extLst>
              <a:ext uri="{FF2B5EF4-FFF2-40B4-BE49-F238E27FC236}">
                <a16:creationId xmlns:a16="http://schemas.microsoft.com/office/drawing/2014/main" id="{6B70CEBF-D73A-4A5D-96D4-6DF68CF2EB1D}"/>
              </a:ext>
            </a:extLst>
          </p:cNvPr>
          <p:cNvSpPr txBox="1">
            <a:spLocks/>
          </p:cNvSpPr>
          <p:nvPr/>
        </p:nvSpPr>
        <p:spPr>
          <a:xfrm>
            <a:off x="481013" y="2450847"/>
            <a:ext cx="9655174" cy="1130553"/>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342900" indent="-342900">
              <a:buAutoNum type="arabicPeriod"/>
            </a:pPr>
            <a:r>
              <a:rPr lang="en-US" dirty="0"/>
              <a:t>Add your perimeter to the UI</a:t>
            </a:r>
          </a:p>
          <a:p>
            <a:pPr marL="515938" lvl="1" indent="-342900">
              <a:buAutoNum type="arabicPeriod"/>
            </a:pPr>
            <a:r>
              <a:rPr lang="en-US" sz="1000" dirty="0"/>
              <a:t>Open the file: </a:t>
            </a:r>
            <a:r>
              <a:rPr lang="en-US" sz="1000" i="1" u="sng" dirty="0" err="1"/>
              <a:t>pcfAutomate_design.ui</a:t>
            </a:r>
            <a:endParaRPr lang="en-US" sz="1000" i="1" u="sng" dirty="0"/>
          </a:p>
          <a:p>
            <a:pPr marL="515938" lvl="1" indent="-342900">
              <a:buAutoNum type="arabicPeriod"/>
            </a:pPr>
            <a:r>
              <a:rPr lang="en-US" sz="1000" dirty="0"/>
              <a:t>Add the perimeter in the list</a:t>
            </a:r>
          </a:p>
        </p:txBody>
      </p:sp>
      <p:pic>
        <p:nvPicPr>
          <p:cNvPr id="11" name="Picture 10">
            <a:extLst>
              <a:ext uri="{FF2B5EF4-FFF2-40B4-BE49-F238E27FC236}">
                <a16:creationId xmlns:a16="http://schemas.microsoft.com/office/drawing/2014/main" id="{953ED802-B153-4185-AC0D-9D6B62E03350}"/>
              </a:ext>
            </a:extLst>
          </p:cNvPr>
          <p:cNvPicPr>
            <a:picLocks noChangeAspect="1"/>
          </p:cNvPicPr>
          <p:nvPr/>
        </p:nvPicPr>
        <p:blipFill>
          <a:blip r:embed="rId3"/>
          <a:stretch>
            <a:fillRect/>
          </a:stretch>
        </p:blipFill>
        <p:spPr>
          <a:xfrm>
            <a:off x="3811587" y="2505075"/>
            <a:ext cx="1885950" cy="238125"/>
          </a:xfrm>
          <a:prstGeom prst="rect">
            <a:avLst/>
          </a:prstGeom>
        </p:spPr>
      </p:pic>
      <p:pic>
        <p:nvPicPr>
          <p:cNvPr id="12" name="Picture 11">
            <a:extLst>
              <a:ext uri="{FF2B5EF4-FFF2-40B4-BE49-F238E27FC236}">
                <a16:creationId xmlns:a16="http://schemas.microsoft.com/office/drawing/2014/main" id="{8968AD9B-181B-4E8C-A4F9-FE33C62E8A79}"/>
              </a:ext>
            </a:extLst>
          </p:cNvPr>
          <p:cNvPicPr>
            <a:picLocks noChangeAspect="1"/>
          </p:cNvPicPr>
          <p:nvPr/>
        </p:nvPicPr>
        <p:blipFill>
          <a:blip r:embed="rId4"/>
          <a:stretch>
            <a:fillRect/>
          </a:stretch>
        </p:blipFill>
        <p:spPr>
          <a:xfrm>
            <a:off x="4878387" y="3001671"/>
            <a:ext cx="4552914" cy="3397527"/>
          </a:xfrm>
          <a:prstGeom prst="rect">
            <a:avLst/>
          </a:prstGeom>
        </p:spPr>
      </p:pic>
      <p:sp>
        <p:nvSpPr>
          <p:cNvPr id="23" name="TextBox 22">
            <a:extLst>
              <a:ext uri="{FF2B5EF4-FFF2-40B4-BE49-F238E27FC236}">
                <a16:creationId xmlns:a16="http://schemas.microsoft.com/office/drawing/2014/main" id="{DEF095A4-413A-4BE9-B493-B03DFBAB7442}"/>
              </a:ext>
            </a:extLst>
          </p:cNvPr>
          <p:cNvSpPr txBox="1"/>
          <p:nvPr/>
        </p:nvSpPr>
        <p:spPr>
          <a:xfrm>
            <a:off x="475609" y="3962400"/>
            <a:ext cx="2819400" cy="312212"/>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r>
              <a:rPr lang="en-US" sz="1100" i="1" dirty="0"/>
              <a:t>You need the application </a:t>
            </a:r>
            <a:r>
              <a:rPr lang="en-US" sz="1100" b="1" i="1" dirty="0"/>
              <a:t>Designer.exe</a:t>
            </a:r>
            <a:endParaRPr lang="en-GB" sz="1400" b="1" i="1" dirty="0" err="1"/>
          </a:p>
        </p:txBody>
      </p:sp>
      <p:sp>
        <p:nvSpPr>
          <p:cNvPr id="13" name="TextBox 12">
            <a:extLst>
              <a:ext uri="{FF2B5EF4-FFF2-40B4-BE49-F238E27FC236}">
                <a16:creationId xmlns:a16="http://schemas.microsoft.com/office/drawing/2014/main" id="{CD81B32C-666C-4CAF-B2CA-33684E443A95}"/>
              </a:ext>
            </a:extLst>
          </p:cNvPr>
          <p:cNvSpPr txBox="1"/>
          <p:nvPr/>
        </p:nvSpPr>
        <p:spPr>
          <a:xfrm>
            <a:off x="454825" y="4827110"/>
            <a:ext cx="2819400" cy="569327"/>
          </a:xfrm>
          <a:prstGeom prst="foldedCorner">
            <a:avLst/>
          </a:prstGeom>
          <a:solidFill>
            <a:srgbClr val="EE2F53"/>
          </a:solidFill>
          <a:ln>
            <a:solidFill>
              <a:schemeClr val="bg1">
                <a:lumMod val="65000"/>
              </a:schemeClr>
            </a:solidFill>
          </a:ln>
        </p:spPr>
        <p:txBody>
          <a:bodyPr wrap="square" rtlCol="0">
            <a:spAutoFit/>
          </a:bodyPr>
          <a:lstStyle/>
          <a:p>
            <a:r>
              <a:rPr lang="en-US" sz="1100" i="1" dirty="0">
                <a:solidFill>
                  <a:schemeClr val="bg1"/>
                </a:solidFill>
              </a:rPr>
              <a:t>Example: </a:t>
            </a:r>
            <a:r>
              <a:rPr lang="en-US" sz="1100" b="1" i="1" dirty="0">
                <a:solidFill>
                  <a:schemeClr val="bg1"/>
                </a:solidFill>
              </a:rPr>
              <a:t>BGLR_SAMSUNG</a:t>
            </a:r>
          </a:p>
          <a:p>
            <a:endParaRPr lang="en-GB" sz="1400" b="1" i="1" dirty="0" err="1">
              <a:solidFill>
                <a:schemeClr val="bg1"/>
              </a:solidFill>
            </a:endParaRPr>
          </a:p>
        </p:txBody>
      </p:sp>
    </p:spTree>
    <p:extLst>
      <p:ext uri="{BB962C8B-B14F-4D97-AF65-F5344CB8AC3E}">
        <p14:creationId xmlns:p14="http://schemas.microsoft.com/office/powerpoint/2010/main" val="4253557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1013" y="961012"/>
            <a:ext cx="11233150" cy="370800"/>
          </a:xfrm>
        </p:spPr>
        <p:txBody>
          <a:bodyPr wrap="square" anchor="t">
            <a:normAutofit/>
          </a:bodyPr>
          <a:lstStyle/>
          <a:p>
            <a:r>
              <a:rPr lang="en-US" dirty="0"/>
              <a:t>How to add a PCF</a:t>
            </a:r>
          </a:p>
        </p:txBody>
      </p:sp>
      <p:sp>
        <p:nvSpPr>
          <p:cNvPr id="2" name="Slide Number Placeholder 1"/>
          <p:cNvSpPr>
            <a:spLocks noGrp="1"/>
          </p:cNvSpPr>
          <p:nvPr>
            <p:ph type="sldNum" sz="quarter" idx="12"/>
          </p:nvPr>
        </p:nvSpPr>
        <p:spPr>
          <a:xfrm>
            <a:off x="11164876" y="270195"/>
            <a:ext cx="549287" cy="153888"/>
          </a:xfrm>
        </p:spPr>
        <p:txBody>
          <a:bodyPr wrap="square" anchor="ctr">
            <a:normAutofit/>
          </a:bodyPr>
          <a:lstStyle/>
          <a:p>
            <a:pPr>
              <a:spcAft>
                <a:spcPts val="600"/>
              </a:spcAft>
            </a:pPr>
            <a:fld id="{4704619B-9823-F845-874B-2390AC991BC7}" type="slidenum">
              <a:rPr lang="en-US" smtClean="0"/>
              <a:pPr>
                <a:spcAft>
                  <a:spcPts val="600"/>
                </a:spcAft>
              </a:pPr>
              <a:t>13</a:t>
            </a:fld>
            <a:endParaRPr lang="en-US"/>
          </a:p>
        </p:txBody>
      </p:sp>
      <p:sp>
        <p:nvSpPr>
          <p:cNvPr id="21" name="Content Placeholder 3">
            <a:extLst>
              <a:ext uri="{FF2B5EF4-FFF2-40B4-BE49-F238E27FC236}">
                <a16:creationId xmlns:a16="http://schemas.microsoft.com/office/drawing/2014/main" id="{6B70CEBF-D73A-4A5D-96D4-6DF68CF2EB1D}"/>
              </a:ext>
            </a:extLst>
          </p:cNvPr>
          <p:cNvSpPr txBox="1">
            <a:spLocks/>
          </p:cNvSpPr>
          <p:nvPr/>
        </p:nvSpPr>
        <p:spPr>
          <a:xfrm>
            <a:off x="475609" y="1516553"/>
            <a:ext cx="5088578" cy="998048"/>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2. Fill the CSV with the parameters of your perimeter</a:t>
            </a:r>
          </a:p>
          <a:p>
            <a:pPr marL="0" indent="0">
              <a:buNone/>
            </a:pPr>
            <a:r>
              <a:rPr lang="en-US" dirty="0"/>
              <a:t> </a:t>
            </a:r>
          </a:p>
          <a:p>
            <a:pPr marL="0" indent="0">
              <a:buNone/>
            </a:pPr>
            <a:r>
              <a:rPr lang="en-US" dirty="0"/>
              <a:t>	</a:t>
            </a:r>
          </a:p>
          <a:p>
            <a:pPr marL="0" indent="0">
              <a:buNone/>
            </a:pPr>
            <a:endParaRPr lang="en-US" sz="1000" dirty="0"/>
          </a:p>
        </p:txBody>
      </p:sp>
      <p:pic>
        <p:nvPicPr>
          <p:cNvPr id="9" name="Picture 8">
            <a:extLst>
              <a:ext uri="{FF2B5EF4-FFF2-40B4-BE49-F238E27FC236}">
                <a16:creationId xmlns:a16="http://schemas.microsoft.com/office/drawing/2014/main" id="{EA697C27-DE48-475B-8C2D-5AAA8B50E94A}"/>
              </a:ext>
            </a:extLst>
          </p:cNvPr>
          <p:cNvPicPr>
            <a:picLocks noChangeAspect="1"/>
          </p:cNvPicPr>
          <p:nvPr/>
        </p:nvPicPr>
        <p:blipFill>
          <a:blip r:embed="rId2"/>
          <a:stretch>
            <a:fillRect/>
          </a:stretch>
        </p:blipFill>
        <p:spPr>
          <a:xfrm>
            <a:off x="1144587" y="1868741"/>
            <a:ext cx="2295525" cy="428625"/>
          </a:xfrm>
          <a:prstGeom prst="rect">
            <a:avLst/>
          </a:prstGeom>
        </p:spPr>
      </p:pic>
      <p:sp>
        <p:nvSpPr>
          <p:cNvPr id="24" name="Content Placeholder 3">
            <a:extLst>
              <a:ext uri="{FF2B5EF4-FFF2-40B4-BE49-F238E27FC236}">
                <a16:creationId xmlns:a16="http://schemas.microsoft.com/office/drawing/2014/main" id="{FED93DC6-1FF2-441F-9745-F8483E7970A8}"/>
              </a:ext>
            </a:extLst>
          </p:cNvPr>
          <p:cNvSpPr txBox="1">
            <a:spLocks/>
          </p:cNvSpPr>
          <p:nvPr/>
        </p:nvSpPr>
        <p:spPr>
          <a:xfrm>
            <a:off x="475609" y="2649554"/>
            <a:ext cx="5088578" cy="1236646"/>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3. You need only to fill the PCF_Creater.py file</a:t>
            </a:r>
            <a:endParaRPr lang="en-US" sz="1000" dirty="0"/>
          </a:p>
        </p:txBody>
      </p:sp>
      <p:pic>
        <p:nvPicPr>
          <p:cNvPr id="10" name="Picture 9">
            <a:extLst>
              <a:ext uri="{FF2B5EF4-FFF2-40B4-BE49-F238E27FC236}">
                <a16:creationId xmlns:a16="http://schemas.microsoft.com/office/drawing/2014/main" id="{6070B868-8284-4207-B19A-06565CE94E38}"/>
              </a:ext>
            </a:extLst>
          </p:cNvPr>
          <p:cNvPicPr>
            <a:picLocks noChangeAspect="1"/>
          </p:cNvPicPr>
          <p:nvPr/>
        </p:nvPicPr>
        <p:blipFill>
          <a:blip r:embed="rId3"/>
          <a:stretch>
            <a:fillRect/>
          </a:stretch>
        </p:blipFill>
        <p:spPr>
          <a:xfrm>
            <a:off x="839787" y="2963405"/>
            <a:ext cx="1800225" cy="819150"/>
          </a:xfrm>
          <a:prstGeom prst="rect">
            <a:avLst/>
          </a:prstGeom>
        </p:spPr>
      </p:pic>
      <p:sp>
        <p:nvSpPr>
          <p:cNvPr id="25" name="TextBox 24">
            <a:extLst>
              <a:ext uri="{FF2B5EF4-FFF2-40B4-BE49-F238E27FC236}">
                <a16:creationId xmlns:a16="http://schemas.microsoft.com/office/drawing/2014/main" id="{402C4B1F-51A5-4B28-8060-511F423B677E}"/>
              </a:ext>
            </a:extLst>
          </p:cNvPr>
          <p:cNvSpPr txBox="1"/>
          <p:nvPr/>
        </p:nvSpPr>
        <p:spPr>
          <a:xfrm>
            <a:off x="475609" y="3962400"/>
            <a:ext cx="3640778" cy="1322308"/>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pPr marL="171450" indent="-171450">
              <a:buFontTx/>
              <a:buChar char="-"/>
            </a:pPr>
            <a:r>
              <a:rPr lang="en-US" sz="1100" i="1" dirty="0"/>
              <a:t>Seita.py is the definition of the behavior of the UI (Connection the button and the code), you only change it if you create / update a button</a:t>
            </a:r>
          </a:p>
          <a:p>
            <a:pPr marL="171450" indent="-171450">
              <a:buFontTx/>
              <a:buChar char="-"/>
            </a:pPr>
            <a:r>
              <a:rPr lang="en-US" sz="1100" b="1" i="1" dirty="0" err="1"/>
              <a:t>Creater</a:t>
            </a:r>
            <a:r>
              <a:rPr lang="en-US" sz="1100" b="1" i="1" dirty="0"/>
              <a:t> is where the creation of PCF are defined</a:t>
            </a:r>
          </a:p>
          <a:p>
            <a:pPr marL="171450" indent="-171450">
              <a:buFontTx/>
              <a:buChar char="-"/>
            </a:pPr>
            <a:r>
              <a:rPr lang="en-US" sz="1100" i="1" dirty="0"/>
              <a:t>Download should </a:t>
            </a:r>
            <a:r>
              <a:rPr lang="en-US" sz="1100" b="1" i="1" u="sng" dirty="0"/>
              <a:t>not</a:t>
            </a:r>
            <a:r>
              <a:rPr lang="en-US" sz="1100" i="1" dirty="0"/>
              <a:t> be touched</a:t>
            </a:r>
          </a:p>
          <a:p>
            <a:pPr marL="171450" indent="-171450">
              <a:buFontTx/>
              <a:buChar char="-"/>
            </a:pPr>
            <a:r>
              <a:rPr lang="en-US" sz="1100" i="1" dirty="0"/>
              <a:t>Generic Process is filled with Miscellaneous process</a:t>
            </a:r>
          </a:p>
        </p:txBody>
      </p:sp>
    </p:spTree>
    <p:extLst>
      <p:ext uri="{BB962C8B-B14F-4D97-AF65-F5344CB8AC3E}">
        <p14:creationId xmlns:p14="http://schemas.microsoft.com/office/powerpoint/2010/main" val="209347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35CF3B7-0451-4CB1-9408-48B073264B2F}"/>
              </a:ext>
            </a:extLst>
          </p:cNvPr>
          <p:cNvPicPr>
            <a:picLocks noChangeAspect="1"/>
          </p:cNvPicPr>
          <p:nvPr/>
        </p:nvPicPr>
        <p:blipFill>
          <a:blip r:embed="rId2"/>
          <a:stretch>
            <a:fillRect/>
          </a:stretch>
        </p:blipFill>
        <p:spPr>
          <a:xfrm>
            <a:off x="5792787" y="1596730"/>
            <a:ext cx="6096000" cy="2975270"/>
          </a:xfrm>
          <a:prstGeom prst="rect">
            <a:avLst/>
          </a:prstGeom>
        </p:spPr>
      </p:pic>
      <p:sp>
        <p:nvSpPr>
          <p:cNvPr id="3" name="Title 2"/>
          <p:cNvSpPr>
            <a:spLocks noGrp="1"/>
          </p:cNvSpPr>
          <p:nvPr>
            <p:ph type="title"/>
          </p:nvPr>
        </p:nvSpPr>
        <p:spPr>
          <a:xfrm>
            <a:off x="481013" y="961012"/>
            <a:ext cx="11233150" cy="370800"/>
          </a:xfrm>
        </p:spPr>
        <p:txBody>
          <a:bodyPr wrap="square" anchor="t">
            <a:normAutofit/>
          </a:bodyPr>
          <a:lstStyle/>
          <a:p>
            <a:r>
              <a:rPr lang="en-US" dirty="0"/>
              <a:t>How to add a PCF</a:t>
            </a:r>
          </a:p>
        </p:txBody>
      </p:sp>
      <p:sp>
        <p:nvSpPr>
          <p:cNvPr id="2" name="Slide Number Placeholder 1"/>
          <p:cNvSpPr>
            <a:spLocks noGrp="1"/>
          </p:cNvSpPr>
          <p:nvPr>
            <p:ph type="sldNum" sz="quarter" idx="12"/>
          </p:nvPr>
        </p:nvSpPr>
        <p:spPr>
          <a:xfrm>
            <a:off x="11164876" y="270195"/>
            <a:ext cx="549287" cy="153888"/>
          </a:xfrm>
        </p:spPr>
        <p:txBody>
          <a:bodyPr wrap="square" anchor="ctr">
            <a:normAutofit/>
          </a:bodyPr>
          <a:lstStyle/>
          <a:p>
            <a:pPr>
              <a:spcAft>
                <a:spcPts val="600"/>
              </a:spcAft>
            </a:pPr>
            <a:fld id="{4704619B-9823-F845-874B-2390AC991BC7}" type="slidenum">
              <a:rPr lang="en-US" smtClean="0"/>
              <a:pPr>
                <a:spcAft>
                  <a:spcPts val="600"/>
                </a:spcAft>
              </a:pPr>
              <a:t>14</a:t>
            </a:fld>
            <a:endParaRPr lang="en-US"/>
          </a:p>
        </p:txBody>
      </p:sp>
      <p:sp>
        <p:nvSpPr>
          <p:cNvPr id="26" name="TextBox 25">
            <a:extLst>
              <a:ext uri="{FF2B5EF4-FFF2-40B4-BE49-F238E27FC236}">
                <a16:creationId xmlns:a16="http://schemas.microsoft.com/office/drawing/2014/main" id="{1FFE9351-6C99-4162-A263-F9A6CFE9D343}"/>
              </a:ext>
            </a:extLst>
          </p:cNvPr>
          <p:cNvSpPr txBox="1"/>
          <p:nvPr/>
        </p:nvSpPr>
        <p:spPr>
          <a:xfrm>
            <a:off x="458787" y="1676400"/>
            <a:ext cx="3268190" cy="514231"/>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r>
              <a:rPr lang="en-US" sz="1100" dirty="0"/>
              <a:t>Copy-Paste code as to have your Perimeter Name </a:t>
            </a:r>
            <a:r>
              <a:rPr lang="en-US" sz="1100" i="1" dirty="0"/>
              <a:t>(</a:t>
            </a:r>
            <a:r>
              <a:rPr lang="en-US" sz="1100" b="1" i="1" dirty="0"/>
              <a:t>BGLR_SAMSUNG</a:t>
            </a:r>
            <a:r>
              <a:rPr lang="en-US" sz="1100" i="1" dirty="0"/>
              <a:t>)</a:t>
            </a:r>
            <a:r>
              <a:rPr lang="en-US" sz="1100" dirty="0"/>
              <a:t> in the </a:t>
            </a:r>
            <a:r>
              <a:rPr lang="en-US" sz="1100" b="1" dirty="0">
                <a:solidFill>
                  <a:srgbClr val="C00000"/>
                </a:solidFill>
              </a:rPr>
              <a:t>’IF’</a:t>
            </a:r>
          </a:p>
        </p:txBody>
      </p:sp>
      <p:cxnSp>
        <p:nvCxnSpPr>
          <p:cNvPr id="33" name="Connector: Elbow 32">
            <a:extLst>
              <a:ext uri="{FF2B5EF4-FFF2-40B4-BE49-F238E27FC236}">
                <a16:creationId xmlns:a16="http://schemas.microsoft.com/office/drawing/2014/main" id="{6C40068A-B4E1-4335-B08C-825662A4410F}"/>
              </a:ext>
            </a:extLst>
          </p:cNvPr>
          <p:cNvCxnSpPr>
            <a:cxnSpLocks/>
            <a:stCxn id="26" idx="3"/>
          </p:cNvCxnSpPr>
          <p:nvPr/>
        </p:nvCxnSpPr>
        <p:spPr>
          <a:xfrm>
            <a:off x="3726977" y="1933516"/>
            <a:ext cx="2218210" cy="1647884"/>
          </a:xfrm>
          <a:prstGeom prst="bentConnector3">
            <a:avLst>
              <a:gd name="adj1" fmla="val 50000"/>
            </a:avLst>
          </a:prstGeom>
          <a:ln w="28575">
            <a:solidFill>
              <a:srgbClr val="C0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E33CC2D-B98E-4613-8E8B-2B90C5461906}"/>
              </a:ext>
            </a:extLst>
          </p:cNvPr>
          <p:cNvSpPr txBox="1"/>
          <p:nvPr/>
        </p:nvSpPr>
        <p:spPr>
          <a:xfrm>
            <a:off x="458787" y="2308711"/>
            <a:ext cx="3268190" cy="1120289"/>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r>
              <a:rPr lang="en-US" sz="1100" dirty="0"/>
              <a:t>Do the same thing in the function :</a:t>
            </a:r>
          </a:p>
          <a:p>
            <a:pPr marL="171450" indent="-171450">
              <a:buFontTx/>
              <a:buChar char="-"/>
            </a:pPr>
            <a:r>
              <a:rPr lang="en-US" sz="1100" dirty="0" err="1"/>
              <a:t>sendPCF</a:t>
            </a:r>
            <a:endParaRPr lang="en-US" sz="1100" dirty="0"/>
          </a:p>
          <a:p>
            <a:pPr marL="171450" indent="-171450">
              <a:buFontTx/>
              <a:buChar char="-"/>
            </a:pPr>
            <a:r>
              <a:rPr lang="en-US" sz="1100" dirty="0" err="1"/>
              <a:t>sendFTP</a:t>
            </a:r>
            <a:endParaRPr lang="en-US" sz="1100" dirty="0"/>
          </a:p>
          <a:p>
            <a:pPr marL="171450" indent="-171450">
              <a:buFontTx/>
              <a:buChar char="-"/>
            </a:pPr>
            <a:r>
              <a:rPr lang="en-US" sz="1100" i="1" dirty="0"/>
              <a:t>Only need to add some row in case you want your PCF to be within a group of PCF</a:t>
            </a:r>
          </a:p>
        </p:txBody>
      </p:sp>
      <p:sp>
        <p:nvSpPr>
          <p:cNvPr id="19" name="TextBox 18">
            <a:extLst>
              <a:ext uri="{FF2B5EF4-FFF2-40B4-BE49-F238E27FC236}">
                <a16:creationId xmlns:a16="http://schemas.microsoft.com/office/drawing/2014/main" id="{2FCA65FD-89E5-43E3-BDF5-324A98E95A67}"/>
              </a:ext>
            </a:extLst>
          </p:cNvPr>
          <p:cNvSpPr txBox="1"/>
          <p:nvPr/>
        </p:nvSpPr>
        <p:spPr>
          <a:xfrm>
            <a:off x="482046" y="3505200"/>
            <a:ext cx="3268190" cy="312212"/>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r>
              <a:rPr lang="en-US" sz="1100" dirty="0"/>
              <a:t>Create the process </a:t>
            </a:r>
            <a:r>
              <a:rPr lang="en-US" sz="1100" dirty="0" err="1"/>
              <a:t>BglrSamsung</a:t>
            </a:r>
            <a:r>
              <a:rPr lang="en-US" sz="1100" dirty="0"/>
              <a:t> </a:t>
            </a:r>
          </a:p>
        </p:txBody>
      </p:sp>
      <p:cxnSp>
        <p:nvCxnSpPr>
          <p:cNvPr id="20" name="Connector: Elbow 19">
            <a:extLst>
              <a:ext uri="{FF2B5EF4-FFF2-40B4-BE49-F238E27FC236}">
                <a16:creationId xmlns:a16="http://schemas.microsoft.com/office/drawing/2014/main" id="{128B8177-995C-4DF9-970E-C3985EA2F061}"/>
              </a:ext>
            </a:extLst>
          </p:cNvPr>
          <p:cNvCxnSpPr>
            <a:cxnSpLocks/>
            <a:stCxn id="19" idx="2"/>
          </p:cNvCxnSpPr>
          <p:nvPr/>
        </p:nvCxnSpPr>
        <p:spPr>
          <a:xfrm rot="5400000" flipH="1" flipV="1">
            <a:off x="4903258" y="946683"/>
            <a:ext cx="83612" cy="5657846"/>
          </a:xfrm>
          <a:prstGeom prst="bentConnector4">
            <a:avLst>
              <a:gd name="adj1" fmla="val -323572"/>
              <a:gd name="adj2" fmla="val 99878"/>
            </a:avLst>
          </a:prstGeom>
          <a:ln w="28575">
            <a:solidFill>
              <a:srgbClr val="C0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949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1013" y="961012"/>
            <a:ext cx="11233150" cy="370800"/>
          </a:xfrm>
        </p:spPr>
        <p:txBody>
          <a:bodyPr wrap="square" anchor="t">
            <a:normAutofit/>
          </a:bodyPr>
          <a:lstStyle/>
          <a:p>
            <a:r>
              <a:rPr lang="en-US" dirty="0"/>
              <a:t>How to add a PCF</a:t>
            </a:r>
          </a:p>
        </p:txBody>
      </p:sp>
      <p:sp>
        <p:nvSpPr>
          <p:cNvPr id="2" name="Slide Number Placeholder 1"/>
          <p:cNvSpPr>
            <a:spLocks noGrp="1"/>
          </p:cNvSpPr>
          <p:nvPr>
            <p:ph type="sldNum" sz="quarter" idx="12"/>
          </p:nvPr>
        </p:nvSpPr>
        <p:spPr>
          <a:xfrm>
            <a:off x="11164876" y="270195"/>
            <a:ext cx="549287" cy="153888"/>
          </a:xfrm>
        </p:spPr>
        <p:txBody>
          <a:bodyPr wrap="square" anchor="ctr">
            <a:normAutofit/>
          </a:bodyPr>
          <a:lstStyle/>
          <a:p>
            <a:pPr>
              <a:spcAft>
                <a:spcPts val="600"/>
              </a:spcAft>
            </a:pPr>
            <a:fld id="{4704619B-9823-F845-874B-2390AC991BC7}" type="slidenum">
              <a:rPr lang="en-US" smtClean="0"/>
              <a:pPr>
                <a:spcAft>
                  <a:spcPts val="600"/>
                </a:spcAft>
              </a:pPr>
              <a:t>15</a:t>
            </a:fld>
            <a:endParaRPr lang="en-US"/>
          </a:p>
        </p:txBody>
      </p:sp>
      <p:pic>
        <p:nvPicPr>
          <p:cNvPr id="31" name="Picture 30">
            <a:extLst>
              <a:ext uri="{FF2B5EF4-FFF2-40B4-BE49-F238E27FC236}">
                <a16:creationId xmlns:a16="http://schemas.microsoft.com/office/drawing/2014/main" id="{6F7A6CEA-A07F-419E-A24E-1C5F6CE567CD}"/>
              </a:ext>
            </a:extLst>
          </p:cNvPr>
          <p:cNvPicPr>
            <a:picLocks noChangeAspect="1"/>
          </p:cNvPicPr>
          <p:nvPr/>
        </p:nvPicPr>
        <p:blipFill rotWithShape="1">
          <a:blip r:embed="rId2"/>
          <a:srcRect t="1" b="34679"/>
          <a:stretch/>
        </p:blipFill>
        <p:spPr>
          <a:xfrm>
            <a:off x="5260275" y="1219201"/>
            <a:ext cx="6743700" cy="2666999"/>
          </a:xfrm>
          <a:prstGeom prst="rect">
            <a:avLst/>
          </a:prstGeom>
        </p:spPr>
      </p:pic>
      <p:sp>
        <p:nvSpPr>
          <p:cNvPr id="12" name="TextBox 11">
            <a:extLst>
              <a:ext uri="{FF2B5EF4-FFF2-40B4-BE49-F238E27FC236}">
                <a16:creationId xmlns:a16="http://schemas.microsoft.com/office/drawing/2014/main" id="{7CC0CA81-8634-4052-A43C-B2DACB892E2E}"/>
              </a:ext>
            </a:extLst>
          </p:cNvPr>
          <p:cNvSpPr txBox="1"/>
          <p:nvPr/>
        </p:nvSpPr>
        <p:spPr>
          <a:xfrm>
            <a:off x="458787" y="1676400"/>
            <a:ext cx="3268190" cy="1322308"/>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r>
              <a:rPr lang="en-US" sz="1100" dirty="0"/>
              <a:t>ID defined in the CSV: </a:t>
            </a:r>
            <a:r>
              <a:rPr lang="en-US" sz="1100" i="1" u="sng" dirty="0"/>
              <a:t>Seita_Param.csv</a:t>
            </a:r>
          </a:p>
          <a:p>
            <a:pPr marL="171450" indent="-171450">
              <a:buFontTx/>
              <a:buChar char="-"/>
            </a:pPr>
            <a:r>
              <a:rPr lang="en-US" sz="1100" i="1" u="sng" dirty="0"/>
              <a:t>ZIP_SKCO00844753_SR0490XP</a:t>
            </a:r>
          </a:p>
          <a:p>
            <a:endParaRPr lang="en-US" sz="1100" i="1" u="sng" dirty="0"/>
          </a:p>
          <a:p>
            <a:r>
              <a:rPr lang="en-US" sz="1100" dirty="0"/>
              <a:t>Thus, you have the document you downloaded in DataFrame and you can transform them into DataFrame to deliver</a:t>
            </a:r>
          </a:p>
        </p:txBody>
      </p:sp>
      <p:cxnSp>
        <p:nvCxnSpPr>
          <p:cNvPr id="20" name="Connector: Elbow 19">
            <a:extLst>
              <a:ext uri="{FF2B5EF4-FFF2-40B4-BE49-F238E27FC236}">
                <a16:creationId xmlns:a16="http://schemas.microsoft.com/office/drawing/2014/main" id="{128B8177-995C-4DF9-970E-C3985EA2F061}"/>
              </a:ext>
            </a:extLst>
          </p:cNvPr>
          <p:cNvCxnSpPr>
            <a:cxnSpLocks/>
            <a:endCxn id="31" idx="1"/>
          </p:cNvCxnSpPr>
          <p:nvPr/>
        </p:nvCxnSpPr>
        <p:spPr>
          <a:xfrm>
            <a:off x="3726977" y="2133600"/>
            <a:ext cx="1533298" cy="419101"/>
          </a:xfrm>
          <a:prstGeom prst="bentConnector3">
            <a:avLst>
              <a:gd name="adj1" fmla="val 50000"/>
            </a:avLst>
          </a:prstGeom>
          <a:ln w="28575">
            <a:solidFill>
              <a:srgbClr val="C0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5D85F10-F01B-4B79-A8E2-8C13B99419B2}"/>
              </a:ext>
            </a:extLst>
          </p:cNvPr>
          <p:cNvPicPr>
            <a:picLocks noChangeAspect="1"/>
          </p:cNvPicPr>
          <p:nvPr/>
        </p:nvPicPr>
        <p:blipFill>
          <a:blip r:embed="rId3"/>
          <a:stretch>
            <a:fillRect/>
          </a:stretch>
        </p:blipFill>
        <p:spPr>
          <a:xfrm>
            <a:off x="5260275" y="4648200"/>
            <a:ext cx="6743700" cy="1066800"/>
          </a:xfrm>
          <a:prstGeom prst="rect">
            <a:avLst/>
          </a:prstGeom>
        </p:spPr>
      </p:pic>
      <p:sp>
        <p:nvSpPr>
          <p:cNvPr id="21" name="TextBox 20">
            <a:extLst>
              <a:ext uri="{FF2B5EF4-FFF2-40B4-BE49-F238E27FC236}">
                <a16:creationId xmlns:a16="http://schemas.microsoft.com/office/drawing/2014/main" id="{499C6019-943E-4BC6-BE83-634CAEBCAB86}"/>
              </a:ext>
            </a:extLst>
          </p:cNvPr>
          <p:cNvSpPr txBox="1"/>
          <p:nvPr/>
        </p:nvSpPr>
        <p:spPr>
          <a:xfrm>
            <a:off x="467197" y="3402092"/>
            <a:ext cx="3268190" cy="1322308"/>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r>
              <a:rPr lang="en-US" sz="1100" b="1" i="1" dirty="0">
                <a:solidFill>
                  <a:srgbClr val="C00000"/>
                </a:solidFill>
              </a:rPr>
              <a:t>Return:</a:t>
            </a:r>
          </a:p>
          <a:p>
            <a:r>
              <a:rPr lang="en-US" sz="1100" dirty="0"/>
              <a:t>You need to return a message + a list of path of the file you have just created</a:t>
            </a:r>
          </a:p>
          <a:p>
            <a:r>
              <a:rPr lang="en-US" sz="1100" i="1" dirty="0"/>
              <a:t> </a:t>
            </a:r>
          </a:p>
          <a:p>
            <a:r>
              <a:rPr lang="en-US" sz="1100" i="1" dirty="0"/>
              <a:t>* You need to remove the Root Path from every path to have the App sending those files later on.</a:t>
            </a:r>
          </a:p>
        </p:txBody>
      </p:sp>
      <p:cxnSp>
        <p:nvCxnSpPr>
          <p:cNvPr id="23" name="Connector: Elbow 22">
            <a:extLst>
              <a:ext uri="{FF2B5EF4-FFF2-40B4-BE49-F238E27FC236}">
                <a16:creationId xmlns:a16="http://schemas.microsoft.com/office/drawing/2014/main" id="{C68E93E8-45C1-4593-9289-E4F547ECF936}"/>
              </a:ext>
            </a:extLst>
          </p:cNvPr>
          <p:cNvCxnSpPr>
            <a:cxnSpLocks/>
            <a:stCxn id="21" idx="3"/>
            <a:endCxn id="9" idx="1"/>
          </p:cNvCxnSpPr>
          <p:nvPr/>
        </p:nvCxnSpPr>
        <p:spPr>
          <a:xfrm>
            <a:off x="3735387" y="4063246"/>
            <a:ext cx="1524888" cy="1118354"/>
          </a:xfrm>
          <a:prstGeom prst="bentConnector3">
            <a:avLst>
              <a:gd name="adj1" fmla="val 50000"/>
            </a:avLst>
          </a:prstGeom>
          <a:ln w="28575">
            <a:solidFill>
              <a:srgbClr val="C0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676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645900" y="269875"/>
            <a:ext cx="549275" cy="153988"/>
          </a:xfrm>
        </p:spPr>
        <p:txBody>
          <a:bodyPr/>
          <a:lstStyle/>
          <a:p>
            <a:fld id="{4704619B-9823-F845-874B-2390AC991BC7}" type="slidenum">
              <a:rPr lang="en-US" smtClean="0"/>
              <a:t>16</a:t>
            </a:fld>
            <a:endParaRPr lang="en-US"/>
          </a:p>
        </p:txBody>
      </p:sp>
    </p:spTree>
    <p:extLst>
      <p:ext uri="{BB962C8B-B14F-4D97-AF65-F5344CB8AC3E}">
        <p14:creationId xmlns:p14="http://schemas.microsoft.com/office/powerpoint/2010/main" val="309446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1013" y="961012"/>
            <a:ext cx="11233150" cy="370800"/>
          </a:xfrm>
        </p:spPr>
        <p:txBody>
          <a:bodyPr wrap="square" anchor="t">
            <a:normAutofit/>
          </a:bodyPr>
          <a:lstStyle/>
          <a:p>
            <a:r>
              <a:rPr lang="en-US" dirty="0"/>
              <a:t>Seita</a:t>
            </a:r>
          </a:p>
        </p:txBody>
      </p:sp>
      <p:sp>
        <p:nvSpPr>
          <p:cNvPr id="4" name="Content Placeholder 3"/>
          <p:cNvSpPr>
            <a:spLocks noGrp="1"/>
          </p:cNvSpPr>
          <p:nvPr>
            <p:ph sz="half" idx="1"/>
          </p:nvPr>
        </p:nvSpPr>
        <p:spPr>
          <a:xfrm>
            <a:off x="481012" y="1916113"/>
            <a:ext cx="5540375" cy="4160838"/>
          </a:xfrm>
        </p:spPr>
        <p:txBody>
          <a:bodyPr>
            <a:normAutofit/>
          </a:bodyPr>
          <a:lstStyle/>
          <a:p>
            <a:r>
              <a:rPr lang="en-US" dirty="0"/>
              <a:t>Platform created using advanced data processing libraries </a:t>
            </a:r>
            <a:r>
              <a:rPr lang="en-US" dirty="0" err="1"/>
              <a:t>e.g</a:t>
            </a:r>
            <a:r>
              <a:rPr lang="en-US" dirty="0"/>
              <a:t>: Pandas / </a:t>
            </a:r>
            <a:r>
              <a:rPr lang="en-US" dirty="0" err="1"/>
              <a:t>Numpy</a:t>
            </a:r>
            <a:r>
              <a:rPr lang="en-US" dirty="0"/>
              <a:t>…</a:t>
            </a:r>
          </a:p>
          <a:p>
            <a:r>
              <a:rPr lang="en-US" dirty="0"/>
              <a:t>Currently, analysts are using multiple excel sheets, manually copy pasting raw data, which is prone to lot of human errors.</a:t>
            </a:r>
          </a:p>
          <a:p>
            <a:r>
              <a:rPr lang="en-US" dirty="0"/>
              <a:t>It’s not a collection of python scripts running for each individual PCF</a:t>
            </a:r>
          </a:p>
          <a:p>
            <a:pPr lvl="1"/>
            <a:r>
              <a:rPr lang="en-US" dirty="0"/>
              <a:t>Structured in modules / Class / Functions</a:t>
            </a:r>
          </a:p>
          <a:p>
            <a:pPr lvl="1"/>
            <a:r>
              <a:rPr lang="en-US" dirty="0"/>
              <a:t>Keep working on making the tool smarter</a:t>
            </a:r>
          </a:p>
          <a:p>
            <a:r>
              <a:rPr lang="en-US" dirty="0"/>
              <a:t>Current process in different regions:</a:t>
            </a:r>
          </a:p>
          <a:p>
            <a:pPr lvl="1"/>
            <a:r>
              <a:rPr lang="en-US" dirty="0"/>
              <a:t>Excel sheets / VBA Macros </a:t>
            </a:r>
          </a:p>
          <a:p>
            <a:pPr lvl="1"/>
            <a:r>
              <a:rPr lang="en-US" dirty="0"/>
              <a:t>Python single scripts (not encapsulated into App)</a:t>
            </a:r>
          </a:p>
          <a:p>
            <a:pPr lvl="1"/>
            <a:r>
              <a:rPr lang="en-US" dirty="0"/>
              <a:t>Corona/ </a:t>
            </a:r>
            <a:r>
              <a:rPr lang="en-US" dirty="0" err="1"/>
              <a:t>Inmon</a:t>
            </a:r>
            <a:endParaRPr lang="en-US" dirty="0"/>
          </a:p>
          <a:p>
            <a:r>
              <a:rPr lang="en-US" dirty="0"/>
              <a:t>Why not Corona? </a:t>
            </a:r>
          </a:p>
          <a:p>
            <a:pPr lvl="1"/>
            <a:endParaRPr lang="en-US" dirty="0"/>
          </a:p>
        </p:txBody>
      </p:sp>
      <p:pic>
        <p:nvPicPr>
          <p:cNvPr id="5" name="Picture 4">
            <a:extLst>
              <a:ext uri="{FF2B5EF4-FFF2-40B4-BE49-F238E27FC236}">
                <a16:creationId xmlns:a16="http://schemas.microsoft.com/office/drawing/2014/main" id="{4FFCEACC-24AA-4C4A-B072-5A2A7608EFD1}"/>
              </a:ext>
            </a:extLst>
          </p:cNvPr>
          <p:cNvPicPr>
            <a:picLocks noChangeAspect="1"/>
          </p:cNvPicPr>
          <p:nvPr/>
        </p:nvPicPr>
        <p:blipFill>
          <a:blip r:embed="rId2"/>
          <a:stretch>
            <a:fillRect/>
          </a:stretch>
        </p:blipFill>
        <p:spPr>
          <a:xfrm>
            <a:off x="6242163" y="2369709"/>
            <a:ext cx="5472000" cy="3269520"/>
          </a:xfrm>
          <a:prstGeom prst="rect">
            <a:avLst/>
          </a:prstGeom>
          <a:noFill/>
        </p:spPr>
      </p:pic>
      <p:sp>
        <p:nvSpPr>
          <p:cNvPr id="2" name="Slide Number Placeholder 1"/>
          <p:cNvSpPr>
            <a:spLocks noGrp="1"/>
          </p:cNvSpPr>
          <p:nvPr>
            <p:ph type="sldNum" sz="quarter" idx="12"/>
          </p:nvPr>
        </p:nvSpPr>
        <p:spPr>
          <a:xfrm>
            <a:off x="11164876" y="270195"/>
            <a:ext cx="549287" cy="153888"/>
          </a:xfrm>
        </p:spPr>
        <p:txBody>
          <a:bodyPr wrap="square" anchor="ctr">
            <a:normAutofit/>
          </a:bodyPr>
          <a:lstStyle/>
          <a:p>
            <a:pPr>
              <a:spcAft>
                <a:spcPts val="600"/>
              </a:spcAft>
            </a:pPr>
            <a:fld id="{4704619B-9823-F845-874B-2390AC991BC7}" type="slidenum">
              <a:rPr lang="en-US" smtClean="0"/>
              <a:pPr>
                <a:spcAft>
                  <a:spcPts val="600"/>
                </a:spcAft>
              </a:pPr>
              <a:t>2</a:t>
            </a:fld>
            <a:endParaRPr lang="en-US"/>
          </a:p>
        </p:txBody>
      </p:sp>
    </p:spTree>
    <p:extLst>
      <p:ext uri="{BB962C8B-B14F-4D97-AF65-F5344CB8AC3E}">
        <p14:creationId xmlns:p14="http://schemas.microsoft.com/office/powerpoint/2010/main" val="68906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Seita</a:t>
            </a:r>
            <a:endParaRPr lang="en-US" dirty="0"/>
          </a:p>
        </p:txBody>
      </p:sp>
      <p:sp>
        <p:nvSpPr>
          <p:cNvPr id="6" name="Text Placeholder 5"/>
          <p:cNvSpPr>
            <a:spLocks noGrp="1"/>
          </p:cNvSpPr>
          <p:nvPr>
            <p:ph type="body" idx="1"/>
          </p:nvPr>
        </p:nvSpPr>
        <p:spPr/>
        <p:txBody>
          <a:bodyPr/>
          <a:lstStyle/>
          <a:p>
            <a:r>
              <a:rPr lang="en-US" dirty="0"/>
              <a:t>Development Status</a:t>
            </a:r>
          </a:p>
        </p:txBody>
      </p:sp>
      <p:sp>
        <p:nvSpPr>
          <p:cNvPr id="2" name="Slide Number Placeholder 1"/>
          <p:cNvSpPr>
            <a:spLocks noGrp="1"/>
          </p:cNvSpPr>
          <p:nvPr>
            <p:ph type="sldNum" sz="quarter" idx="12"/>
          </p:nvPr>
        </p:nvSpPr>
        <p:spPr/>
        <p:txBody>
          <a:bodyPr/>
          <a:lstStyle/>
          <a:p>
            <a:fld id="{4704619B-9823-F845-874B-2390AC991BC7}" type="slidenum">
              <a:rPr lang="en-US" smtClean="0"/>
              <a:pPr/>
              <a:t>3</a:t>
            </a:fld>
            <a:endParaRPr lang="en-US"/>
          </a:p>
        </p:txBody>
      </p:sp>
    </p:spTree>
    <p:extLst>
      <p:ext uri="{BB962C8B-B14F-4D97-AF65-F5344CB8AC3E}">
        <p14:creationId xmlns:p14="http://schemas.microsoft.com/office/powerpoint/2010/main" val="1117283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Development Divided in 3 Phases</a:t>
            </a:r>
          </a:p>
        </p:txBody>
      </p:sp>
      <p:sp>
        <p:nvSpPr>
          <p:cNvPr id="4" name="Content Placeholder 3"/>
          <p:cNvSpPr>
            <a:spLocks noGrp="1"/>
          </p:cNvSpPr>
          <p:nvPr>
            <p:ph sz="half" idx="1"/>
          </p:nvPr>
        </p:nvSpPr>
        <p:spPr>
          <a:xfrm>
            <a:off x="1492991" y="1961784"/>
            <a:ext cx="2692084" cy="3250429"/>
          </a:xfrm>
          <a:ln>
            <a:noFill/>
          </a:ln>
        </p:spPr>
        <p:txBody>
          <a:bodyPr/>
          <a:lstStyle/>
          <a:p>
            <a:pPr marL="0" indent="0">
              <a:buNone/>
            </a:pPr>
            <a:r>
              <a:rPr lang="en-US" sz="1800" dirty="0">
                <a:solidFill>
                  <a:schemeClr val="accent1"/>
                </a:solidFill>
                <a:latin typeface="+mj-lt"/>
                <a:ea typeface="+mj-ea"/>
                <a:cs typeface="+mj-cs"/>
              </a:rPr>
              <a:t>Phase 1 (Completed)</a:t>
            </a:r>
          </a:p>
          <a:p>
            <a:r>
              <a:rPr lang="en-US" dirty="0"/>
              <a:t>Onboarded All HK PCFs</a:t>
            </a:r>
          </a:p>
          <a:p>
            <a:r>
              <a:rPr lang="en-US" dirty="0"/>
              <a:t>Rigorous Quality Testing</a:t>
            </a:r>
          </a:p>
          <a:p>
            <a:r>
              <a:rPr lang="en-US" dirty="0"/>
              <a:t>Optimized the Source Code</a:t>
            </a:r>
          </a:p>
          <a:p>
            <a:r>
              <a:rPr lang="en-US" dirty="0"/>
              <a:t>Capability to read data from website/FTP/Files/SQL </a:t>
            </a:r>
            <a:r>
              <a:rPr lang="en-US" dirty="0" err="1"/>
              <a:t>etc</a:t>
            </a:r>
            <a:endParaRPr lang="en-US" dirty="0"/>
          </a:p>
          <a:p>
            <a:r>
              <a:rPr lang="en-US" dirty="0"/>
              <a:t>Capability to distribute PCFs by email and upload to FTP</a:t>
            </a:r>
          </a:p>
          <a:p>
            <a:r>
              <a:rPr lang="en-US" dirty="0"/>
              <a:t>Improved error alert messages to identify processing errors</a:t>
            </a:r>
          </a:p>
        </p:txBody>
      </p:sp>
      <p:sp>
        <p:nvSpPr>
          <p:cNvPr id="2" name="Text Placeholder 1"/>
          <p:cNvSpPr>
            <a:spLocks noGrp="1"/>
          </p:cNvSpPr>
          <p:nvPr>
            <p:ph sz="half" idx="2"/>
          </p:nvPr>
        </p:nvSpPr>
        <p:spPr>
          <a:xfrm>
            <a:off x="9043765" y="1961782"/>
            <a:ext cx="2514600" cy="3250429"/>
          </a:xfrm>
          <a:ln>
            <a:noFill/>
          </a:ln>
        </p:spPr>
        <p:txBody>
          <a:bodyPr/>
          <a:lstStyle/>
          <a:p>
            <a:pPr marL="0" indent="0">
              <a:buNone/>
            </a:pPr>
            <a:r>
              <a:rPr lang="en-US" sz="1800" dirty="0">
                <a:solidFill>
                  <a:schemeClr val="accent1"/>
                </a:solidFill>
                <a:latin typeface="+mj-lt"/>
                <a:ea typeface="+mj-ea"/>
                <a:cs typeface="+mj-cs"/>
              </a:rPr>
              <a:t>Phase 3 (2021)</a:t>
            </a:r>
          </a:p>
          <a:p>
            <a:r>
              <a:rPr lang="en-US" dirty="0"/>
              <a:t>Onboard US PCFs</a:t>
            </a:r>
          </a:p>
          <a:p>
            <a:r>
              <a:rPr lang="en-US" dirty="0"/>
              <a:t>Reduce dependency from the core team to mitigate risk</a:t>
            </a:r>
          </a:p>
          <a:p>
            <a:r>
              <a:rPr lang="en-US" dirty="0"/>
              <a:t>Complete Documentation.</a:t>
            </a:r>
          </a:p>
          <a:p>
            <a:r>
              <a:rPr lang="en-US" dirty="0"/>
              <a:t>Use additional data science and MLP tools to train on PCF corporate action and holiday treatment.</a:t>
            </a:r>
          </a:p>
          <a:p>
            <a:r>
              <a:rPr lang="en-US" dirty="0"/>
              <a:t>Complete Automation!</a:t>
            </a:r>
          </a:p>
          <a:p>
            <a:endParaRPr lang="en-US" dirty="0"/>
          </a:p>
        </p:txBody>
      </p:sp>
      <p:sp>
        <p:nvSpPr>
          <p:cNvPr id="5" name="Slide Number Placeholder 4"/>
          <p:cNvSpPr>
            <a:spLocks noGrp="1"/>
          </p:cNvSpPr>
          <p:nvPr>
            <p:ph type="sldNum" sz="quarter" idx="12"/>
          </p:nvPr>
        </p:nvSpPr>
        <p:spPr/>
        <p:txBody>
          <a:bodyPr/>
          <a:lstStyle/>
          <a:p>
            <a:fld id="{4704619B-9823-F845-874B-2390AC991BC7}" type="slidenum">
              <a:rPr lang="en-US" smtClean="0"/>
              <a:pPr/>
              <a:t>4</a:t>
            </a:fld>
            <a:endParaRPr lang="en-US"/>
          </a:p>
        </p:txBody>
      </p:sp>
      <p:sp>
        <p:nvSpPr>
          <p:cNvPr id="6" name="Content Placeholder 3">
            <a:extLst>
              <a:ext uri="{FF2B5EF4-FFF2-40B4-BE49-F238E27FC236}">
                <a16:creationId xmlns:a16="http://schemas.microsoft.com/office/drawing/2014/main" id="{48A30322-85A5-48B5-80F7-D2410F6EA5AA}"/>
              </a:ext>
            </a:extLst>
          </p:cNvPr>
          <p:cNvSpPr txBox="1">
            <a:spLocks/>
          </p:cNvSpPr>
          <p:nvPr/>
        </p:nvSpPr>
        <p:spPr>
          <a:xfrm>
            <a:off x="5335587" y="1961783"/>
            <a:ext cx="2514600" cy="3250429"/>
          </a:xfrm>
          <a:prstGeom prst="rect">
            <a:avLst/>
          </a:prstGeom>
          <a:ln>
            <a:noFill/>
          </a:ln>
        </p:spPr>
        <p:txBody>
          <a:bodyPr vert="horz" lIns="0" tIns="0" rIns="0" bIns="0" rtlCol="0">
            <a:noAutofit/>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tx2"/>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tx2"/>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accent1"/>
                </a:solidFill>
                <a:latin typeface="+mj-lt"/>
                <a:ea typeface="+mj-ea"/>
                <a:cs typeface="+mj-cs"/>
              </a:rPr>
              <a:t>Phase 2 (In-Progress)</a:t>
            </a:r>
          </a:p>
          <a:p>
            <a:r>
              <a:rPr lang="en-US" dirty="0"/>
              <a:t>Extensive Broad and PCF specific validations will be incorporated</a:t>
            </a:r>
          </a:p>
          <a:p>
            <a:r>
              <a:rPr lang="en-US" dirty="0"/>
              <a:t>Additional functionality will be available on UI along with capability for Holiday Treatment</a:t>
            </a:r>
          </a:p>
          <a:p>
            <a:r>
              <a:rPr lang="en-US" dirty="0"/>
              <a:t>Source Code will further be streamlined</a:t>
            </a:r>
          </a:p>
          <a:p>
            <a:r>
              <a:rPr lang="en-US" dirty="0"/>
              <a:t>Singapore and EMEA PCFs will be Onboarded (Migration)</a:t>
            </a:r>
          </a:p>
          <a:p>
            <a:pPr marL="0" indent="0">
              <a:buNone/>
            </a:pPr>
            <a:endParaRPr lang="en-US" dirty="0"/>
          </a:p>
          <a:p>
            <a:pPr marL="0" indent="0">
              <a:buNone/>
            </a:pPr>
            <a:endParaRPr lang="en-US" dirty="0"/>
          </a:p>
          <a:p>
            <a:endParaRPr lang="en-US" dirty="0"/>
          </a:p>
        </p:txBody>
      </p:sp>
      <p:pic>
        <p:nvPicPr>
          <p:cNvPr id="8" name="Graphic 7" descr="Arrow Slight curve">
            <a:extLst>
              <a:ext uri="{FF2B5EF4-FFF2-40B4-BE49-F238E27FC236}">
                <a16:creationId xmlns:a16="http://schemas.microsoft.com/office/drawing/2014/main" id="{19D15442-1BB7-4186-93C0-4DC3834F70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464" y="2590800"/>
            <a:ext cx="914400" cy="914400"/>
          </a:xfrm>
          <a:prstGeom prst="rect">
            <a:avLst/>
          </a:prstGeom>
        </p:spPr>
      </p:pic>
      <p:pic>
        <p:nvPicPr>
          <p:cNvPr id="9" name="Graphic 8" descr="Arrow Slight curve">
            <a:extLst>
              <a:ext uri="{FF2B5EF4-FFF2-40B4-BE49-F238E27FC236}">
                <a16:creationId xmlns:a16="http://schemas.microsoft.com/office/drawing/2014/main" id="{61571D94-9AFF-42FF-85B4-D8B1EC0398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81598" y="2590800"/>
            <a:ext cx="914400" cy="914400"/>
          </a:xfrm>
          <a:prstGeom prst="rect">
            <a:avLst/>
          </a:prstGeom>
        </p:spPr>
      </p:pic>
      <p:pic>
        <p:nvPicPr>
          <p:cNvPr id="10" name="Graphic 9" descr="Arrow Slight curve">
            <a:extLst>
              <a:ext uri="{FF2B5EF4-FFF2-40B4-BE49-F238E27FC236}">
                <a16:creationId xmlns:a16="http://schemas.microsoft.com/office/drawing/2014/main" id="{9561C72F-9792-4EDE-8404-285B885B98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89776" y="2590800"/>
            <a:ext cx="914400" cy="914400"/>
          </a:xfrm>
          <a:prstGeom prst="rect">
            <a:avLst/>
          </a:prstGeom>
        </p:spPr>
      </p:pic>
    </p:spTree>
    <p:extLst>
      <p:ext uri="{BB962C8B-B14F-4D97-AF65-F5344CB8AC3E}">
        <p14:creationId xmlns:p14="http://schemas.microsoft.com/office/powerpoint/2010/main" val="205657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Developer’s Organization for Delivery</a:t>
            </a:r>
          </a:p>
        </p:txBody>
      </p:sp>
      <p:sp>
        <p:nvSpPr>
          <p:cNvPr id="6" name="Text Placeholder 5"/>
          <p:cNvSpPr>
            <a:spLocks noGrp="1"/>
          </p:cNvSpPr>
          <p:nvPr>
            <p:ph type="body" idx="1"/>
          </p:nvPr>
        </p:nvSpPr>
        <p:spPr/>
        <p:txBody>
          <a:bodyPr/>
          <a:lstStyle/>
          <a:p>
            <a:r>
              <a:rPr lang="en-US" dirty="0"/>
              <a:t>Develop – Deliver – Test</a:t>
            </a:r>
          </a:p>
        </p:txBody>
      </p:sp>
      <p:sp>
        <p:nvSpPr>
          <p:cNvPr id="2" name="Slide Number Placeholder 1"/>
          <p:cNvSpPr>
            <a:spLocks noGrp="1"/>
          </p:cNvSpPr>
          <p:nvPr>
            <p:ph type="sldNum" sz="quarter" idx="12"/>
          </p:nvPr>
        </p:nvSpPr>
        <p:spPr/>
        <p:txBody>
          <a:bodyPr/>
          <a:lstStyle/>
          <a:p>
            <a:fld id="{4704619B-9823-F845-874B-2390AC991BC7}" type="slidenum">
              <a:rPr lang="en-US" smtClean="0"/>
              <a:pPr/>
              <a:t>5</a:t>
            </a:fld>
            <a:endParaRPr lang="en-US"/>
          </a:p>
        </p:txBody>
      </p:sp>
    </p:spTree>
    <p:extLst>
      <p:ext uri="{BB962C8B-B14F-4D97-AF65-F5344CB8AC3E}">
        <p14:creationId xmlns:p14="http://schemas.microsoft.com/office/powerpoint/2010/main" val="276654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1013" y="961012"/>
            <a:ext cx="11233150" cy="370800"/>
          </a:xfrm>
        </p:spPr>
        <p:txBody>
          <a:bodyPr wrap="square" anchor="t">
            <a:normAutofit/>
          </a:bodyPr>
          <a:lstStyle/>
          <a:p>
            <a:r>
              <a:rPr lang="en-US" dirty="0"/>
              <a:t>Present Delivery System</a:t>
            </a:r>
          </a:p>
        </p:txBody>
      </p:sp>
      <p:sp>
        <p:nvSpPr>
          <p:cNvPr id="4" name="Content Placeholder 3"/>
          <p:cNvSpPr>
            <a:spLocks noGrp="1"/>
          </p:cNvSpPr>
          <p:nvPr>
            <p:ph sz="half" idx="1"/>
          </p:nvPr>
        </p:nvSpPr>
        <p:spPr>
          <a:xfrm>
            <a:off x="481013" y="1524000"/>
            <a:ext cx="2362200" cy="1231867"/>
          </a:xfrm>
          <a:prstGeom prst="roundRect">
            <a:avLst/>
          </a:prstGeom>
          <a:solidFill>
            <a:schemeClr val="bg1">
              <a:lumMod val="85000"/>
            </a:schemeClr>
          </a:solidFill>
          <a:ln>
            <a:solidFill>
              <a:srgbClr val="002060"/>
            </a:solidFill>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a:normAutofit/>
          </a:bodyPr>
          <a:lstStyle/>
          <a:p>
            <a:r>
              <a:rPr lang="en-US" dirty="0"/>
              <a:t>Developer Environment</a:t>
            </a:r>
          </a:p>
          <a:p>
            <a:pPr lvl="1"/>
            <a:r>
              <a:rPr lang="en-US" dirty="0"/>
              <a:t>Local C:\ of Laurent Tupin</a:t>
            </a:r>
          </a:p>
        </p:txBody>
      </p:sp>
      <p:sp>
        <p:nvSpPr>
          <p:cNvPr id="2" name="Slide Number Placeholder 1"/>
          <p:cNvSpPr>
            <a:spLocks noGrp="1"/>
          </p:cNvSpPr>
          <p:nvPr>
            <p:ph type="sldNum" sz="quarter" idx="12"/>
          </p:nvPr>
        </p:nvSpPr>
        <p:spPr>
          <a:xfrm>
            <a:off x="11164876" y="270195"/>
            <a:ext cx="549287" cy="153888"/>
          </a:xfrm>
        </p:spPr>
        <p:txBody>
          <a:bodyPr wrap="square" anchor="ctr">
            <a:normAutofit/>
          </a:bodyPr>
          <a:lstStyle/>
          <a:p>
            <a:pPr>
              <a:spcAft>
                <a:spcPts val="600"/>
              </a:spcAft>
            </a:pPr>
            <a:fld id="{4704619B-9823-F845-874B-2390AC991BC7}" type="slidenum">
              <a:rPr lang="en-US" smtClean="0"/>
              <a:pPr>
                <a:spcAft>
                  <a:spcPts val="600"/>
                </a:spcAft>
              </a:pPr>
              <a:t>6</a:t>
            </a:fld>
            <a:endParaRPr lang="en-US"/>
          </a:p>
        </p:txBody>
      </p:sp>
      <p:sp>
        <p:nvSpPr>
          <p:cNvPr id="6" name="Content Placeholder 3">
            <a:extLst>
              <a:ext uri="{FF2B5EF4-FFF2-40B4-BE49-F238E27FC236}">
                <a16:creationId xmlns:a16="http://schemas.microsoft.com/office/drawing/2014/main" id="{3D8FECFF-5CCF-4D2F-A1A2-971EFBB43B2A}"/>
              </a:ext>
            </a:extLst>
          </p:cNvPr>
          <p:cNvSpPr txBox="1">
            <a:spLocks/>
          </p:cNvSpPr>
          <p:nvPr/>
        </p:nvSpPr>
        <p:spPr>
          <a:xfrm>
            <a:off x="3659187" y="2895599"/>
            <a:ext cx="3048000" cy="1231867"/>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Common Environment</a:t>
            </a:r>
          </a:p>
          <a:p>
            <a:pPr lvl="1"/>
            <a:r>
              <a:rPr lang="en-US" dirty="0"/>
              <a:t>UK server</a:t>
            </a:r>
          </a:p>
          <a:p>
            <a:pPr lvl="1"/>
            <a:r>
              <a:rPr lang="de-DE" sz="1000" dirty="0">
                <a:hlinkClick r:id="rId2" action="ppaction://hlinkfile"/>
              </a:rPr>
              <a:t>\\uk-pdeqtfs01\E\SolaBI\Python_Installer</a:t>
            </a:r>
            <a:endParaRPr lang="de-DE" sz="1000" dirty="0"/>
          </a:p>
          <a:p>
            <a:pPr lvl="1"/>
            <a:endParaRPr lang="en-US" dirty="0"/>
          </a:p>
        </p:txBody>
      </p:sp>
      <p:cxnSp>
        <p:nvCxnSpPr>
          <p:cNvPr id="8" name="Connector: Elbow 7">
            <a:extLst>
              <a:ext uri="{FF2B5EF4-FFF2-40B4-BE49-F238E27FC236}">
                <a16:creationId xmlns:a16="http://schemas.microsoft.com/office/drawing/2014/main" id="{A6E8B295-84F5-4053-9222-B8456B935676}"/>
              </a:ext>
              <a:ext uri="{C183D7F6-B498-43B3-948B-1728B52AA6E4}">
                <adec:decorative xmlns:adec="http://schemas.microsoft.com/office/drawing/2017/decorative" val="0"/>
              </a:ext>
            </a:extLst>
          </p:cNvPr>
          <p:cNvCxnSpPr>
            <a:cxnSpLocks/>
            <a:stCxn id="4" idx="2"/>
            <a:endCxn id="6" idx="1"/>
          </p:cNvCxnSpPr>
          <p:nvPr/>
        </p:nvCxnSpPr>
        <p:spPr>
          <a:xfrm rot="16200000" flipH="1">
            <a:off x="2282817" y="2135163"/>
            <a:ext cx="755666" cy="19970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8C2ECC-C0F5-4C38-9468-DF4F9CE206FA}"/>
              </a:ext>
            </a:extLst>
          </p:cNvPr>
          <p:cNvSpPr txBox="1"/>
          <p:nvPr/>
        </p:nvSpPr>
        <p:spPr>
          <a:xfrm>
            <a:off x="431004" y="3254417"/>
            <a:ext cx="2462217" cy="514231"/>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r>
              <a:rPr lang="en-US" sz="1100" i="1" dirty="0"/>
              <a:t>Simple Python Process to deliver from LT Local environment</a:t>
            </a:r>
            <a:endParaRPr lang="en-GB" sz="1400" i="1" dirty="0" err="1"/>
          </a:p>
        </p:txBody>
      </p:sp>
      <p:cxnSp>
        <p:nvCxnSpPr>
          <p:cNvPr id="16" name="Connector: Elbow 15">
            <a:extLst>
              <a:ext uri="{FF2B5EF4-FFF2-40B4-BE49-F238E27FC236}">
                <a16:creationId xmlns:a16="http://schemas.microsoft.com/office/drawing/2014/main" id="{F71B182E-FEA2-44C9-AECC-843A1E6E26D5}"/>
              </a:ext>
              <a:ext uri="{C183D7F6-B498-43B3-948B-1728B52AA6E4}">
                <adec:decorative xmlns:adec="http://schemas.microsoft.com/office/drawing/2017/decorative" val="0"/>
              </a:ext>
            </a:extLst>
          </p:cNvPr>
          <p:cNvCxnSpPr>
            <a:cxnSpLocks/>
            <a:stCxn id="6" idx="2"/>
            <a:endCxn id="18" idx="1"/>
          </p:cNvCxnSpPr>
          <p:nvPr/>
        </p:nvCxnSpPr>
        <p:spPr>
          <a:xfrm rot="16200000" flipH="1">
            <a:off x="5800278" y="3510375"/>
            <a:ext cx="1005774" cy="22399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3">
            <a:extLst>
              <a:ext uri="{FF2B5EF4-FFF2-40B4-BE49-F238E27FC236}">
                <a16:creationId xmlns:a16="http://schemas.microsoft.com/office/drawing/2014/main" id="{E16E72E9-D1CF-4928-9A45-4D26C271ADF6}"/>
              </a:ext>
            </a:extLst>
          </p:cNvPr>
          <p:cNvSpPr txBox="1">
            <a:spLocks/>
          </p:cNvSpPr>
          <p:nvPr/>
        </p:nvSpPr>
        <p:spPr>
          <a:xfrm>
            <a:off x="7423143" y="4333140"/>
            <a:ext cx="4016376" cy="1600200"/>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fontScale="92500" lnSpcReduction="10000"/>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From UK Server to Local User environment</a:t>
            </a:r>
          </a:p>
          <a:p>
            <a:pPr lvl="1"/>
            <a:r>
              <a:rPr lang="en-US" sz="1200" dirty="0"/>
              <a:t>Re-Install</a:t>
            </a:r>
          </a:p>
          <a:p>
            <a:pPr lvl="2"/>
            <a:r>
              <a:rPr lang="en-US" sz="1100" dirty="0"/>
              <a:t>PyInstaller_Seita.exe</a:t>
            </a:r>
          </a:p>
          <a:p>
            <a:pPr lvl="1"/>
            <a:r>
              <a:rPr lang="en-US" sz="1200" dirty="0"/>
              <a:t>Just Update if files are more recent in UK Server</a:t>
            </a:r>
          </a:p>
          <a:p>
            <a:pPr lvl="2"/>
            <a:r>
              <a:rPr lang="en-US" sz="1100" dirty="0"/>
              <a:t>C:\Users\laurent.tupin\Desktop\Python_App\PyUpdate_Solution.py</a:t>
            </a:r>
          </a:p>
        </p:txBody>
      </p:sp>
      <p:sp>
        <p:nvSpPr>
          <p:cNvPr id="20" name="TextBox 19">
            <a:extLst>
              <a:ext uri="{FF2B5EF4-FFF2-40B4-BE49-F238E27FC236}">
                <a16:creationId xmlns:a16="http://schemas.microsoft.com/office/drawing/2014/main" id="{3BA948DC-6C00-4712-83F1-14242042A38F}"/>
              </a:ext>
            </a:extLst>
          </p:cNvPr>
          <p:cNvSpPr txBox="1"/>
          <p:nvPr/>
        </p:nvSpPr>
        <p:spPr>
          <a:xfrm>
            <a:off x="3830637" y="4775116"/>
            <a:ext cx="2705100" cy="716250"/>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r>
              <a:rPr lang="en-US" sz="1100" i="1" dirty="0"/>
              <a:t>Application ‘.EXE’ to install Solution or</a:t>
            </a:r>
          </a:p>
          <a:p>
            <a:r>
              <a:rPr lang="en-US" sz="1100" i="1" dirty="0"/>
              <a:t>Simple Python Process </a:t>
            </a:r>
            <a:br>
              <a:rPr lang="en-US" sz="1100" i="1" dirty="0"/>
            </a:br>
            <a:r>
              <a:rPr lang="en-US" sz="1100" i="1" dirty="0"/>
              <a:t>both clicked by user</a:t>
            </a:r>
            <a:endParaRPr lang="en-GB" sz="1400" i="1" dirty="0" err="1"/>
          </a:p>
        </p:txBody>
      </p:sp>
      <p:sp>
        <p:nvSpPr>
          <p:cNvPr id="22" name="TextBox 21">
            <a:extLst>
              <a:ext uri="{FF2B5EF4-FFF2-40B4-BE49-F238E27FC236}">
                <a16:creationId xmlns:a16="http://schemas.microsoft.com/office/drawing/2014/main" id="{3392C7B1-337D-46D6-851D-DDB2D6450C94}"/>
              </a:ext>
            </a:extLst>
          </p:cNvPr>
          <p:cNvSpPr txBox="1"/>
          <p:nvPr/>
        </p:nvSpPr>
        <p:spPr>
          <a:xfrm>
            <a:off x="7473153" y="1331812"/>
            <a:ext cx="3966366" cy="1689556"/>
          </a:xfrm>
          <a:prstGeom prst="snip2SameRect">
            <a:avLst/>
          </a:prstGeom>
          <a:solidFill>
            <a:srgbClr val="C00000">
              <a:alpha val="20000"/>
            </a:srgbClr>
          </a:solidFill>
          <a:ln w="28575">
            <a:solidFill>
              <a:srgbClr val="C00000"/>
            </a:solidFill>
          </a:ln>
        </p:spPr>
        <p:txBody>
          <a:bodyPr wrap="square" rtlCol="0">
            <a:spAutoFit/>
          </a:bodyPr>
          <a:lstStyle/>
          <a:p>
            <a:r>
              <a:rPr lang="en-US" sz="1100" b="1" dirty="0">
                <a:solidFill>
                  <a:srgbClr val="C00000"/>
                </a:solidFill>
              </a:rPr>
              <a:t>Don’t forget:</a:t>
            </a:r>
          </a:p>
          <a:p>
            <a:r>
              <a:rPr lang="en-GB" sz="1050" dirty="0"/>
              <a:t>Open </a:t>
            </a:r>
            <a:r>
              <a:rPr lang="en-GB" sz="1050" b="1" i="1" dirty="0"/>
              <a:t>Anaconda Prompt</a:t>
            </a:r>
            <a:r>
              <a:rPr lang="en-GB" sz="1050" dirty="0"/>
              <a:t> and write:</a:t>
            </a:r>
          </a:p>
          <a:p>
            <a:r>
              <a:rPr lang="en-GB" sz="1050" dirty="0"/>
              <a:t>pip install paramiko</a:t>
            </a:r>
          </a:p>
          <a:p>
            <a:r>
              <a:rPr lang="en-GB" sz="1050" dirty="0"/>
              <a:t>pip install selenium</a:t>
            </a:r>
          </a:p>
          <a:p>
            <a:endParaRPr lang="en-GB" sz="1050" dirty="0"/>
          </a:p>
          <a:p>
            <a:r>
              <a:rPr lang="en-GB" sz="1050" dirty="0"/>
              <a:t>You can find other details in the IT install guide:</a:t>
            </a:r>
          </a:p>
          <a:p>
            <a:r>
              <a:rPr lang="de-DE" sz="1050" dirty="0">
                <a:hlinkClick r:id="rId3" action="ppaction://hlinkfile"/>
              </a:rPr>
              <a:t>\\uk-pdeqtfs01\E\SolaBI\Python_Installer\IT_guide_PyInstall.docx</a:t>
            </a:r>
            <a:endParaRPr lang="de-DE" sz="1050" dirty="0"/>
          </a:p>
        </p:txBody>
      </p:sp>
    </p:spTree>
    <p:extLst>
      <p:ext uri="{BB962C8B-B14F-4D97-AF65-F5344CB8AC3E}">
        <p14:creationId xmlns:p14="http://schemas.microsoft.com/office/powerpoint/2010/main" val="237651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1013" y="961012"/>
            <a:ext cx="11233150" cy="370800"/>
          </a:xfrm>
        </p:spPr>
        <p:txBody>
          <a:bodyPr wrap="square" anchor="t">
            <a:normAutofit/>
          </a:bodyPr>
          <a:lstStyle/>
          <a:p>
            <a:r>
              <a:rPr lang="en-US" dirty="0"/>
              <a:t>Chart of New Delivery</a:t>
            </a:r>
          </a:p>
        </p:txBody>
      </p:sp>
      <p:sp>
        <p:nvSpPr>
          <p:cNvPr id="2" name="Slide Number Placeholder 1"/>
          <p:cNvSpPr>
            <a:spLocks noGrp="1"/>
          </p:cNvSpPr>
          <p:nvPr>
            <p:ph type="sldNum" sz="quarter" idx="12"/>
          </p:nvPr>
        </p:nvSpPr>
        <p:spPr>
          <a:xfrm>
            <a:off x="11164876" y="270195"/>
            <a:ext cx="549287" cy="153888"/>
          </a:xfrm>
        </p:spPr>
        <p:txBody>
          <a:bodyPr wrap="square" anchor="ctr">
            <a:normAutofit/>
          </a:bodyPr>
          <a:lstStyle/>
          <a:p>
            <a:pPr>
              <a:spcAft>
                <a:spcPts val="600"/>
              </a:spcAft>
            </a:pPr>
            <a:fld id="{4704619B-9823-F845-874B-2390AC991BC7}" type="slidenum">
              <a:rPr lang="en-US" smtClean="0"/>
              <a:pPr>
                <a:spcAft>
                  <a:spcPts val="600"/>
                </a:spcAft>
              </a:pPr>
              <a:t>7</a:t>
            </a:fld>
            <a:endParaRPr lang="en-US"/>
          </a:p>
        </p:txBody>
      </p:sp>
      <p:sp>
        <p:nvSpPr>
          <p:cNvPr id="5" name="Content Placeholder 3">
            <a:extLst>
              <a:ext uri="{FF2B5EF4-FFF2-40B4-BE49-F238E27FC236}">
                <a16:creationId xmlns:a16="http://schemas.microsoft.com/office/drawing/2014/main" id="{7E989F16-6D0F-43ED-B2A4-25DBD49367FD}"/>
              </a:ext>
            </a:extLst>
          </p:cNvPr>
          <p:cNvSpPr txBox="1">
            <a:spLocks/>
          </p:cNvSpPr>
          <p:nvPr/>
        </p:nvSpPr>
        <p:spPr>
          <a:xfrm>
            <a:off x="5787938" y="3103540"/>
            <a:ext cx="2595649" cy="685800"/>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b="1" dirty="0">
                <a:solidFill>
                  <a:srgbClr val="C00000"/>
                </a:solidFill>
              </a:rPr>
              <a:t>GITLAB</a:t>
            </a:r>
          </a:p>
          <a:p>
            <a:pPr lvl="1"/>
            <a:r>
              <a:rPr lang="en-US" sz="1200" dirty="0"/>
              <a:t>Developer add new code</a:t>
            </a:r>
          </a:p>
        </p:txBody>
      </p:sp>
      <p:sp>
        <p:nvSpPr>
          <p:cNvPr id="9" name="Content Placeholder 3">
            <a:extLst>
              <a:ext uri="{FF2B5EF4-FFF2-40B4-BE49-F238E27FC236}">
                <a16:creationId xmlns:a16="http://schemas.microsoft.com/office/drawing/2014/main" id="{2AAAF5E6-E6E0-4BAB-AB99-F8DD399BA7D5}"/>
              </a:ext>
            </a:extLst>
          </p:cNvPr>
          <p:cNvSpPr txBox="1">
            <a:spLocks/>
          </p:cNvSpPr>
          <p:nvPr/>
        </p:nvSpPr>
        <p:spPr>
          <a:xfrm>
            <a:off x="1525587" y="3105205"/>
            <a:ext cx="2595649" cy="685800"/>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fontScale="92500" lnSpcReduction="20000"/>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GITLAB Folder synchronized</a:t>
            </a:r>
          </a:p>
          <a:p>
            <a:r>
              <a:rPr lang="en-US" dirty="0"/>
              <a:t>Carry on Test in here before delivery</a:t>
            </a:r>
          </a:p>
        </p:txBody>
      </p:sp>
      <p:cxnSp>
        <p:nvCxnSpPr>
          <p:cNvPr id="14" name="Connector: Elbow 13">
            <a:extLst>
              <a:ext uri="{FF2B5EF4-FFF2-40B4-BE49-F238E27FC236}">
                <a16:creationId xmlns:a16="http://schemas.microsoft.com/office/drawing/2014/main" id="{EA9780A7-D02D-46D4-A226-69BB3020081B}"/>
              </a:ext>
            </a:extLst>
          </p:cNvPr>
          <p:cNvCxnSpPr>
            <a:cxnSpLocks/>
            <a:stCxn id="5" idx="0"/>
            <a:endCxn id="9" idx="0"/>
          </p:cNvCxnSpPr>
          <p:nvPr/>
        </p:nvCxnSpPr>
        <p:spPr>
          <a:xfrm rot="16200000" flipH="1" flipV="1">
            <a:off x="4953755" y="973196"/>
            <a:ext cx="1665" cy="4262351"/>
          </a:xfrm>
          <a:prstGeom prst="bentConnector3">
            <a:avLst>
              <a:gd name="adj1" fmla="val -1372973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8BE319F-E8AC-42A5-9905-5C3B701F095B}"/>
              </a:ext>
            </a:extLst>
          </p:cNvPr>
          <p:cNvSpPr txBox="1"/>
          <p:nvPr/>
        </p:nvSpPr>
        <p:spPr>
          <a:xfrm>
            <a:off x="4188904" y="2743200"/>
            <a:ext cx="1531365" cy="312212"/>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pPr algn="ctr"/>
            <a:r>
              <a:rPr lang="en-US" sz="1100" i="1" dirty="0"/>
              <a:t>Synchronized</a:t>
            </a:r>
            <a:endParaRPr lang="en-GB" sz="1400" i="1" dirty="0" err="1"/>
          </a:p>
        </p:txBody>
      </p:sp>
      <p:sp>
        <p:nvSpPr>
          <p:cNvPr id="24" name="Content Placeholder 3">
            <a:extLst>
              <a:ext uri="{FF2B5EF4-FFF2-40B4-BE49-F238E27FC236}">
                <a16:creationId xmlns:a16="http://schemas.microsoft.com/office/drawing/2014/main" id="{FF0E0E46-C0D4-4A0B-8E24-BD9B8E0098DB}"/>
              </a:ext>
            </a:extLst>
          </p:cNvPr>
          <p:cNvSpPr txBox="1">
            <a:spLocks/>
          </p:cNvSpPr>
          <p:nvPr/>
        </p:nvSpPr>
        <p:spPr>
          <a:xfrm>
            <a:off x="370321" y="1497596"/>
            <a:ext cx="2743200" cy="647700"/>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fontScale="92500" lnSpcReduction="20000"/>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Developer Local Environment</a:t>
            </a:r>
          </a:p>
          <a:p>
            <a:pPr lvl="1"/>
            <a:r>
              <a:rPr lang="en-US" sz="1300" dirty="0"/>
              <a:t>Developers can test the new features</a:t>
            </a:r>
          </a:p>
        </p:txBody>
      </p:sp>
      <p:cxnSp>
        <p:nvCxnSpPr>
          <p:cNvPr id="25" name="Connector: Elbow 24">
            <a:extLst>
              <a:ext uri="{FF2B5EF4-FFF2-40B4-BE49-F238E27FC236}">
                <a16:creationId xmlns:a16="http://schemas.microsoft.com/office/drawing/2014/main" id="{E6AAB5F6-20B0-41CD-BE02-1DADA379E49B}"/>
              </a:ext>
              <a:ext uri="{C183D7F6-B498-43B3-948B-1728B52AA6E4}">
                <adec:decorative xmlns:adec="http://schemas.microsoft.com/office/drawing/2017/decorative" val="0"/>
              </a:ext>
            </a:extLst>
          </p:cNvPr>
          <p:cNvCxnSpPr>
            <a:cxnSpLocks/>
            <a:stCxn id="24" idx="2"/>
            <a:endCxn id="9" idx="1"/>
          </p:cNvCxnSpPr>
          <p:nvPr/>
        </p:nvCxnSpPr>
        <p:spPr>
          <a:xfrm rot="5400000">
            <a:off x="982350" y="2688533"/>
            <a:ext cx="1302809" cy="216334"/>
          </a:xfrm>
          <a:prstGeom prst="bentConnector4">
            <a:avLst>
              <a:gd name="adj1" fmla="val 36840"/>
              <a:gd name="adj2" fmla="val 205670"/>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FF3D5BD-54CA-45B4-804E-8FB2C08C6D2E}"/>
              </a:ext>
            </a:extLst>
          </p:cNvPr>
          <p:cNvSpPr txBox="1"/>
          <p:nvPr/>
        </p:nvSpPr>
        <p:spPr>
          <a:xfrm>
            <a:off x="370320" y="2277865"/>
            <a:ext cx="2520759" cy="514231"/>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r>
              <a:rPr lang="en-US" sz="1100" i="1" dirty="0"/>
              <a:t>Press Python process to push from Dev to Gitlab</a:t>
            </a:r>
          </a:p>
        </p:txBody>
      </p:sp>
      <p:sp>
        <p:nvSpPr>
          <p:cNvPr id="33" name="TextBox 32">
            <a:extLst>
              <a:ext uri="{FF2B5EF4-FFF2-40B4-BE49-F238E27FC236}">
                <a16:creationId xmlns:a16="http://schemas.microsoft.com/office/drawing/2014/main" id="{69F07753-1C52-49C8-91BA-F86D23A22081}"/>
              </a:ext>
            </a:extLst>
          </p:cNvPr>
          <p:cNvSpPr txBox="1"/>
          <p:nvPr/>
        </p:nvSpPr>
        <p:spPr>
          <a:xfrm>
            <a:off x="8190103" y="961012"/>
            <a:ext cx="1682502" cy="1923217"/>
          </a:xfrm>
          <a:prstGeom prst="snip2SameRect">
            <a:avLst/>
          </a:prstGeom>
          <a:solidFill>
            <a:schemeClr val="accent5">
              <a:lumMod val="20000"/>
              <a:lumOff val="80000"/>
              <a:alpha val="20000"/>
            </a:schemeClr>
          </a:solidFill>
          <a:ln w="19050">
            <a:solidFill>
              <a:schemeClr val="accent1"/>
            </a:solidFill>
          </a:ln>
        </p:spPr>
        <p:txBody>
          <a:bodyPr wrap="square" rtlCol="0">
            <a:spAutoFit/>
          </a:bodyPr>
          <a:lstStyle/>
          <a:p>
            <a:r>
              <a:rPr lang="en-US" sz="1100" b="1" dirty="0">
                <a:solidFill>
                  <a:srgbClr val="C00000"/>
                </a:solidFill>
              </a:rPr>
              <a:t>Developer List:</a:t>
            </a:r>
          </a:p>
          <a:p>
            <a:r>
              <a:rPr lang="en-US" sz="1100" dirty="0">
                <a:solidFill>
                  <a:schemeClr val="tx1">
                    <a:lumMod val="75000"/>
                    <a:lumOff val="25000"/>
                  </a:schemeClr>
                </a:solidFill>
              </a:rPr>
              <a:t>Laurent Tupin</a:t>
            </a:r>
          </a:p>
          <a:p>
            <a:r>
              <a:rPr lang="en-US" sz="1100" dirty="0">
                <a:solidFill>
                  <a:schemeClr val="tx1">
                    <a:lumMod val="75000"/>
                    <a:lumOff val="25000"/>
                  </a:schemeClr>
                </a:solidFill>
              </a:rPr>
              <a:t>Khokhar Z.</a:t>
            </a:r>
          </a:p>
          <a:p>
            <a:r>
              <a:rPr lang="en-US" sz="1100" dirty="0">
                <a:solidFill>
                  <a:schemeClr val="tx1">
                    <a:lumMod val="75000"/>
                    <a:lumOff val="25000"/>
                  </a:schemeClr>
                </a:solidFill>
              </a:rPr>
              <a:t>Vincent Rosaldes</a:t>
            </a:r>
          </a:p>
          <a:p>
            <a:r>
              <a:rPr lang="en-US" sz="1100" dirty="0">
                <a:solidFill>
                  <a:schemeClr val="tx1">
                    <a:lumMod val="75000"/>
                    <a:lumOff val="25000"/>
                  </a:schemeClr>
                </a:solidFill>
              </a:rPr>
              <a:t>Benito Ting</a:t>
            </a:r>
          </a:p>
          <a:p>
            <a:r>
              <a:rPr lang="en-US" sz="1100" dirty="0">
                <a:solidFill>
                  <a:schemeClr val="tx1">
                    <a:lumMod val="75000"/>
                    <a:lumOff val="25000"/>
                  </a:schemeClr>
                </a:solidFill>
              </a:rPr>
              <a:t>Thanos A.</a:t>
            </a:r>
          </a:p>
          <a:p>
            <a:r>
              <a:rPr lang="en-US" sz="1100" dirty="0">
                <a:solidFill>
                  <a:schemeClr val="tx1">
                    <a:lumMod val="75000"/>
                    <a:lumOff val="25000"/>
                  </a:schemeClr>
                </a:solidFill>
              </a:rPr>
              <a:t>Xiao Shang</a:t>
            </a:r>
          </a:p>
          <a:p>
            <a:r>
              <a:rPr lang="en-US" sz="1100" b="1" dirty="0">
                <a:solidFill>
                  <a:srgbClr val="C00000"/>
                </a:solidFill>
              </a:rPr>
              <a:t>Reviewer:</a:t>
            </a:r>
            <a:endParaRPr lang="en-US" sz="1100" dirty="0">
              <a:solidFill>
                <a:schemeClr val="tx1">
                  <a:lumMod val="75000"/>
                  <a:lumOff val="25000"/>
                </a:schemeClr>
              </a:solidFill>
            </a:endParaRPr>
          </a:p>
          <a:p>
            <a:r>
              <a:rPr lang="en-US" sz="1100" dirty="0">
                <a:solidFill>
                  <a:schemeClr val="tx1">
                    <a:lumMod val="75000"/>
                    <a:lumOff val="25000"/>
                  </a:schemeClr>
                </a:solidFill>
              </a:rPr>
              <a:t>Karan Agarwal</a:t>
            </a:r>
          </a:p>
          <a:p>
            <a:r>
              <a:rPr lang="en-US" sz="1100" dirty="0">
                <a:solidFill>
                  <a:schemeClr val="tx1">
                    <a:lumMod val="75000"/>
                    <a:lumOff val="25000"/>
                  </a:schemeClr>
                </a:solidFill>
              </a:rPr>
              <a:t>Anuj Garg</a:t>
            </a:r>
          </a:p>
        </p:txBody>
      </p:sp>
      <p:sp>
        <p:nvSpPr>
          <p:cNvPr id="34" name="Content Placeholder 3">
            <a:extLst>
              <a:ext uri="{FF2B5EF4-FFF2-40B4-BE49-F238E27FC236}">
                <a16:creationId xmlns:a16="http://schemas.microsoft.com/office/drawing/2014/main" id="{A602266F-747D-406D-94B2-455A85E05F29}"/>
              </a:ext>
            </a:extLst>
          </p:cNvPr>
          <p:cNvSpPr txBox="1">
            <a:spLocks/>
          </p:cNvSpPr>
          <p:nvPr/>
        </p:nvSpPr>
        <p:spPr>
          <a:xfrm>
            <a:off x="3537495" y="4191000"/>
            <a:ext cx="2595649" cy="701614"/>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Test Env for Advanced User</a:t>
            </a:r>
          </a:p>
          <a:p>
            <a:pPr lvl="1"/>
            <a:r>
              <a:rPr lang="de-DE" sz="1000" dirty="0">
                <a:solidFill>
                  <a:schemeClr val="tx1">
                    <a:lumMod val="75000"/>
                    <a:lumOff val="25000"/>
                  </a:schemeClr>
                </a:solidFill>
              </a:rPr>
              <a:t>Server Path to be defined</a:t>
            </a:r>
            <a:endParaRPr lang="de-DE" sz="1000" dirty="0">
              <a:solidFill>
                <a:schemeClr val="tx1">
                  <a:lumMod val="75000"/>
                  <a:lumOff val="25000"/>
                </a:schemeClr>
              </a:solidFill>
              <a:hlinkClick r:id="rId2" action="ppaction://hlinkfile">
                <a:extLst>
                  <a:ext uri="{A12FA001-AC4F-418D-AE19-62706E023703}">
                    <ahyp:hlinkClr xmlns:ahyp="http://schemas.microsoft.com/office/drawing/2018/hyperlinkcolor" val="tx"/>
                  </a:ext>
                </a:extLst>
              </a:hlinkClick>
            </a:endParaRPr>
          </a:p>
        </p:txBody>
      </p:sp>
      <p:cxnSp>
        <p:nvCxnSpPr>
          <p:cNvPr id="35" name="Connector: Elbow 34">
            <a:extLst>
              <a:ext uri="{FF2B5EF4-FFF2-40B4-BE49-F238E27FC236}">
                <a16:creationId xmlns:a16="http://schemas.microsoft.com/office/drawing/2014/main" id="{A8D2654A-217E-478D-B6A5-3C032CC49292}"/>
              </a:ext>
              <a:ext uri="{C183D7F6-B498-43B3-948B-1728B52AA6E4}">
                <adec:decorative xmlns:adec="http://schemas.microsoft.com/office/drawing/2017/decorative" val="0"/>
              </a:ext>
            </a:extLst>
          </p:cNvPr>
          <p:cNvCxnSpPr>
            <a:cxnSpLocks/>
            <a:stCxn id="9" idx="2"/>
            <a:endCxn id="34" idx="1"/>
          </p:cNvCxnSpPr>
          <p:nvPr/>
        </p:nvCxnSpPr>
        <p:spPr>
          <a:xfrm rot="16200000" flipH="1">
            <a:off x="2805052" y="3809364"/>
            <a:ext cx="750802" cy="7140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3">
            <a:extLst>
              <a:ext uri="{FF2B5EF4-FFF2-40B4-BE49-F238E27FC236}">
                <a16:creationId xmlns:a16="http://schemas.microsoft.com/office/drawing/2014/main" id="{41F9C9D2-545F-4B4D-A683-B17C46F5E5C6}"/>
              </a:ext>
            </a:extLst>
          </p:cNvPr>
          <p:cNvSpPr txBox="1">
            <a:spLocks/>
          </p:cNvSpPr>
          <p:nvPr/>
        </p:nvSpPr>
        <p:spPr>
          <a:xfrm>
            <a:off x="5130422" y="5210682"/>
            <a:ext cx="2795965" cy="1037718"/>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Prod Environment</a:t>
            </a:r>
          </a:p>
          <a:p>
            <a:pPr lvl="1"/>
            <a:r>
              <a:rPr lang="en-US" sz="1000" dirty="0"/>
              <a:t>After sufficient time of testing, we can deliver Test in Prod </a:t>
            </a:r>
            <a:r>
              <a:rPr lang="en-US" sz="1000" b="1" i="1" dirty="0"/>
              <a:t>BEFORE</a:t>
            </a:r>
            <a:r>
              <a:rPr lang="en-US" sz="1000" dirty="0"/>
              <a:t> to deliver new featured to Test</a:t>
            </a:r>
          </a:p>
        </p:txBody>
      </p:sp>
      <p:cxnSp>
        <p:nvCxnSpPr>
          <p:cNvPr id="41" name="Connector: Elbow 40">
            <a:extLst>
              <a:ext uri="{FF2B5EF4-FFF2-40B4-BE49-F238E27FC236}">
                <a16:creationId xmlns:a16="http://schemas.microsoft.com/office/drawing/2014/main" id="{AB2E6AEC-7A26-46C6-B8F6-CCF32C050A0F}"/>
              </a:ext>
              <a:ext uri="{C183D7F6-B498-43B3-948B-1728B52AA6E4}">
                <adec:decorative xmlns:adec="http://schemas.microsoft.com/office/drawing/2017/decorative" val="0"/>
              </a:ext>
            </a:extLst>
          </p:cNvPr>
          <p:cNvCxnSpPr>
            <a:cxnSpLocks/>
            <a:stCxn id="34" idx="2"/>
            <a:endCxn id="40" idx="1"/>
          </p:cNvCxnSpPr>
          <p:nvPr/>
        </p:nvCxnSpPr>
        <p:spPr>
          <a:xfrm rot="16200000" flipH="1">
            <a:off x="4564408" y="5163526"/>
            <a:ext cx="836927" cy="295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Content Placeholder 3">
            <a:extLst>
              <a:ext uri="{FF2B5EF4-FFF2-40B4-BE49-F238E27FC236}">
                <a16:creationId xmlns:a16="http://schemas.microsoft.com/office/drawing/2014/main" id="{981F3511-1D76-4E90-8C6A-0B23604C0325}"/>
              </a:ext>
            </a:extLst>
          </p:cNvPr>
          <p:cNvSpPr txBox="1">
            <a:spLocks/>
          </p:cNvSpPr>
          <p:nvPr/>
        </p:nvSpPr>
        <p:spPr>
          <a:xfrm>
            <a:off x="8127996" y="4516976"/>
            <a:ext cx="3455991" cy="685800"/>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From Server to Local User environment</a:t>
            </a:r>
          </a:p>
          <a:p>
            <a:pPr lvl="1"/>
            <a:r>
              <a:rPr lang="en-US" sz="1200" dirty="0"/>
              <a:t>Same logic than before: Seita_Test.bat</a:t>
            </a:r>
          </a:p>
        </p:txBody>
      </p:sp>
      <p:cxnSp>
        <p:nvCxnSpPr>
          <p:cNvPr id="46" name="Connector: Elbow 45">
            <a:extLst>
              <a:ext uri="{FF2B5EF4-FFF2-40B4-BE49-F238E27FC236}">
                <a16:creationId xmlns:a16="http://schemas.microsoft.com/office/drawing/2014/main" id="{0B1F853D-3866-45B8-ABB5-0C81EECFFA80}"/>
              </a:ext>
              <a:ext uri="{C183D7F6-B498-43B3-948B-1728B52AA6E4}">
                <adec:decorative xmlns:adec="http://schemas.microsoft.com/office/drawing/2017/decorative" val="0"/>
              </a:ext>
            </a:extLst>
          </p:cNvPr>
          <p:cNvCxnSpPr>
            <a:cxnSpLocks/>
            <a:stCxn id="34" idx="3"/>
            <a:endCxn id="45" idx="1"/>
          </p:cNvCxnSpPr>
          <p:nvPr/>
        </p:nvCxnSpPr>
        <p:spPr>
          <a:xfrm>
            <a:off x="6133144" y="4541807"/>
            <a:ext cx="1994852" cy="3180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13BDED1E-62C0-4783-AF63-0B0DF0DB3B30}"/>
              </a:ext>
              <a:ext uri="{C183D7F6-B498-43B3-948B-1728B52AA6E4}">
                <adec:decorative xmlns:adec="http://schemas.microsoft.com/office/drawing/2017/decorative" val="0"/>
              </a:ext>
            </a:extLst>
          </p:cNvPr>
          <p:cNvCxnSpPr>
            <a:cxnSpLocks/>
            <a:stCxn id="40" idx="3"/>
            <a:endCxn id="52" idx="1"/>
          </p:cNvCxnSpPr>
          <p:nvPr/>
        </p:nvCxnSpPr>
        <p:spPr>
          <a:xfrm>
            <a:off x="7926387" y="5729541"/>
            <a:ext cx="990600" cy="3220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Content Placeholder 3">
            <a:extLst>
              <a:ext uri="{FF2B5EF4-FFF2-40B4-BE49-F238E27FC236}">
                <a16:creationId xmlns:a16="http://schemas.microsoft.com/office/drawing/2014/main" id="{E18BE91E-D6A6-4098-B15A-F323C67FBA24}"/>
              </a:ext>
            </a:extLst>
          </p:cNvPr>
          <p:cNvSpPr txBox="1">
            <a:spLocks/>
          </p:cNvSpPr>
          <p:nvPr/>
        </p:nvSpPr>
        <p:spPr>
          <a:xfrm>
            <a:off x="8916987" y="5778562"/>
            <a:ext cx="2038715" cy="546038"/>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From Server to Local</a:t>
            </a:r>
          </a:p>
        </p:txBody>
      </p:sp>
      <p:sp>
        <p:nvSpPr>
          <p:cNvPr id="55" name="TextBox 54">
            <a:extLst>
              <a:ext uri="{FF2B5EF4-FFF2-40B4-BE49-F238E27FC236}">
                <a16:creationId xmlns:a16="http://schemas.microsoft.com/office/drawing/2014/main" id="{D10CB229-0743-40E7-B8B6-BA8300B64309}"/>
              </a:ext>
            </a:extLst>
          </p:cNvPr>
          <p:cNvSpPr txBox="1"/>
          <p:nvPr/>
        </p:nvSpPr>
        <p:spPr>
          <a:xfrm>
            <a:off x="10169687" y="993743"/>
            <a:ext cx="1841558" cy="1923217"/>
          </a:xfrm>
          <a:prstGeom prst="snip2SameRect">
            <a:avLst/>
          </a:prstGeom>
          <a:solidFill>
            <a:schemeClr val="accent5">
              <a:lumMod val="20000"/>
              <a:lumOff val="80000"/>
              <a:alpha val="20000"/>
            </a:schemeClr>
          </a:solidFill>
          <a:ln w="19050">
            <a:solidFill>
              <a:schemeClr val="accent1"/>
            </a:solidFill>
          </a:ln>
        </p:spPr>
        <p:txBody>
          <a:bodyPr wrap="square" rtlCol="0">
            <a:spAutoFit/>
          </a:bodyPr>
          <a:lstStyle/>
          <a:p>
            <a:r>
              <a:rPr lang="en-US" sz="1100" b="1" dirty="0">
                <a:solidFill>
                  <a:srgbClr val="C00000"/>
                </a:solidFill>
              </a:rPr>
              <a:t>Advanced Users:</a:t>
            </a:r>
          </a:p>
          <a:p>
            <a:r>
              <a:rPr lang="en-US" sz="1100" dirty="0">
                <a:solidFill>
                  <a:schemeClr val="tx1">
                    <a:lumMod val="75000"/>
                    <a:lumOff val="25000"/>
                  </a:schemeClr>
                </a:solidFill>
              </a:rPr>
              <a:t>Laurent Tupin</a:t>
            </a:r>
          </a:p>
          <a:p>
            <a:r>
              <a:rPr lang="en-US" sz="1100" dirty="0">
                <a:solidFill>
                  <a:schemeClr val="tx1">
                    <a:lumMod val="75000"/>
                    <a:lumOff val="25000"/>
                  </a:schemeClr>
                </a:solidFill>
              </a:rPr>
              <a:t>Khokhar Z.</a:t>
            </a:r>
          </a:p>
          <a:p>
            <a:r>
              <a:rPr lang="en-US" sz="1100" dirty="0">
                <a:solidFill>
                  <a:schemeClr val="tx1">
                    <a:lumMod val="75000"/>
                    <a:lumOff val="25000"/>
                  </a:schemeClr>
                </a:solidFill>
              </a:rPr>
              <a:t>Vincent Rosaldes</a:t>
            </a:r>
          </a:p>
          <a:p>
            <a:r>
              <a:rPr lang="en-US" sz="1100" dirty="0">
                <a:solidFill>
                  <a:schemeClr val="tx1">
                    <a:lumMod val="75000"/>
                    <a:lumOff val="25000"/>
                  </a:schemeClr>
                </a:solidFill>
              </a:rPr>
              <a:t>Benito Ting</a:t>
            </a:r>
          </a:p>
          <a:p>
            <a:r>
              <a:rPr lang="en-US" sz="1100" dirty="0">
                <a:solidFill>
                  <a:schemeClr val="tx1">
                    <a:lumMod val="75000"/>
                    <a:lumOff val="25000"/>
                  </a:schemeClr>
                </a:solidFill>
              </a:rPr>
              <a:t>LiYing Chua</a:t>
            </a:r>
          </a:p>
          <a:p>
            <a:r>
              <a:rPr lang="en-US" sz="1100" dirty="0">
                <a:solidFill>
                  <a:schemeClr val="tx1">
                    <a:lumMod val="75000"/>
                    <a:lumOff val="25000"/>
                  </a:schemeClr>
                </a:solidFill>
              </a:rPr>
              <a:t>Thanos A.</a:t>
            </a:r>
          </a:p>
          <a:p>
            <a:r>
              <a:rPr lang="en-US" sz="1100" dirty="0">
                <a:solidFill>
                  <a:schemeClr val="tx1">
                    <a:lumMod val="75000"/>
                    <a:lumOff val="25000"/>
                  </a:schemeClr>
                </a:solidFill>
              </a:rPr>
              <a:t>Venkatesha Muniraju</a:t>
            </a:r>
          </a:p>
          <a:p>
            <a:r>
              <a:rPr lang="en-US" sz="1100" dirty="0">
                <a:solidFill>
                  <a:schemeClr val="tx1">
                    <a:lumMod val="75000"/>
                    <a:lumOff val="25000"/>
                  </a:schemeClr>
                </a:solidFill>
              </a:rPr>
              <a:t>Xiao Shang</a:t>
            </a:r>
          </a:p>
          <a:p>
            <a:endParaRPr lang="en-US" sz="1100" dirty="0">
              <a:solidFill>
                <a:schemeClr val="tx1">
                  <a:lumMod val="75000"/>
                  <a:lumOff val="25000"/>
                </a:schemeClr>
              </a:solidFill>
            </a:endParaRPr>
          </a:p>
        </p:txBody>
      </p:sp>
      <p:sp>
        <p:nvSpPr>
          <p:cNvPr id="38" name="TextBox 37">
            <a:extLst>
              <a:ext uri="{FF2B5EF4-FFF2-40B4-BE49-F238E27FC236}">
                <a16:creationId xmlns:a16="http://schemas.microsoft.com/office/drawing/2014/main" id="{C0A6A2D0-A6AD-4050-8F1C-A7DC33CDB9C2}"/>
              </a:ext>
            </a:extLst>
          </p:cNvPr>
          <p:cNvSpPr txBox="1"/>
          <p:nvPr/>
        </p:nvSpPr>
        <p:spPr>
          <a:xfrm>
            <a:off x="740605" y="4306707"/>
            <a:ext cx="2462217" cy="514231"/>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r>
              <a:rPr lang="en-US" sz="1100" i="1" dirty="0"/>
              <a:t>Simple Python Process to deliver from Gitlab to Test Environment</a:t>
            </a:r>
            <a:endParaRPr lang="en-GB" sz="1400" i="1" dirty="0" err="1"/>
          </a:p>
        </p:txBody>
      </p:sp>
    </p:spTree>
    <p:extLst>
      <p:ext uri="{BB962C8B-B14F-4D97-AF65-F5344CB8AC3E}">
        <p14:creationId xmlns:p14="http://schemas.microsoft.com/office/powerpoint/2010/main" val="9613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GITLAB - Getting Started</a:t>
            </a:r>
          </a:p>
        </p:txBody>
      </p:sp>
      <p:sp>
        <p:nvSpPr>
          <p:cNvPr id="6" name="Text Placeholder 5"/>
          <p:cNvSpPr>
            <a:spLocks noGrp="1"/>
          </p:cNvSpPr>
          <p:nvPr>
            <p:ph type="body" idx="1"/>
          </p:nvPr>
        </p:nvSpPr>
        <p:spPr/>
        <p:txBody>
          <a:bodyPr/>
          <a:lstStyle/>
          <a:p>
            <a:r>
              <a:rPr lang="en-US" dirty="0"/>
              <a:t>International Programing Collaboration</a:t>
            </a:r>
          </a:p>
        </p:txBody>
      </p:sp>
      <p:sp>
        <p:nvSpPr>
          <p:cNvPr id="2" name="Slide Number Placeholder 1"/>
          <p:cNvSpPr>
            <a:spLocks noGrp="1"/>
          </p:cNvSpPr>
          <p:nvPr>
            <p:ph type="sldNum" sz="quarter" idx="12"/>
          </p:nvPr>
        </p:nvSpPr>
        <p:spPr/>
        <p:txBody>
          <a:bodyPr/>
          <a:lstStyle/>
          <a:p>
            <a:fld id="{4704619B-9823-F845-874B-2390AC991BC7}" type="slidenum">
              <a:rPr lang="en-US" smtClean="0"/>
              <a:pPr/>
              <a:t>8</a:t>
            </a:fld>
            <a:endParaRPr lang="en-US"/>
          </a:p>
        </p:txBody>
      </p:sp>
    </p:spTree>
    <p:extLst>
      <p:ext uri="{BB962C8B-B14F-4D97-AF65-F5344CB8AC3E}">
        <p14:creationId xmlns:p14="http://schemas.microsoft.com/office/powerpoint/2010/main" val="371090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4" name="Content Placeholder 3"/>
          <p:cNvSpPr>
            <a:spLocks noGrp="1"/>
          </p:cNvSpPr>
          <p:nvPr>
            <p:ph sz="half" idx="1"/>
          </p:nvPr>
        </p:nvSpPr>
        <p:spPr>
          <a:xfrm>
            <a:off x="1296987" y="1524002"/>
            <a:ext cx="2692084" cy="3250429"/>
          </a:xfrm>
          <a:ln>
            <a:noFill/>
          </a:ln>
        </p:spPr>
        <p:txBody>
          <a:bodyPr/>
          <a:lstStyle/>
          <a:p>
            <a:pPr marL="0" indent="0">
              <a:buNone/>
            </a:pPr>
            <a:r>
              <a:rPr lang="en-US" sz="1800" dirty="0">
                <a:solidFill>
                  <a:schemeClr val="accent1"/>
                </a:solidFill>
                <a:latin typeface="+mj-lt"/>
                <a:ea typeface="+mj-ea"/>
                <a:cs typeface="+mj-cs"/>
              </a:rPr>
              <a:t>Join D1-DevOps Group</a:t>
            </a:r>
          </a:p>
          <a:p>
            <a:r>
              <a:rPr lang="en-US" dirty="0"/>
              <a:t>Benito had the process detailed</a:t>
            </a:r>
          </a:p>
          <a:p>
            <a:r>
              <a:rPr lang="en-US" dirty="0"/>
              <a:t>To be Paste here</a:t>
            </a:r>
          </a:p>
          <a:p>
            <a:endParaRPr lang="en-US" dirty="0"/>
          </a:p>
        </p:txBody>
      </p:sp>
      <p:sp>
        <p:nvSpPr>
          <p:cNvPr id="2" name="Text Placeholder 1"/>
          <p:cNvSpPr>
            <a:spLocks noGrp="1"/>
          </p:cNvSpPr>
          <p:nvPr>
            <p:ph sz="half" idx="2"/>
          </p:nvPr>
        </p:nvSpPr>
        <p:spPr>
          <a:xfrm>
            <a:off x="8993188" y="1524000"/>
            <a:ext cx="2895600" cy="3250429"/>
          </a:xfrm>
          <a:ln>
            <a:noFill/>
          </a:ln>
        </p:spPr>
        <p:txBody>
          <a:bodyPr/>
          <a:lstStyle/>
          <a:p>
            <a:pPr marL="0" indent="0">
              <a:buNone/>
            </a:pPr>
            <a:r>
              <a:rPr lang="en-US" sz="1800" dirty="0">
                <a:solidFill>
                  <a:schemeClr val="accent1"/>
                </a:solidFill>
                <a:latin typeface="+mj-lt"/>
                <a:ea typeface="+mj-ea"/>
                <a:cs typeface="+mj-cs"/>
              </a:rPr>
              <a:t>Only for LT: 1</a:t>
            </a:r>
            <a:r>
              <a:rPr lang="en-US" sz="1800" baseline="30000" dirty="0">
                <a:solidFill>
                  <a:schemeClr val="accent1"/>
                </a:solidFill>
                <a:latin typeface="+mj-lt"/>
                <a:ea typeface="+mj-ea"/>
                <a:cs typeface="+mj-cs"/>
              </a:rPr>
              <a:t>st</a:t>
            </a:r>
            <a:r>
              <a:rPr lang="en-US" sz="1800" dirty="0">
                <a:solidFill>
                  <a:schemeClr val="accent1"/>
                </a:solidFill>
                <a:latin typeface="+mj-lt"/>
                <a:ea typeface="+mj-ea"/>
                <a:cs typeface="+mj-cs"/>
              </a:rPr>
              <a:t> to push Seita</a:t>
            </a:r>
          </a:p>
          <a:p>
            <a:r>
              <a:rPr lang="en-US" dirty="0"/>
              <a:t>A</a:t>
            </a:r>
          </a:p>
        </p:txBody>
      </p:sp>
      <p:sp>
        <p:nvSpPr>
          <p:cNvPr id="5" name="Slide Number Placeholder 4"/>
          <p:cNvSpPr>
            <a:spLocks noGrp="1"/>
          </p:cNvSpPr>
          <p:nvPr>
            <p:ph type="sldNum" sz="quarter" idx="12"/>
          </p:nvPr>
        </p:nvSpPr>
        <p:spPr/>
        <p:txBody>
          <a:bodyPr/>
          <a:lstStyle/>
          <a:p>
            <a:fld id="{4704619B-9823-F845-874B-2390AC991BC7}" type="slidenum">
              <a:rPr lang="en-US" smtClean="0"/>
              <a:pPr/>
              <a:t>9</a:t>
            </a:fld>
            <a:endParaRPr lang="en-US"/>
          </a:p>
        </p:txBody>
      </p:sp>
      <p:sp>
        <p:nvSpPr>
          <p:cNvPr id="6" name="Content Placeholder 3">
            <a:extLst>
              <a:ext uri="{FF2B5EF4-FFF2-40B4-BE49-F238E27FC236}">
                <a16:creationId xmlns:a16="http://schemas.microsoft.com/office/drawing/2014/main" id="{48A30322-85A5-48B5-80F7-D2410F6EA5AA}"/>
              </a:ext>
            </a:extLst>
          </p:cNvPr>
          <p:cNvSpPr txBox="1">
            <a:spLocks/>
          </p:cNvSpPr>
          <p:nvPr/>
        </p:nvSpPr>
        <p:spPr>
          <a:xfrm>
            <a:off x="5170376" y="1524001"/>
            <a:ext cx="2679811" cy="3250429"/>
          </a:xfrm>
          <a:prstGeom prst="rect">
            <a:avLst/>
          </a:prstGeom>
          <a:ln>
            <a:noFill/>
          </a:ln>
        </p:spPr>
        <p:txBody>
          <a:bodyPr vert="horz" lIns="0" tIns="0" rIns="0" bIns="0" rtlCol="0">
            <a:noAutofit/>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tx2"/>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tx2"/>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accent1"/>
                </a:solidFill>
                <a:latin typeface="+mj-lt"/>
                <a:ea typeface="+mj-ea"/>
                <a:cs typeface="+mj-cs"/>
              </a:rPr>
              <a:t>Learning to use GitLab</a:t>
            </a:r>
          </a:p>
          <a:p>
            <a:r>
              <a:rPr lang="en-US" dirty="0"/>
              <a:t>Nice </a:t>
            </a:r>
            <a:r>
              <a:rPr lang="en-US" dirty="0" err="1"/>
              <a:t>Youtube</a:t>
            </a:r>
            <a:r>
              <a:rPr lang="en-US" dirty="0"/>
              <a:t> </a:t>
            </a:r>
            <a:r>
              <a:rPr lang="en-US" dirty="0" err="1"/>
              <a:t>Tuto</a:t>
            </a:r>
            <a:r>
              <a:rPr lang="en-US" dirty="0"/>
              <a:t>, very simple:</a:t>
            </a:r>
          </a:p>
          <a:p>
            <a:r>
              <a:rPr lang="en-GB" sz="1000" dirty="0">
                <a:hlinkClick r:id="rId2"/>
              </a:rPr>
              <a:t>https://www.youtube.com/watch?v=Jt4Z1vwtXT0&amp;list=PLhW3qG5bs-L8YSnCiyQ-jD8XfHC2W1NL_</a:t>
            </a:r>
            <a:endParaRPr lang="en-US" sz="1000" dirty="0"/>
          </a:p>
          <a:p>
            <a:r>
              <a:rPr lang="en-US" dirty="0"/>
              <a:t>Install Git Bash </a:t>
            </a:r>
            <a:r>
              <a:rPr lang="en-US" sz="1000" dirty="0"/>
              <a:t>(Git-2.26.2-64-bit.exe)</a:t>
            </a:r>
          </a:p>
          <a:p>
            <a:r>
              <a:rPr lang="en-US" dirty="0"/>
              <a:t>Open CMD and apply the command you will find on Gitlab </a:t>
            </a:r>
            <a:r>
              <a:rPr lang="en-US" sz="900" i="1" u="sng" dirty="0">
                <a:solidFill>
                  <a:srgbClr val="0070C0"/>
                </a:solidFill>
              </a:rPr>
              <a:t>(https://git.mdevlab.com/d1-devops/global/Seita)</a:t>
            </a:r>
            <a:endParaRPr lang="en-US" i="1" u="sng" dirty="0">
              <a:solidFill>
                <a:srgbClr val="0070C0"/>
              </a:solidFill>
            </a:endParaRPr>
          </a:p>
          <a:p>
            <a:pPr lvl="1">
              <a:spcBef>
                <a:spcPts val="0"/>
              </a:spcBef>
            </a:pPr>
            <a:r>
              <a:rPr lang="en-GB" sz="1000" b="0" i="0" u="none" strike="noStrike" dirty="0">
                <a:solidFill>
                  <a:srgbClr val="2E2E2E"/>
                </a:solidFill>
                <a:effectLst/>
                <a:latin typeface="Menlo"/>
              </a:rPr>
              <a:t>git config --global user.name "Name"</a:t>
            </a:r>
            <a:endParaRPr lang="en-GB" sz="1000" dirty="0">
              <a:solidFill>
                <a:srgbClr val="2E2E2E"/>
              </a:solidFill>
              <a:latin typeface="Menlo"/>
            </a:endParaRPr>
          </a:p>
          <a:p>
            <a:pPr lvl="1">
              <a:spcBef>
                <a:spcPts val="0"/>
              </a:spcBef>
            </a:pPr>
            <a:r>
              <a:rPr lang="en-GB" sz="1000" dirty="0">
                <a:solidFill>
                  <a:srgbClr val="2E2E2E"/>
                </a:solidFill>
                <a:latin typeface="Menlo"/>
              </a:rPr>
              <a:t>git config --global </a:t>
            </a:r>
            <a:r>
              <a:rPr lang="en-GB" sz="1000" dirty="0" err="1">
                <a:solidFill>
                  <a:srgbClr val="2E2E2E"/>
                </a:solidFill>
                <a:latin typeface="Menlo"/>
              </a:rPr>
              <a:t>user.email</a:t>
            </a:r>
            <a:r>
              <a:rPr lang="en-GB" sz="1000" dirty="0">
                <a:solidFill>
                  <a:srgbClr val="2E2E2E"/>
                </a:solidFill>
                <a:latin typeface="Menlo"/>
              </a:rPr>
              <a:t> “email“</a:t>
            </a:r>
          </a:p>
          <a:p>
            <a:pPr lvl="1">
              <a:spcBef>
                <a:spcPts val="0"/>
              </a:spcBef>
            </a:pPr>
            <a:endParaRPr lang="en-GB" sz="1000" dirty="0">
              <a:solidFill>
                <a:srgbClr val="2E2E2E"/>
              </a:solidFill>
              <a:latin typeface="Menlo"/>
            </a:endParaRPr>
          </a:p>
          <a:p>
            <a:pPr lvl="1"/>
            <a:endParaRPr lang="en-US" sz="1000" dirty="0"/>
          </a:p>
        </p:txBody>
      </p:sp>
      <p:pic>
        <p:nvPicPr>
          <p:cNvPr id="8" name="Graphic 7" descr="Arrow Slight curve">
            <a:extLst>
              <a:ext uri="{FF2B5EF4-FFF2-40B4-BE49-F238E27FC236}">
                <a16:creationId xmlns:a16="http://schemas.microsoft.com/office/drawing/2014/main" id="{19D15442-1BB7-4186-93C0-4DC3834F70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6387" y="2153018"/>
            <a:ext cx="914400" cy="914400"/>
          </a:xfrm>
          <a:prstGeom prst="rect">
            <a:avLst/>
          </a:prstGeom>
        </p:spPr>
      </p:pic>
      <p:pic>
        <p:nvPicPr>
          <p:cNvPr id="9" name="Graphic 8" descr="Arrow Slight curve">
            <a:extLst>
              <a:ext uri="{FF2B5EF4-FFF2-40B4-BE49-F238E27FC236}">
                <a16:creationId xmlns:a16="http://schemas.microsoft.com/office/drawing/2014/main" id="{61571D94-9AFF-42FF-85B4-D8B1EC0398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6387" y="2153018"/>
            <a:ext cx="914400" cy="914400"/>
          </a:xfrm>
          <a:prstGeom prst="rect">
            <a:avLst/>
          </a:prstGeom>
        </p:spPr>
      </p:pic>
      <p:pic>
        <p:nvPicPr>
          <p:cNvPr id="10" name="Graphic 9" descr="Arrow Slight curve">
            <a:extLst>
              <a:ext uri="{FF2B5EF4-FFF2-40B4-BE49-F238E27FC236}">
                <a16:creationId xmlns:a16="http://schemas.microsoft.com/office/drawing/2014/main" id="{9561C72F-9792-4EDE-8404-285B885B98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89776" y="2153018"/>
            <a:ext cx="914400" cy="914400"/>
          </a:xfrm>
          <a:prstGeom prst="rect">
            <a:avLst/>
          </a:prstGeom>
        </p:spPr>
      </p:pic>
    </p:spTree>
    <p:extLst>
      <p:ext uri="{BB962C8B-B14F-4D97-AF65-F5344CB8AC3E}">
        <p14:creationId xmlns:p14="http://schemas.microsoft.com/office/powerpoint/2010/main" val="3236091961"/>
      </p:ext>
    </p:extLst>
  </p:cSld>
  <p:clrMapOvr>
    <a:masterClrMapping/>
  </p:clrMapOvr>
</p:sld>
</file>

<file path=ppt/theme/theme1.xml><?xml version="1.0" encoding="utf-8"?>
<a:theme xmlns:a="http://schemas.openxmlformats.org/drawingml/2006/main" name="2020_IHS Markit General Use">
  <a:themeElements>
    <a:clrScheme name="IHSM 2017">
      <a:dk1>
        <a:srgbClr val="000000"/>
      </a:dk1>
      <a:lt1>
        <a:srgbClr val="FFFFFF"/>
      </a:lt1>
      <a:dk2>
        <a:srgbClr val="4B4B4B"/>
      </a:dk2>
      <a:lt2>
        <a:srgbClr val="999999"/>
      </a:lt2>
      <a:accent1>
        <a:srgbClr val="00AB4E"/>
      </a:accent1>
      <a:accent2>
        <a:srgbClr val="B1B3B6"/>
      </a:accent2>
      <a:accent3>
        <a:srgbClr val="009697"/>
      </a:accent3>
      <a:accent4>
        <a:srgbClr val="8DC63F"/>
      </a:accent4>
      <a:accent5>
        <a:srgbClr val="00B5F1"/>
      </a:accent5>
      <a:accent6>
        <a:srgbClr val="F7941D"/>
      </a:accent6>
      <a:hlink>
        <a:srgbClr val="0066B3"/>
      </a:hlink>
      <a:folHlink>
        <a:srgbClr val="96157C"/>
      </a:folHlink>
    </a:clrScheme>
    <a:fontScheme name="Arial">
      <a:majorFont>
        <a:latin typeface="Arial"/>
        <a:ea typeface="arial"/>
        <a:cs typeface=""/>
      </a:majorFont>
      <a:minorFont>
        <a:latin typeface="Arial"/>
        <a:ea typeface="Arial"/>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defPPr>
      </a:lstStyle>
    </a:txDef>
  </a:objectDefaults>
  <a:extraClrSchemeLst/>
  <a:custClrLst>
    <a:custClr name="IHSM Green">
      <a:srgbClr val="00AB4E"/>
    </a:custClr>
    <a:custClr name="IHSM Gray Tint">
      <a:srgbClr val="B1B3B6"/>
    </a:custClr>
    <a:custClr name="IHSM Teal">
      <a:srgbClr val="009697"/>
    </a:custClr>
    <a:custClr name="IHSM Bright Green">
      <a:srgbClr val="8DC63F"/>
    </a:custClr>
    <a:custClr name="IHSM Blue">
      <a:srgbClr val="00B5F1"/>
    </a:custClr>
    <a:custClr name="IHSM Orange">
      <a:srgbClr val="F7941D"/>
    </a:custClr>
    <a:custClr name="IHSM Purple">
      <a:srgbClr val="96157C"/>
    </a:custClr>
    <a:custClr name="IHSM Red Tint">
      <a:srgbClr val="FABFB7"/>
    </a:custClr>
    <a:custClr name="IHSM Red">
      <a:srgbClr val="EE2F53"/>
    </a:custClr>
    <a:custClr name="IHSM Blue Tint">
      <a:srgbClr val="B6E4FA"/>
    </a:custClr>
    <a:custClr name="IHSM Mid Blue">
      <a:srgbClr val="0066B3"/>
    </a:custClr>
    <a:custClr name="IHSM Light Yellow">
      <a:srgbClr val="FFD200"/>
    </a:custClr>
    <a:custClr name="IHSM Dark Gray">
      <a:srgbClr val="58595B"/>
    </a:custClr>
    <a:custClr name="IHSM Teal Tint">
      <a:srgbClr val="8DC0C4"/>
    </a:custClr>
    <a:custClr name="IHSM Burnt Orange">
      <a:srgbClr val="C84623"/>
    </a:custClr>
    <a:custClr name="IHSM Bright Green Tint">
      <a:srgbClr val="C4DF9B"/>
    </a:custClr>
    <a:custClr name="IHSM Dark Blue">
      <a:srgbClr val="103C68"/>
    </a:custClr>
    <a:custClr name="IHSM Dark Purple Tint">
      <a:srgbClr val="8F7890"/>
    </a:custClr>
    <a:custClr name="IHSM Yellow Tint">
      <a:srgbClr val="FFE694"/>
    </a:custClr>
    <a:custClr name="IHSM Dark Green">
      <a:srgbClr val="265B3F"/>
    </a:custClr>
    <a:custClr name="IHSM Orange Tint">
      <a:srgbClr val="FBB161"/>
    </a:custClr>
    <a:custClr name="IHSM Dark Purple">
      <a:srgbClr val="4B254C"/>
    </a:custClr>
    <a:custClr name="IHSM Gray">
      <a:srgbClr val="939598"/>
    </a:custClr>
    <a:custClr name="IHSM Neutral Gray">
      <a:srgbClr val="7F8080"/>
    </a:custClr>
  </a:custClrLst>
  <a:extLst>
    <a:ext uri="{05A4C25C-085E-4340-85A3-A5531E510DB2}">
      <thm15:themeFamily xmlns:thm15="http://schemas.microsoft.com/office/thememl/2012/main" name="IHS Markit_PPT_GeneralUse_2020_16x9.pptx" id="{B4E92187-8D27-4FF5-B942-6C01722365AF}" vid="{CD8BE1B3-A543-4669-A3FA-6C826B8398C5}"/>
    </a:ext>
  </a:extLst>
</a:theme>
</file>

<file path=ppt/theme/theme2.xml><?xml version="1.0" encoding="utf-8"?>
<a:theme xmlns:a="http://schemas.openxmlformats.org/drawingml/2006/main" name="Additional Layouts for Analysts—2017">
  <a:themeElements>
    <a:clrScheme name="Custom 22">
      <a:dk1>
        <a:srgbClr val="000000"/>
      </a:dk1>
      <a:lt1>
        <a:srgbClr val="FFFFFF"/>
      </a:lt1>
      <a:dk2>
        <a:srgbClr val="4B4B4B"/>
      </a:dk2>
      <a:lt2>
        <a:srgbClr val="999999"/>
      </a:lt2>
      <a:accent1>
        <a:srgbClr val="00AB4E"/>
      </a:accent1>
      <a:accent2>
        <a:srgbClr val="B1B3B6"/>
      </a:accent2>
      <a:accent3>
        <a:srgbClr val="009697"/>
      </a:accent3>
      <a:accent4>
        <a:srgbClr val="8DC63F"/>
      </a:accent4>
      <a:accent5>
        <a:srgbClr val="00B5F1"/>
      </a:accent5>
      <a:accent6>
        <a:srgbClr val="F7941D"/>
      </a:accent6>
      <a:hlink>
        <a:srgbClr val="0066B3"/>
      </a:hlink>
      <a:folHlink>
        <a:srgbClr val="96157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F8080"/>
        </a:solidFill>
        <a:ln>
          <a:noFill/>
        </a:ln>
      </a:spPr>
      <a:bodyPr rtlCol="0" anchor="ctr"/>
      <a:lstStyle>
        <a:defPPr algn="ctr">
          <a:defRPr sz="1600" b="1" spc="20"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7F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rIns="72000" rtlCol="0">
        <a:spAutoFit/>
      </a:bodyPr>
      <a:lstStyle>
        <a:defPPr>
          <a:defRPr dirty="0" err="1" smtClean="0"/>
        </a:defPPr>
      </a:lstStyle>
    </a:txDef>
  </a:objectDefaults>
  <a:extraClrSchemeLst/>
  <a:custClrLst>
    <a:custClr name="IHSM Green">
      <a:srgbClr val="00AB4E"/>
    </a:custClr>
    <a:custClr name="IHSM Gray Tint">
      <a:srgbClr val="B1B3B6"/>
    </a:custClr>
    <a:custClr name="IHSM Teal">
      <a:srgbClr val="009697"/>
    </a:custClr>
    <a:custClr name="IHSM Bright Green">
      <a:srgbClr val="8DC63F"/>
    </a:custClr>
    <a:custClr name="IHSM Blue">
      <a:srgbClr val="00B5F1"/>
    </a:custClr>
    <a:custClr name="IHSM Orange">
      <a:srgbClr val="F7941D"/>
    </a:custClr>
    <a:custClr name="IHSM Purple">
      <a:srgbClr val="96157C"/>
    </a:custClr>
    <a:custClr name="IHSM Red Tint">
      <a:srgbClr val="FABFB7"/>
    </a:custClr>
    <a:custClr name="IHSM Red">
      <a:srgbClr val="EE2F53"/>
    </a:custClr>
    <a:custClr name="IHSM Blue Tint">
      <a:srgbClr val="B6E4FA"/>
    </a:custClr>
    <a:custClr name="IHSM Mid Blue">
      <a:srgbClr val="0066B3"/>
    </a:custClr>
    <a:custClr name="IHSM Light Yellow">
      <a:srgbClr val="FFD200"/>
    </a:custClr>
    <a:custClr name="IHSM Dark Gray">
      <a:srgbClr val="58595B"/>
    </a:custClr>
    <a:custClr name="IHSM Teal Tint">
      <a:srgbClr val="8DC0C4"/>
    </a:custClr>
    <a:custClr name="IHSM Burnt Orange">
      <a:srgbClr val="C84623"/>
    </a:custClr>
    <a:custClr name="IHSM Bright Green Tint">
      <a:srgbClr val="C4DF9B"/>
    </a:custClr>
    <a:custClr name="IHSM Dark Blue">
      <a:srgbClr val="103C68"/>
    </a:custClr>
    <a:custClr name="IHSM Dark Purple Tint">
      <a:srgbClr val="8F7890"/>
    </a:custClr>
    <a:custClr name="IHSM Yellow Tint">
      <a:srgbClr val="FFE694"/>
    </a:custClr>
    <a:custClr name="IHSM Dark Green">
      <a:srgbClr val="265B3F"/>
    </a:custClr>
    <a:custClr name="IHSM Orange Tint">
      <a:srgbClr val="FBB161"/>
    </a:custClr>
    <a:custClr name="IHSM Dark Purple">
      <a:srgbClr val="4B254C"/>
    </a:custClr>
    <a:custClr name="IHSM Gray">
      <a:srgbClr val="939598"/>
    </a:custClr>
    <a:custClr name="Landfill 1">
      <a:srgbClr val="F2F1EC"/>
    </a:custClr>
    <a:custClr name="Landfill 2">
      <a:srgbClr val="E3E3DF"/>
    </a:custClr>
    <a:custClr name="Landfill 3">
      <a:srgbClr val="D2D2CF"/>
    </a:custClr>
    <a:custClr name="Map Gray 4">
      <a:srgbClr val="B3BABB"/>
    </a:custClr>
    <a:custClr name="Admin borders">
      <a:srgbClr val="9DA5A7"/>
    </a:custClr>
    <a:custClr name="Country borders">
      <a:srgbClr val="797F81"/>
    </a:custClr>
    <a:custClr name="Country names">
      <a:srgbClr val="434A4F"/>
    </a:custClr>
    <a:custClr name="Ocean fills">
      <a:srgbClr val="D1DFE7"/>
    </a:custClr>
    <a:custClr name="Rivers">
      <a:srgbClr val="8EBBD0"/>
    </a:custClr>
    <a:custClr name="Bodies of water text">
      <a:srgbClr val="467082"/>
    </a:custClr>
    <a:custClr name="IHSM Neutral Gray">
      <a:srgbClr val="7F8080"/>
    </a:custClr>
  </a:custClrLst>
  <a:extLst>
    <a:ext uri="{05A4C25C-085E-4340-85A3-A5531E510DB2}">
      <thm15:themeFamily xmlns:thm15="http://schemas.microsoft.com/office/thememl/2012/main" name="IHS Markit_PPT_GeneralUse_2020_16x9.pptx" id="{B4E92187-8D27-4FF5-B942-6C01722365AF}" vid="{5BE04BC2-2F86-4E0F-B215-6E8E8F7BD74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2133</TotalTime>
  <Words>966</Words>
  <Application>Microsoft Office PowerPoint</Application>
  <PresentationFormat>Custom</PresentationFormat>
  <Paragraphs>162</Paragraphs>
  <Slides>16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.HelveticaNeueDeskInterface-Regular</vt:lpstr>
      <vt:lpstr>Arial</vt:lpstr>
      <vt:lpstr>Calibri</vt:lpstr>
      <vt:lpstr>Menlo</vt:lpstr>
      <vt:lpstr>2020_IHS Markit General Use</vt:lpstr>
      <vt:lpstr>Additional Layouts for Analysts—2017</vt:lpstr>
      <vt:lpstr>Seita</vt:lpstr>
      <vt:lpstr>Seita</vt:lpstr>
      <vt:lpstr>Seita</vt:lpstr>
      <vt:lpstr>Development Divided in 3 Phases</vt:lpstr>
      <vt:lpstr>Developer’s Organization for Delivery</vt:lpstr>
      <vt:lpstr>Present Delivery System</vt:lpstr>
      <vt:lpstr>Chart of New Delivery</vt:lpstr>
      <vt:lpstr>GITLAB - Getting Started</vt:lpstr>
      <vt:lpstr>Introduction</vt:lpstr>
      <vt:lpstr>Additional Safety to avoid investigate through the branch merging</vt:lpstr>
      <vt:lpstr>Seita App</vt:lpstr>
      <vt:lpstr>How to add a PCF</vt:lpstr>
      <vt:lpstr>How to add a PCF</vt:lpstr>
      <vt:lpstr>How to add a PCF</vt:lpstr>
      <vt:lpstr>How to add a PCF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Built-in color theme set</dc:title>
  <dc:creator>Zulqarnain Amjad Khokhar</dc:creator>
  <cp:lastModifiedBy>Laurent Tupin</cp:lastModifiedBy>
  <cp:revision>60</cp:revision>
  <dcterms:created xsi:type="dcterms:W3CDTF">2020-05-28T04:05:53Z</dcterms:created>
  <dcterms:modified xsi:type="dcterms:W3CDTF">2020-07-09T07:56:54Z</dcterms:modified>
</cp:coreProperties>
</file>