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1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4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49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06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64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13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44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9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18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5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11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16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A59070-2EFF-44D4-83C5-F2F7D5649214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40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70BC-C0CD-446F-903C-C989976C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0" y="2109672"/>
            <a:ext cx="8825658" cy="1627441"/>
          </a:xfrm>
        </p:spPr>
        <p:txBody>
          <a:bodyPr/>
          <a:lstStyle/>
          <a:p>
            <a:pPr algn="ctr"/>
            <a:r>
              <a:rPr lang="en-GB" dirty="0" err="1"/>
              <a:t>Javascript</a:t>
            </a:r>
            <a:r>
              <a:rPr lang="en-GB" dirty="0"/>
              <a:t> Code Kata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6C6F4-BD74-4B01-B3D3-E7DCDF78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330" y="4641574"/>
            <a:ext cx="9415670" cy="61622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Advanced </a:t>
            </a:r>
            <a:r>
              <a:rPr lang="en-GB" dirty="0" err="1"/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32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1B44-CCD4-414F-9D1B-0902464F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041D-55DD-4DB8-982C-6A472EF4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Node.js version 14</a:t>
            </a:r>
          </a:p>
          <a:p>
            <a:r>
              <a:rPr lang="en-GB" dirty="0"/>
              <a:t>Code editor. I like VS Code</a:t>
            </a:r>
          </a:p>
        </p:txBody>
      </p:sp>
    </p:spTree>
    <p:extLst>
      <p:ext uri="{BB962C8B-B14F-4D97-AF65-F5344CB8AC3E}">
        <p14:creationId xmlns:p14="http://schemas.microsoft.com/office/powerpoint/2010/main" val="78071394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7050</TotalTime>
  <Words>18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Javascript Code Kata</vt:lpstr>
      <vt:lpstr>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CodeKata</dc:title>
  <dc:creator>Quan Bang</dc:creator>
  <cp:lastModifiedBy>Laurent Zuijdwijk</cp:lastModifiedBy>
  <cp:revision>69</cp:revision>
  <dcterms:created xsi:type="dcterms:W3CDTF">2019-12-06T15:43:06Z</dcterms:created>
  <dcterms:modified xsi:type="dcterms:W3CDTF">2021-02-18T19:41:39Z</dcterms:modified>
</cp:coreProperties>
</file>