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1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14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944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0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449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061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464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130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44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99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38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74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18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15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11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16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18/01/2020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01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FA59070-2EFF-44D4-83C5-F2F7D5649214}" type="datetimeFigureOut">
              <a:rPr lang="en-GB" smtClean="0"/>
              <a:t>18/01/2020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040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cs/editor/debugg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totaljobsgroup.com/IsaacLlopis/pyKata/tree/master/src/01_python_basic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70BC-C0CD-446F-903C-C989976CA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330" y="2109672"/>
            <a:ext cx="8825658" cy="1627441"/>
          </a:xfrm>
        </p:spPr>
        <p:txBody>
          <a:bodyPr/>
          <a:lstStyle/>
          <a:p>
            <a:pPr algn="ctr"/>
            <a:r>
              <a:rPr lang="en-GB" dirty="0"/>
              <a:t>Python Code Kata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6C6F4-BD74-4B01-B3D3-E7DCDF78A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330" y="4641574"/>
            <a:ext cx="9415670" cy="616225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Introduction to Python coding using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015323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8FC7-09F2-4D8D-92C0-686BFD17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A4BD-114B-4F94-A4A3-7F2D0CA83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 enables access to code from another module</a:t>
            </a:r>
          </a:p>
          <a:p>
            <a:r>
              <a:rPr lang="en-GB" dirty="0"/>
              <a:t>Import statements are always placed at the top of the module</a:t>
            </a:r>
          </a:p>
          <a:p>
            <a:r>
              <a:rPr lang="en-GB" dirty="0"/>
              <a:t>Standard python library modules e.g. math</a:t>
            </a:r>
          </a:p>
          <a:p>
            <a:r>
              <a:rPr lang="en-GB" dirty="0"/>
              <a:t>Your own module</a:t>
            </a:r>
          </a:p>
          <a:p>
            <a:r>
              <a:rPr lang="en-GB" dirty="0"/>
              <a:t>External library e.g. boto3, psycopg2 – pip install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Practice creating your own module for import</a:t>
            </a:r>
          </a:p>
        </p:txBody>
      </p:sp>
    </p:spTree>
    <p:extLst>
      <p:ext uri="{BB962C8B-B14F-4D97-AF65-F5344CB8AC3E}">
        <p14:creationId xmlns:p14="http://schemas.microsoft.com/office/powerpoint/2010/main" val="3378217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7868-1296-4840-9AC2-7DA7E83F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Errorhandling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4389F-22E0-475C-81F2-E99055F9E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540042"/>
            <a:ext cx="10233800" cy="4726004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try block</a:t>
            </a:r>
          </a:p>
          <a:p>
            <a:r>
              <a:rPr lang="en-GB" dirty="0"/>
              <a:t>Error handled in except blocks</a:t>
            </a:r>
          </a:p>
          <a:p>
            <a:r>
              <a:rPr lang="en-GB" dirty="0"/>
              <a:t>Finally is always executed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try:</a:t>
            </a:r>
          </a:p>
          <a:p>
            <a:pPr marL="0" indent="0">
              <a:buNone/>
            </a:pPr>
            <a:r>
              <a:rPr lang="en-GB" dirty="0"/>
              <a:t>    code..</a:t>
            </a:r>
          </a:p>
          <a:p>
            <a:pPr marL="0" indent="0">
              <a:buNone/>
            </a:pPr>
            <a:r>
              <a:rPr lang="en-GB" dirty="0"/>
              <a:t>except Exception as err:</a:t>
            </a:r>
          </a:p>
          <a:p>
            <a:pPr marL="0" indent="0">
              <a:buNone/>
            </a:pPr>
            <a:r>
              <a:rPr lang="en-GB" dirty="0"/>
              <a:t>	print(err)</a:t>
            </a:r>
          </a:p>
          <a:p>
            <a:pPr marL="0" indent="0">
              <a:buNone/>
            </a:pPr>
            <a:r>
              <a:rPr lang="en-GB" dirty="0"/>
              <a:t>finally:</a:t>
            </a:r>
          </a:p>
          <a:p>
            <a:pPr marL="0" indent="0">
              <a:buNone/>
            </a:pPr>
            <a:r>
              <a:rPr lang="en-GB" dirty="0"/>
              <a:t>	print("always run")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Demo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747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E1D5-EC88-4335-A7FB-BCB178CC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6A2C5-B42C-43DB-BE5E-D3E7DA2C6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Debug toolbar</a:t>
            </a:r>
          </a:p>
          <a:p>
            <a:r>
              <a:rPr lang="en-GB" dirty="0"/>
              <a:t>Step Into – debug every line of code including inside the function</a:t>
            </a:r>
          </a:p>
          <a:p>
            <a:r>
              <a:rPr lang="en-GB" dirty="0"/>
              <a:t>Step Over – skip debugging the code in the function</a:t>
            </a:r>
          </a:p>
          <a:p>
            <a:r>
              <a:rPr lang="en-GB" dirty="0"/>
              <a:t>Step Out – exit the code in the function without debugging to the end of the function</a:t>
            </a:r>
          </a:p>
          <a:p>
            <a:r>
              <a:rPr lang="en-GB" dirty="0"/>
              <a:t>Breakpoints</a:t>
            </a:r>
          </a:p>
          <a:p>
            <a:r>
              <a:rPr lang="en-GB" dirty="0"/>
              <a:t>Watch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https://code.visualstudio.com/docs/editor/debugging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3845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663C-5455-4C3D-917E-D55AA8A7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Practical example: Connect to Redshift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889B-F702-4C89-9FAE-B49E66F0E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External library psycopg2</a:t>
            </a:r>
          </a:p>
          <a:p>
            <a:r>
              <a:rPr lang="en-GB" dirty="0"/>
              <a:t>Pyscopg2 is a PostgreSQL adapter  used to connect to PostgreSQL databases</a:t>
            </a:r>
          </a:p>
          <a:p>
            <a:r>
              <a:rPr lang="en-GB" dirty="0"/>
              <a:t>Pip install psycopg2 – installs the standard psycopg2 library</a:t>
            </a:r>
          </a:p>
          <a:p>
            <a:r>
              <a:rPr lang="en-GB" dirty="0"/>
              <a:t>Example located in </a:t>
            </a:r>
            <a:r>
              <a:rPr lang="en-GB" dirty="0">
                <a:hlinkClick r:id="rId2"/>
              </a:rPr>
              <a:t>https://github.totaljobsgroup.com/IsaacLlopis/pyKata/tree/master/src/01_python_basics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5840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EDD6-FB1D-43DF-A8F1-0A190EBB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98055-3D02-479B-8055-26D3CA0EC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030931"/>
            <a:ext cx="10233800" cy="41460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Thank you for </a:t>
            </a:r>
            <a:r>
              <a:rPr lang="en-GB" sz="3600" dirty="0"/>
              <a:t>attending</a:t>
            </a:r>
            <a:r>
              <a:rPr lang="en-GB" sz="3200" dirty="0"/>
              <a:t> the Python </a:t>
            </a:r>
            <a:r>
              <a:rPr lang="en-GB" sz="3200" dirty="0" err="1"/>
              <a:t>CodeKata</a:t>
            </a:r>
            <a:r>
              <a:rPr lang="en-GB" sz="3200" dirty="0"/>
              <a:t> session!</a:t>
            </a:r>
          </a:p>
        </p:txBody>
      </p:sp>
    </p:spTree>
    <p:extLst>
      <p:ext uri="{BB962C8B-B14F-4D97-AF65-F5344CB8AC3E}">
        <p14:creationId xmlns:p14="http://schemas.microsoft.com/office/powerpoint/2010/main" val="348318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1B44-CCD4-414F-9D1B-0902464F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041D-55DD-4DB8-982C-6A472EF48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Visual Studio Code installed</a:t>
            </a:r>
          </a:p>
          <a:p>
            <a:r>
              <a:rPr lang="en-GB" dirty="0"/>
              <a:t>Python versions 3.x</a:t>
            </a:r>
          </a:p>
          <a:p>
            <a:r>
              <a:rPr lang="en-GB" dirty="0"/>
              <a:t>Version 3.6 , 3.7, 3.8 supported versions in AWS Lambda</a:t>
            </a:r>
          </a:p>
          <a:p>
            <a:r>
              <a:rPr lang="en-GB" dirty="0"/>
              <a:t>Python support in VS Code installed</a:t>
            </a:r>
          </a:p>
          <a:p>
            <a:r>
              <a:rPr lang="en-GB" dirty="0" err="1"/>
              <a:t>Pylint</a:t>
            </a:r>
            <a:r>
              <a:rPr lang="en-GB" dirty="0"/>
              <a:t> installed – syntax checker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071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FCFD-BDA3-47CF-AF99-01030925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9492B-04B9-4BD5-B015-11C981BB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.</a:t>
            </a:r>
            <a:r>
              <a:rPr lang="en-GB" dirty="0" err="1"/>
              <a:t>py</a:t>
            </a:r>
            <a:r>
              <a:rPr lang="en-GB" dirty="0"/>
              <a:t> file is called a module</a:t>
            </a:r>
          </a:p>
          <a:p>
            <a:r>
              <a:rPr lang="en-GB" dirty="0"/>
              <a:t>Module names are lowercase with an underscore to separate each word e.g. coding_standard.py</a:t>
            </a:r>
          </a:p>
          <a:p>
            <a:r>
              <a:rPr lang="en-GB" dirty="0"/>
              <a:t>Each indentation should be 4 spaces (standard)</a:t>
            </a:r>
          </a:p>
          <a:p>
            <a:r>
              <a:rPr lang="en-GB" dirty="0"/>
              <a:t>Comments – line/block</a:t>
            </a:r>
          </a:p>
          <a:p>
            <a:r>
              <a:rPr lang="en-GB" dirty="0"/>
              <a:t>Case sensitive</a:t>
            </a:r>
          </a:p>
          <a:p>
            <a:r>
              <a:rPr lang="en-GB" dirty="0"/>
              <a:t>Scalar data types: int, float, bool, None (null)</a:t>
            </a:r>
          </a:p>
        </p:txBody>
      </p:sp>
    </p:spTree>
    <p:extLst>
      <p:ext uri="{BB962C8B-B14F-4D97-AF65-F5344CB8AC3E}">
        <p14:creationId xmlns:p14="http://schemas.microsoft.com/office/powerpoint/2010/main" val="397663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860E-F7CC-4C76-A3BF-91186A8C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05BC2-CE93-4766-A999-F886D1E0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Dynamically typed – no need for declaration</a:t>
            </a:r>
          </a:p>
          <a:p>
            <a:r>
              <a:rPr lang="en-GB" dirty="0"/>
              <a:t>Variable Name rules:</a:t>
            </a:r>
          </a:p>
          <a:p>
            <a:pPr lvl="1"/>
            <a:r>
              <a:rPr lang="en-GB" dirty="0"/>
              <a:t>Must start with a letter or the underscore character</a:t>
            </a:r>
          </a:p>
          <a:p>
            <a:pPr lvl="1"/>
            <a:r>
              <a:rPr lang="en-GB" dirty="0"/>
              <a:t>Cannot start with a number</a:t>
            </a:r>
          </a:p>
          <a:p>
            <a:pPr lvl="1"/>
            <a:r>
              <a:rPr lang="en-GB" dirty="0"/>
              <a:t>Can only contain alpha-numeric characters and underscores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34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A2DB-223A-4552-842C-AA144F91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5BFDF-01DA-4244-8DA0-53CA94FD5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if expr:</a:t>
            </a:r>
          </a:p>
          <a:p>
            <a:pPr marL="0" indent="0">
              <a:buNone/>
            </a:pPr>
            <a:r>
              <a:rPr lang="en-GB" dirty="0"/>
              <a:t>    print("true")</a:t>
            </a:r>
          </a:p>
          <a:p>
            <a:pPr marL="0" indent="0">
              <a:buNone/>
            </a:pPr>
            <a:r>
              <a:rPr lang="en-GB" dirty="0"/>
              <a:t>else:</a:t>
            </a:r>
          </a:p>
          <a:p>
            <a:pPr marL="0" indent="0">
              <a:buNone/>
            </a:pPr>
            <a:r>
              <a:rPr lang="en-GB" dirty="0"/>
              <a:t>    print("false")</a:t>
            </a:r>
          </a:p>
        </p:txBody>
      </p:sp>
    </p:spTree>
    <p:extLst>
      <p:ext uri="{BB962C8B-B14F-4D97-AF65-F5344CB8AC3E}">
        <p14:creationId xmlns:p14="http://schemas.microsoft.com/office/powerpoint/2010/main" val="407167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2BB1-3726-4320-B2AF-4811E7C3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5A1CC-CA04-485F-AFEE-E28288D32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While loop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while expr:</a:t>
            </a:r>
          </a:p>
          <a:p>
            <a:pPr marL="0" indent="0">
              <a:buNone/>
            </a:pPr>
            <a:r>
              <a:rPr lang="en-GB" dirty="0"/>
              <a:t>    print("loop while expr is true")</a:t>
            </a:r>
          </a:p>
          <a:p>
            <a:pPr marL="0" indent="0">
              <a:buNone/>
            </a:pPr>
            <a:r>
              <a:rPr lang="en-GB" dirty="0"/>
              <a:t>    if expr:</a:t>
            </a:r>
          </a:p>
          <a:p>
            <a:pPr marL="0" indent="0">
              <a:buNone/>
            </a:pPr>
            <a:r>
              <a:rPr lang="en-GB" dirty="0"/>
              <a:t>	    break #to break out of loop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For loop</a:t>
            </a:r>
          </a:p>
          <a:p>
            <a:pPr marL="0" indent="0">
              <a:buNone/>
            </a:pPr>
            <a:r>
              <a:rPr lang="en-GB" dirty="0"/>
              <a:t>Iterating through a collection</a:t>
            </a:r>
          </a:p>
        </p:txBody>
      </p:sp>
    </p:spTree>
    <p:extLst>
      <p:ext uri="{BB962C8B-B14F-4D97-AF65-F5344CB8AC3E}">
        <p14:creationId xmlns:p14="http://schemas.microsoft.com/office/powerpoint/2010/main" val="71632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5A6C-A874-4C7F-BC99-8E55F516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A41E7-00C8-4A79-97AD-EA1450AE6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There are four collection data types in the Python programming language:</a:t>
            </a:r>
          </a:p>
          <a:p>
            <a:endParaRPr lang="en-GB" dirty="0"/>
          </a:p>
          <a:p>
            <a:r>
              <a:rPr lang="en-GB" dirty="0"/>
              <a:t>List is a collection which is </a:t>
            </a:r>
            <a:r>
              <a:rPr lang="en-GB" b="1" dirty="0"/>
              <a:t>mutable</a:t>
            </a:r>
            <a:r>
              <a:rPr lang="en-GB" dirty="0"/>
              <a:t> (changeable). Allows duplicate members. Zero based index. Supports negative indexing.</a:t>
            </a:r>
          </a:p>
          <a:p>
            <a:r>
              <a:rPr lang="en-GB" dirty="0"/>
              <a:t>Tuple is a collection which is </a:t>
            </a:r>
            <a:r>
              <a:rPr lang="en-GB" b="1" dirty="0"/>
              <a:t>immutable</a:t>
            </a:r>
            <a:r>
              <a:rPr lang="en-GB" dirty="0"/>
              <a:t> (unchangeable). Allows duplicate members. Zero based index. Supports negative indexing.</a:t>
            </a:r>
          </a:p>
          <a:p>
            <a:r>
              <a:rPr lang="en-GB" dirty="0"/>
              <a:t>Set is a collection which is </a:t>
            </a:r>
            <a:r>
              <a:rPr lang="en-GB" b="1" dirty="0"/>
              <a:t>mutable</a:t>
            </a:r>
            <a:r>
              <a:rPr lang="en-GB" dirty="0"/>
              <a:t> and </a:t>
            </a:r>
            <a:r>
              <a:rPr lang="en-GB" b="1" dirty="0"/>
              <a:t>unindexed</a:t>
            </a:r>
            <a:r>
              <a:rPr lang="en-GB" dirty="0"/>
              <a:t>. No duplicate members.</a:t>
            </a:r>
          </a:p>
          <a:p>
            <a:r>
              <a:rPr lang="en-GB" dirty="0"/>
              <a:t>Dictionary is a collection which is </a:t>
            </a:r>
            <a:r>
              <a:rPr lang="en-GB" b="1" dirty="0"/>
              <a:t>mutable</a:t>
            </a:r>
            <a:r>
              <a:rPr lang="en-GB" dirty="0"/>
              <a:t> and indexed (by keys). No duplicate members.</a:t>
            </a:r>
          </a:p>
        </p:txBody>
      </p:sp>
    </p:spTree>
    <p:extLst>
      <p:ext uri="{BB962C8B-B14F-4D97-AF65-F5344CB8AC3E}">
        <p14:creationId xmlns:p14="http://schemas.microsoft.com/office/powerpoint/2010/main" val="79836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D65E-5A70-40ED-BF83-5EA33AEF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23192-E79E-4B98-A821-DAB3EC8DF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511166"/>
            <a:ext cx="10719074" cy="4665797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Lists - [1,"This",[1,2],(2,3),False,1.5]</a:t>
            </a:r>
          </a:p>
          <a:p>
            <a:r>
              <a:rPr lang="en-GB" dirty="0"/>
              <a:t>Tuple - ("today",4.5, True)</a:t>
            </a:r>
          </a:p>
          <a:p>
            <a:r>
              <a:rPr lang="en-GB" dirty="0"/>
              <a:t>Set - {6,3,3,"test"}</a:t>
            </a:r>
          </a:p>
          <a:p>
            <a:endParaRPr lang="en-GB" dirty="0"/>
          </a:p>
          <a:p>
            <a:r>
              <a:rPr lang="en-GB" dirty="0"/>
              <a:t>Looping through a collection: lists, tuples, sets</a:t>
            </a:r>
          </a:p>
          <a:p>
            <a:pPr marL="0" indent="0">
              <a:buNone/>
            </a:pPr>
            <a:r>
              <a:rPr lang="en-GB" dirty="0"/>
              <a:t>for item in list:</a:t>
            </a:r>
          </a:p>
          <a:p>
            <a:pPr marL="0" indent="0">
              <a:buNone/>
            </a:pPr>
            <a:r>
              <a:rPr lang="en-GB" dirty="0"/>
              <a:t>	print(item)</a:t>
            </a:r>
          </a:p>
          <a:p>
            <a:endParaRPr lang="en-GB" dirty="0"/>
          </a:p>
          <a:p>
            <a:r>
              <a:rPr lang="en-GB" dirty="0"/>
              <a:t>Dictionary (key/value pairs)- {"</a:t>
            </a:r>
            <a:r>
              <a:rPr lang="en-GB" dirty="0" err="1"/>
              <a:t>Ireland":"Dublin</a:t>
            </a:r>
            <a:r>
              <a:rPr lang="en-GB" dirty="0"/>
              <a:t>", "</a:t>
            </a:r>
            <a:r>
              <a:rPr lang="en-GB" dirty="0" err="1"/>
              <a:t>England":"London</a:t>
            </a:r>
            <a:r>
              <a:rPr lang="en-GB" dirty="0"/>
              <a:t>", "</a:t>
            </a:r>
            <a:r>
              <a:rPr lang="en-GB" dirty="0" err="1"/>
              <a:t>Japan":"Tokyo</a:t>
            </a:r>
            <a:r>
              <a:rPr lang="en-GB" dirty="0"/>
              <a:t>"}</a:t>
            </a:r>
          </a:p>
          <a:p>
            <a:r>
              <a:rPr lang="en-GB" dirty="0"/>
              <a:t>Loop through a dictionary:</a:t>
            </a:r>
          </a:p>
          <a:p>
            <a:pPr marL="0" indent="0">
              <a:buNone/>
            </a:pPr>
            <a:r>
              <a:rPr lang="en-GB" dirty="0" err="1"/>
              <a:t>dict_countries</a:t>
            </a:r>
            <a:r>
              <a:rPr lang="en-GB" dirty="0"/>
              <a:t> = {"</a:t>
            </a:r>
            <a:r>
              <a:rPr lang="en-GB" dirty="0" err="1"/>
              <a:t>Ireland":"Dublin</a:t>
            </a:r>
            <a:r>
              <a:rPr lang="en-GB" dirty="0"/>
              <a:t>", "</a:t>
            </a:r>
            <a:r>
              <a:rPr lang="en-GB" dirty="0" err="1"/>
              <a:t>England":"London</a:t>
            </a:r>
            <a:r>
              <a:rPr lang="en-GB" dirty="0"/>
              <a:t>", "</a:t>
            </a:r>
            <a:r>
              <a:rPr lang="en-GB" dirty="0" err="1"/>
              <a:t>Japan":"Tokyo</a:t>
            </a:r>
            <a:r>
              <a:rPr lang="en-GB" dirty="0"/>
              <a:t>"}</a:t>
            </a:r>
          </a:p>
          <a:p>
            <a:pPr marL="0" indent="0">
              <a:buNone/>
            </a:pPr>
            <a:r>
              <a:rPr lang="en-GB" dirty="0"/>
              <a:t>for city in </a:t>
            </a:r>
            <a:r>
              <a:rPr lang="en-GB" dirty="0" err="1"/>
              <a:t>dict_countries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    print("{} is the capital of {}".format(</a:t>
            </a:r>
            <a:r>
              <a:rPr lang="en-GB" dirty="0" err="1"/>
              <a:t>dict_countries</a:t>
            </a:r>
            <a:r>
              <a:rPr lang="en-GB" dirty="0"/>
              <a:t>[city],city))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97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066D-A717-4A97-A91E-457646C0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3BD02-F59E-4ABD-8E46-09D002AA5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463040"/>
            <a:ext cx="10233800" cy="4713923"/>
          </a:xfrm>
        </p:spPr>
        <p:txBody>
          <a:bodyPr>
            <a:normAutofit fontScale="40000" lnSpcReduction="20000"/>
          </a:bodyPr>
          <a:lstStyle/>
          <a:p>
            <a:r>
              <a:rPr lang="en-GB" dirty="0"/>
              <a:t>Reusable code</a:t>
            </a:r>
          </a:p>
          <a:p>
            <a:r>
              <a:rPr lang="en-GB" dirty="0"/>
              <a:t>Makes code easier to read</a:t>
            </a:r>
          </a:p>
          <a:p>
            <a:r>
              <a:rPr lang="en-GB" dirty="0"/>
              <a:t>Function names are lowercase with an underscore used to separate each word</a:t>
            </a:r>
          </a:p>
          <a:p>
            <a:r>
              <a:rPr lang="en-GB" dirty="0"/>
              <a:t>Function definition should contain docstring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def </a:t>
            </a:r>
            <a:r>
              <a:rPr lang="en-GB" dirty="0" err="1"/>
              <a:t>function_name</a:t>
            </a:r>
            <a:r>
              <a:rPr lang="en-GB" dirty="0"/>
              <a:t>():</a:t>
            </a:r>
          </a:p>
          <a:p>
            <a:pPr marL="0" indent="0">
              <a:buNone/>
            </a:pPr>
            <a:r>
              <a:rPr lang="en-GB" dirty="0"/>
              <a:t>     """Compute the square root of a number.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    Parameters</a:t>
            </a:r>
          </a:p>
          <a:p>
            <a:pPr marL="0" indent="0">
              <a:buNone/>
            </a:pPr>
            <a:r>
              <a:rPr lang="en-GB" dirty="0"/>
              <a:t>    ---------------</a:t>
            </a:r>
          </a:p>
          <a:p>
            <a:pPr marL="0" indent="0">
              <a:buNone/>
            </a:pPr>
            <a:r>
              <a:rPr lang="en-GB" dirty="0"/>
              <a:t>    x : integer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    Returns</a:t>
            </a:r>
          </a:p>
          <a:p>
            <a:pPr marL="0" indent="0">
              <a:buNone/>
            </a:pPr>
            <a:r>
              <a:rPr lang="en-GB" dirty="0"/>
              <a:t>    --------</a:t>
            </a:r>
          </a:p>
          <a:p>
            <a:pPr marL="0" indent="0">
              <a:buNone/>
            </a:pPr>
            <a:r>
              <a:rPr lang="en-GB" dirty="0"/>
              <a:t>    y: integer</a:t>
            </a:r>
          </a:p>
          <a:p>
            <a:pPr marL="0" indent="0">
              <a:buNone/>
            </a:pPr>
            <a:r>
              <a:rPr lang="en-GB" dirty="0"/>
              <a:t>    """</a:t>
            </a:r>
          </a:p>
          <a:p>
            <a:pPr marL="0" indent="0">
              <a:buNone/>
            </a:pPr>
            <a:r>
              <a:rPr lang="en-GB" dirty="0"/>
              <a:t>    body of function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Practice creating your own function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98727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7016</TotalTime>
  <Words>694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Depth</vt:lpstr>
      <vt:lpstr>Python Code Kata</vt:lpstr>
      <vt:lpstr>Prerequisites</vt:lpstr>
      <vt:lpstr>Python </vt:lpstr>
      <vt:lpstr>Variables</vt:lpstr>
      <vt:lpstr>Conditional Statements</vt:lpstr>
      <vt:lpstr>Loops</vt:lpstr>
      <vt:lpstr>Collections</vt:lpstr>
      <vt:lpstr>Collection examples</vt:lpstr>
      <vt:lpstr>Functions</vt:lpstr>
      <vt:lpstr>Import keyword</vt:lpstr>
      <vt:lpstr>Errorhandling</vt:lpstr>
      <vt:lpstr>Debugging</vt:lpstr>
      <vt:lpstr>Practical example: Connect to Redshift database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CodeKata</dc:title>
  <dc:creator>Quan Bang</dc:creator>
  <cp:lastModifiedBy>Quan Bang</cp:lastModifiedBy>
  <cp:revision>60</cp:revision>
  <dcterms:created xsi:type="dcterms:W3CDTF">2019-12-06T15:43:06Z</dcterms:created>
  <dcterms:modified xsi:type="dcterms:W3CDTF">2020-01-18T12:44:50Z</dcterms:modified>
</cp:coreProperties>
</file>