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1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D4FA-834E-FE3B-7715-B27ADEB9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C559B-7538-C853-D0EC-412AC87D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FBCC-D5CF-FECC-E42A-7AFDD8F4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B74A-2BB7-913B-FA6C-547BB558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6752-16F8-5E56-A428-393404E9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9E86-9F3C-A017-5DB9-4E352A5D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4121-D54A-702B-5003-9574EE33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F9B-FD3B-1273-1B9E-38E95548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A0FD-8552-B70E-94BC-024DFF21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033D-1D80-4DAD-FA8A-0955AEB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36614-96F9-5657-1180-C1E54BF1D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A5945-6A18-3960-BA3F-603981D75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BFD2-79EE-BAEA-3941-A49C3C69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FE25-FB89-7EBC-11B8-1F98D380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6011-3A4C-C41B-1060-F161E984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E896-ECE5-69AB-66C8-DE4F355E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501-3CD4-63DE-98FA-D2C12FF4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78A2-6E6A-AB58-2D3E-ABB89B71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C85E-261E-9C44-CFAB-8E8F5BCE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18E2-3CF6-8301-2AB1-568DAEB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B32-4819-BDF3-DFB5-22D1E9C7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8BBE3-8174-60D2-EE3B-B3255B8A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E1FB-1363-2B80-B748-6324639F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8C41-8F43-EE61-B9BA-FB3587A4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DD9E-6E55-1DA8-82A2-0AA6B46C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7CEB-45CB-DC42-93D0-61A378CE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5D93-245A-6CE3-34F7-C20F147E7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5685-C956-2026-9918-21219239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7D3B-CDC6-6E6D-2CEC-028FDB33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E5FE-5540-7A9A-5983-A40E4E35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6D92A-91BB-8BDE-D745-37C0D3D3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A625-9A92-3ADE-E01D-E3A46993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8745F-36D6-D455-0D4C-724F02FE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DE056-30D1-3C77-D35D-53FA6A95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24CB9-77A5-6030-8F03-3DFC3A55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8FE14-30FD-C1FC-EA7B-18F28D5E2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B98-6DE8-C449-D3D0-2DFCF443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C5FF1-1BE8-6924-4247-6C64C22D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4FCC6-832F-9625-5207-66F4C0B5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53B1-1F5F-1D3A-9E9E-98467B9E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76128-5FB8-1997-A8D9-F7E4CB03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E9545-DCC8-3686-E5A5-79786ED7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A374-0599-FDF7-28B8-020CA318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9AF73-09BB-4495-1BBD-52B6082D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2371B-797C-EDFE-E531-874BE70F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71B27-92CD-5361-04C5-1E36A86A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DB95-B89E-FD3A-CF50-1A208187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DDD6-80AA-2BE0-1806-CFF9BD4A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CE576-2957-90D7-35EB-8E67AD29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16F7-8CF8-B6DD-C024-4CAC47C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B0BD2-26AE-8F4A-1A83-AE18F2E1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F65B-ECAD-11A7-42B2-CE981CB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4AA9-3292-BC4A-909C-64A83B28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D5F5A-64AA-186D-A837-67B4B705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0E883-4151-F413-C9F0-75D4AD24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E7FD-CE25-38B8-0CEE-B7C551DC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7599E-401B-509F-0704-9BAE5EF0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7C56-6D82-9B11-AAF9-007146F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2AEAD-1528-4202-9544-950346D6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FE27-9531-527E-BFC5-33F70864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F087-80CC-2EE4-97EC-4F7D401F5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A4F37-326D-4D0E-8D2F-338A3101736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3CAA-C820-23AC-813B-217AF233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98E7-7CA5-3428-097B-FDF93099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4521E-1C84-4BFA-895D-BBFF5905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illustration of a robot head with various objects around it&#10;&#10;Description automatically generated">
            <a:extLst>
              <a:ext uri="{FF2B5EF4-FFF2-40B4-BE49-F238E27FC236}">
                <a16:creationId xmlns:a16="http://schemas.microsoft.com/office/drawing/2014/main" id="{D398E182-2F0D-FE74-3589-A6568B8B9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0" r="-1" b="2955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4A648-6907-8920-A35C-B13AAD195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801"/>
            <a:ext cx="12188950" cy="210795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Holiday Planner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Your Virtual traveling Assistant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864D2-F192-9F65-A810-793FC1DD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Nicolae Moro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>
                <a:solidFill>
                  <a:schemeClr val="bg1"/>
                </a:solidFill>
              </a:rPr>
              <a:t>an</a:t>
            </a:r>
          </a:p>
          <a:p>
            <a:r>
              <a:rPr lang="en-US" dirty="0">
                <a:solidFill>
                  <a:schemeClr val="bg1"/>
                </a:solidFill>
              </a:rPr>
              <a:t>Lauren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iu</a:t>
            </a:r>
            <a:r>
              <a:rPr lang="en-US" dirty="0">
                <a:solidFill>
                  <a:schemeClr val="bg1"/>
                </a:solidFill>
              </a:rPr>
              <a:t> St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ncioiu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ITSG -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35642-5FE7-7C63-E076-DFD34A06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 &amp; Motivation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E6E9-4CE0-E1EF-53D2-4AB1FADA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Chaotic planning process</a:t>
            </a:r>
          </a:p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time wasted</a:t>
            </a:r>
          </a:p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accurate information</a:t>
            </a:r>
          </a:p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 many tools on the market, yet none targeted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CABF5989-70CE-C83D-A206-841BC5C70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264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6" name="Picture 35" descr="Locator flag on a city map">
            <a:extLst>
              <a:ext uri="{FF2B5EF4-FFF2-40B4-BE49-F238E27FC236}">
                <a16:creationId xmlns:a16="http://schemas.microsoft.com/office/drawing/2014/main" id="{E55FFE95-7432-A14A-837B-FC0BEE4C9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4066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096E194-21D5-BE9C-501C-3BEA800FD7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1" b="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C6BC5-3F1B-E070-3585-487B58DF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552807"/>
            <a:ext cx="12195048" cy="2614231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Model </a:t>
            </a:r>
            <a:br>
              <a:rPr lang="ro-RO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(Purely unsupervised -&gt; semi supervised)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F1C1795-827D-990E-19FC-868B76E9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3510476"/>
            <a:ext cx="9801854" cy="261423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The use of control tools - functions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Examples: </a:t>
            </a:r>
          </a:p>
          <a:p>
            <a:pPr algn="ctr"/>
            <a:r>
              <a:rPr lang="en-US" sz="1800" dirty="0" err="1">
                <a:solidFill>
                  <a:srgbClr val="FFFFFF"/>
                </a:solidFill>
              </a:rPr>
              <a:t>update_map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1800" dirty="0" err="1">
                <a:solidFill>
                  <a:srgbClr val="FFFFFF"/>
                </a:solidFill>
              </a:rPr>
              <a:t>add_marker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en-US" sz="1800" dirty="0" err="1">
                <a:solidFill>
                  <a:srgbClr val="FFFFFF"/>
                </a:solidFill>
              </a:rPr>
              <a:t>search_wikipedia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907D-0BAF-E7F3-CE0F-A0EF2F52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7513611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key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DC90-DF89-DA32-4759-A660CCD697CC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4003596" cy="4192805"/>
          </a:xfrm>
          <a:prstGeom prst="rect">
            <a:avLst/>
          </a:prstGeom>
        </p:spPr>
        <p:txBody>
          <a:bodyPr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voice (beta)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E1140-E9E7-E72E-C123-DFC0729030F9}"/>
              </a:ext>
            </a:extLst>
          </p:cNvPr>
          <p:cNvSpPr>
            <a:spLocks/>
          </p:cNvSpPr>
          <p:nvPr/>
        </p:nvSpPr>
        <p:spPr>
          <a:xfrm>
            <a:off x="6676844" y="2112579"/>
            <a:ext cx="4675517" cy="4192805"/>
          </a:xfrm>
          <a:prstGeom prst="rect">
            <a:avLst/>
          </a:prstGeom>
        </p:spPr>
        <p:txBody>
          <a:bodyPr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 (beta)</a:t>
            </a:r>
            <a:endParaRPr lang="en-US" dirty="0"/>
          </a:p>
        </p:txBody>
      </p:sp>
      <p:pic>
        <p:nvPicPr>
          <p:cNvPr id="10" name="Picture 9" descr="A blue and orange microphone with waves&#10;&#10;Description automatically generated">
            <a:extLst>
              <a:ext uri="{FF2B5EF4-FFF2-40B4-BE49-F238E27FC236}">
                <a16:creationId xmlns:a16="http://schemas.microsoft.com/office/drawing/2014/main" id="{2EF6555E-6FF5-36A0-367E-FC20FF85B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35" y="3026179"/>
            <a:ext cx="2894383" cy="2894383"/>
          </a:xfrm>
          <a:prstGeom prst="rect">
            <a:avLst/>
          </a:prstGeom>
        </p:spPr>
      </p:pic>
      <p:pic>
        <p:nvPicPr>
          <p:cNvPr id="12" name="Picture 11" descr="A logo of a google location&#10;&#10;Description automatically generated">
            <a:extLst>
              <a:ext uri="{FF2B5EF4-FFF2-40B4-BE49-F238E27FC236}">
                <a16:creationId xmlns:a16="http://schemas.microsoft.com/office/drawing/2014/main" id="{C9AFD84B-CC6B-F247-B85A-DA67E45D6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99" y="3231601"/>
            <a:ext cx="4513605" cy="25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3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uzzle with letters on it&#10;&#10;Description automatically generated">
            <a:extLst>
              <a:ext uri="{FF2B5EF4-FFF2-40B4-BE49-F238E27FC236}">
                <a16:creationId xmlns:a16="http://schemas.microsoft.com/office/drawing/2014/main" id="{CA07E67A-DCD7-AD22-57A1-9E7F4B3F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83" y="2335808"/>
            <a:ext cx="2216150" cy="2554288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EBAB95C0-0691-071A-CB18-A82674EB8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91" y="277019"/>
            <a:ext cx="2216150" cy="1217613"/>
          </a:xfrm>
          <a:prstGeom prst="rect">
            <a:avLst/>
          </a:prstGeom>
        </p:spPr>
      </p:pic>
      <p:pic>
        <p:nvPicPr>
          <p:cNvPr id="4" name="Picture 3" descr="A blue square with white logo&#10;&#10;Description automatically generated">
            <a:extLst>
              <a:ext uri="{FF2B5EF4-FFF2-40B4-BE49-F238E27FC236}">
                <a16:creationId xmlns:a16="http://schemas.microsoft.com/office/drawing/2014/main" id="{06161FCC-6792-3BBC-E9AD-AC677EC7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66" y="2490192"/>
            <a:ext cx="2311465" cy="2311465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EC51216C-3397-6D22-1899-20E95CB66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77" y="277019"/>
            <a:ext cx="1890713" cy="1881188"/>
          </a:xfrm>
          <a:prstGeom prst="rect">
            <a:avLst/>
          </a:prstGeom>
        </p:spPr>
      </p:pic>
      <p:pic>
        <p:nvPicPr>
          <p:cNvPr id="18" name="Picture 1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843E5200-03B6-93F3-008D-5F04C19D4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81" y="1649294"/>
            <a:ext cx="4175125" cy="487363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08210D9-27D1-081C-A136-1D9FA4A3D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91" y="5420710"/>
            <a:ext cx="2581275" cy="1116013"/>
          </a:xfrm>
          <a:prstGeom prst="rect">
            <a:avLst/>
          </a:prstGeom>
        </p:spPr>
      </p:pic>
      <p:pic>
        <p:nvPicPr>
          <p:cNvPr id="6" name="Picture 5" descr="A logo with a map in the center&#10;&#10;Description automatically generated">
            <a:extLst>
              <a:ext uri="{FF2B5EF4-FFF2-40B4-BE49-F238E27FC236}">
                <a16:creationId xmlns:a16="http://schemas.microsoft.com/office/drawing/2014/main" id="{647C8345-DB01-21B9-ECCD-5FB7D0CB0C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61" y="5510792"/>
            <a:ext cx="1992711" cy="904081"/>
          </a:xfrm>
          <a:prstGeom prst="rect">
            <a:avLst/>
          </a:prstGeom>
        </p:spPr>
      </p:pic>
      <p:pic>
        <p:nvPicPr>
          <p:cNvPr id="12" name="Picture 11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FA4AD149-3735-5866-B8B6-00FE8B7E9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06" y="5155192"/>
            <a:ext cx="1525588" cy="35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508F4-7F82-E660-5C24-F68085D9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22124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erson reaching for a paper on a table full of paper and sticky notes">
            <a:extLst>
              <a:ext uri="{FF2B5EF4-FFF2-40B4-BE49-F238E27FC236}">
                <a16:creationId xmlns:a16="http://schemas.microsoft.com/office/drawing/2014/main" id="{B89DCF1D-F728-5F21-AC45-EA43FAF3C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r="2086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5B6-2453-02A8-8E4F-DB3A7CF5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8F07-9D0C-555F-694B-0A6C2F48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Attach documents and pictures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555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7EF6CE79-7535-FDBD-1EDE-38055CDB5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B3FDC-698D-EBAA-FA89-F2DE554D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Q &amp;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6419F47B-6193-CE10-CF4F-5EA52943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24" r="-1" b="1725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A9638-4826-73ED-9DC9-9490C68C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036"/>
            <a:ext cx="12192000" cy="3103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Let’s proceed to live demo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Holiday Planner  Your Virtual traveling Assistant</vt:lpstr>
      <vt:lpstr>Intro &amp; Motivation</vt:lpstr>
      <vt:lpstr>Model  (Purely unsupervised -&gt; semi supervised)</vt:lpstr>
      <vt:lpstr>Other key functionalities</vt:lpstr>
      <vt:lpstr>Tech Stack</vt:lpstr>
      <vt:lpstr>Future plans</vt:lpstr>
      <vt:lpstr>Q &amp; A</vt:lpstr>
      <vt:lpstr>Let’s proceed to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Nicu Moro</dc:creator>
  <cp:lastModifiedBy>Nicu Moro</cp:lastModifiedBy>
  <cp:revision>8</cp:revision>
  <dcterms:created xsi:type="dcterms:W3CDTF">2023-12-12T18:30:59Z</dcterms:created>
  <dcterms:modified xsi:type="dcterms:W3CDTF">2023-12-12T20:42:59Z</dcterms:modified>
</cp:coreProperties>
</file>