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4" r:id="rId6"/>
    <p:sldId id="265" r:id="rId7"/>
    <p:sldId id="261" r:id="rId8"/>
    <p:sldId id="263" r:id="rId9"/>
    <p:sldId id="262" r:id="rId10"/>
    <p:sldId id="258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1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2B02B-D0B1-402B-AD15-9AD2711B2FBB}" type="datetimeFigureOut">
              <a:rPr lang="de-AT" smtClean="0"/>
              <a:t>02.07.2017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01269-6027-4AD0-83F4-AE359B76D0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1171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BABACCB-91B6-4884-B227-E813802E191D}"/>
              </a:ext>
            </a:extLst>
          </p:cNvPr>
          <p:cNvSpPr/>
          <p:nvPr userDrawn="1"/>
        </p:nvSpPr>
        <p:spPr>
          <a:xfrm>
            <a:off x="-1512676" y="0"/>
            <a:ext cx="121693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7" name="Grafik 6" descr="Ein Bild, das Musik enthält.&#10;&#10;Mit sehr hoher Zuverlässigkeit generierte Beschreibung">
            <a:extLst>
              <a:ext uri="{FF2B5EF4-FFF2-40B4-BE49-F238E27FC236}">
                <a16:creationId xmlns:a16="http://schemas.microsoft.com/office/drawing/2014/main" id="{0971EBAF-D086-44BE-AFB1-0AFCFBDCD5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51720" y="1772817"/>
            <a:ext cx="5112568" cy="2239738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051720" y="4149080"/>
            <a:ext cx="5112568" cy="648072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noFill/>
        </p:spPr>
        <p:txBody>
          <a:bodyPr/>
          <a:lstStyle/>
          <a:p>
            <a:fld id="{154BAE7E-5592-4324-98B0-A02BD84EF6BB}" type="datetime1">
              <a:rPr lang="de-DE" smtClean="0"/>
              <a:t>02.07.2017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noFill/>
        </p:spPr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5939-272F-4759-A2BF-C86F5993F02B}" type="datetime1">
              <a:rPr lang="de-DE" smtClean="0"/>
              <a:t>02.07.2017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2159-BB7A-45BA-96F9-E016371DC7CC}" type="datetime1">
              <a:rPr lang="de-DE" smtClean="0"/>
              <a:t>02.07.2017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5679-6854-4CEB-AB4A-7941CB807E4C}" type="datetime1">
              <a:rPr lang="de-DE" smtClean="0"/>
              <a:t>02.07.2017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33F6-9596-4B42-B111-E507BE577142}" type="datetime1">
              <a:rPr lang="de-DE" smtClean="0"/>
              <a:t>02.07.2017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5FB0-7DC9-4C66-B7EF-2A84AA2093B1}" type="datetime1">
              <a:rPr lang="de-DE" smtClean="0"/>
              <a:t>02.07.2017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DAA9-F232-4B8A-A772-1EDD6590F997}" type="datetime1">
              <a:rPr lang="de-DE" smtClean="0"/>
              <a:t>02.07.2017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DEEB-6EEE-4CB5-9938-F627F0B10E62}" type="datetime1">
              <a:rPr lang="de-DE" smtClean="0"/>
              <a:t>02.07.2017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656D-AFA4-4376-BB4A-5585C07D4822}" type="datetime1">
              <a:rPr lang="de-DE" smtClean="0"/>
              <a:t>02.07.2017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C56F-9782-4DBB-BF0F-F68A743FAA25}" type="datetime1">
              <a:rPr lang="de-DE" smtClean="0"/>
              <a:t>02.07.2017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EB6A-7563-4909-825C-997C7F15FC15}" type="datetime1">
              <a:rPr lang="de-DE" smtClean="0"/>
              <a:t>02.07.2017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Ding enthält.&#10;&#10;Mit hoher Zuverlässigkeit generierte Beschreibung">
            <a:extLst>
              <a:ext uri="{FF2B5EF4-FFF2-40B4-BE49-F238E27FC236}">
                <a16:creationId xmlns:a16="http://schemas.microsoft.com/office/drawing/2014/main" id="{019819EB-F11F-4E3A-BF94-313FF468254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2665" y="751"/>
            <a:ext cx="12189331" cy="6856498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088362"/>
          </a:xfrm>
          <a:prstGeom prst="rect">
            <a:avLst/>
          </a:prstGeom>
          <a:solidFill>
            <a:srgbClr val="FFFFFF">
              <a:alpha val="69804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772816"/>
            <a:ext cx="8229600" cy="4353347"/>
          </a:xfrm>
          <a:prstGeom prst="rect">
            <a:avLst/>
          </a:prstGeom>
          <a:solidFill>
            <a:srgbClr val="FFFFFF">
              <a:alpha val="69804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defRPr>
            </a:lvl1pPr>
          </a:lstStyle>
          <a:p>
            <a:fld id="{837B529E-E57A-4FB3-9945-F3D934678812}" type="datetime1">
              <a:rPr lang="de-DE" smtClean="0"/>
              <a:t>02.07.2017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defRPr>
            </a:lvl1pPr>
          </a:lstStyle>
          <a:p>
            <a:r>
              <a:rPr lang="de-DE"/>
              <a:t>ElementTD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Schoolbook" panose="0204060405050502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Schoolbook" panose="020406040505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Schoolbook" panose="020406040505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Schoolbook" panose="020406040505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Schoolbook" panose="020406040505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83366E-202A-45F1-8DCF-8E5A304879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sz="6000" dirty="0"/>
              <a:t>ElementTD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8B2359-FDBA-4D02-9492-7F4B4ACE68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Gebauer, Pranz, Schiller</a:t>
            </a:r>
          </a:p>
        </p:txBody>
      </p:sp>
    </p:spTree>
    <p:extLst>
      <p:ext uri="{BB962C8B-B14F-4D97-AF65-F5344CB8AC3E}">
        <p14:creationId xmlns:p14="http://schemas.microsoft.com/office/powerpoint/2010/main" val="1581673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C50FCB-96AD-406D-9D8E-A242B36050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Vielen Dank 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26641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2AB65-43C8-490B-A6DD-8F5E7E98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1F256C-1228-42F5-A08C-E45D6DCE3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Das Team</a:t>
            </a:r>
          </a:p>
          <a:p>
            <a:r>
              <a:rPr lang="de-AT" dirty="0"/>
              <a:t>Die Idee</a:t>
            </a:r>
          </a:p>
          <a:p>
            <a:r>
              <a:rPr lang="de-AT" dirty="0"/>
              <a:t>Beschreibung des Spiels</a:t>
            </a:r>
          </a:p>
          <a:p>
            <a:r>
              <a:rPr lang="de-AT" dirty="0"/>
              <a:t>Umsetzung</a:t>
            </a:r>
          </a:p>
          <a:p>
            <a:r>
              <a:rPr lang="de-AT" dirty="0" err="1"/>
              <a:t>LibGDX</a:t>
            </a:r>
            <a:endParaRPr lang="de-AT" dirty="0"/>
          </a:p>
          <a:p>
            <a:r>
              <a:rPr lang="de-AT" dirty="0"/>
              <a:t>Demo</a:t>
            </a:r>
          </a:p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7F33A0-1F21-427D-B5DF-BAF72CEED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D0D4-00E3-4723-A997-B7ECBE092E9F}" type="datetime1">
              <a:rPr lang="de-DE" smtClean="0"/>
              <a:t>02.07.2017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412F98-1080-42CB-B85D-304694D0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38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6A78C-A692-4AAD-A197-F846179C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 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DF2D65-52D8-4AE4-ADA5-5C3FA9453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Projektteam</a:t>
            </a:r>
          </a:p>
          <a:p>
            <a:pPr lvl="1"/>
            <a:r>
              <a:rPr lang="de-AT" dirty="0"/>
              <a:t>GEBAUER Laurenz	MC	2. Semester</a:t>
            </a:r>
          </a:p>
          <a:p>
            <a:pPr lvl="1"/>
            <a:r>
              <a:rPr lang="de-AT" dirty="0"/>
              <a:t>PRANZ Bernhard	MC	2. Semester</a:t>
            </a:r>
          </a:p>
          <a:p>
            <a:pPr lvl="1"/>
            <a:r>
              <a:rPr lang="de-AT" dirty="0"/>
              <a:t>SCHILLER Markus	MC	2. Semester</a:t>
            </a:r>
          </a:p>
          <a:p>
            <a:r>
              <a:rPr lang="de-AT" dirty="0"/>
              <a:t>Projektbetreuer</a:t>
            </a:r>
          </a:p>
          <a:p>
            <a:pPr lvl="1"/>
            <a:r>
              <a:rPr lang="de-AT" dirty="0"/>
              <a:t>MACHEINER Martin	MCM 2.Semester	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35DC72-C37E-4538-A48A-38870551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F602-EAB1-4D9C-A126-7CEAF968CD02}" type="datetime1">
              <a:rPr lang="de-DE" smtClean="0"/>
              <a:t>02.07.2017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B33125-931E-4C8F-BB0C-7A4887F1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82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3486F-DA78-427C-967C-AB3C5485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Die 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BE367B-BA28-430C-9B8A-C846678D0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Basierend auf Mini-Spiel in Warcraft</a:t>
            </a:r>
          </a:p>
          <a:p>
            <a:pPr lvl="1"/>
            <a:r>
              <a:rPr lang="de-AT" dirty="0"/>
              <a:t>Entwicklung irgendwann eingestellt</a:t>
            </a:r>
          </a:p>
          <a:p>
            <a:pPr lvl="1"/>
            <a:r>
              <a:rPr lang="de-AT" dirty="0"/>
              <a:t>Umsetzung des Spiels für mobile Endgeräte</a:t>
            </a:r>
          </a:p>
          <a:p>
            <a:r>
              <a:rPr lang="de-AT" dirty="0"/>
              <a:t>Framework </a:t>
            </a:r>
            <a:r>
              <a:rPr lang="de-AT" dirty="0" err="1"/>
              <a:t>LibGDX</a:t>
            </a:r>
            <a:endParaRPr lang="de-AT" dirty="0"/>
          </a:p>
          <a:p>
            <a:pPr lvl="1"/>
            <a:r>
              <a:rPr lang="de-AT" dirty="0"/>
              <a:t>Portabilität auf verschiedenen Betriebssystemen möglich</a:t>
            </a:r>
          </a:p>
          <a:p>
            <a:pPr lvl="1"/>
            <a:r>
              <a:rPr lang="de-AT" dirty="0"/>
              <a:t>Umsetzung in Android</a:t>
            </a:r>
          </a:p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029A22-CCE2-4546-86AD-FD6ECCC2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068E-C841-4FCE-9865-15D345EDA850}" type="datetime1">
              <a:rPr lang="de-DE" smtClean="0"/>
              <a:t>02.07.2017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F83539-0B34-4D3A-9663-0839B4D83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08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51678-FF35-4C75-8307-AC75437B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Beschreibung des Spiels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3A762C-86EB-421C-8D5D-F0348ADE5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Tower Defense-Spiel</a:t>
            </a:r>
          </a:p>
          <a:p>
            <a:pPr lvl="1"/>
            <a:r>
              <a:rPr lang="de-AT" dirty="0"/>
              <a:t>Türme bauen</a:t>
            </a:r>
          </a:p>
          <a:p>
            <a:pPr lvl="1"/>
            <a:r>
              <a:rPr lang="de-AT" dirty="0"/>
              <a:t>Gruppen von Gegnern</a:t>
            </a:r>
          </a:p>
          <a:p>
            <a:pPr lvl="1"/>
            <a:r>
              <a:rPr lang="de-AT" dirty="0"/>
              <a:t>Gold für Elimination der Gegner</a:t>
            </a:r>
          </a:p>
          <a:p>
            <a:r>
              <a:rPr lang="de-AT" dirty="0"/>
              <a:t>Elemente/Türme</a:t>
            </a:r>
          </a:p>
          <a:p>
            <a:pPr lvl="1"/>
            <a:r>
              <a:rPr lang="de-AT" dirty="0"/>
              <a:t>verschiedene Elemente und Türme</a:t>
            </a:r>
          </a:p>
          <a:p>
            <a:pPr lvl="1"/>
            <a:r>
              <a:rPr lang="de-AT" dirty="0"/>
              <a:t>Kombination: neue Elemente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DC94E7-D0C6-4DE8-9908-4DFD8816D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90A9-2353-4EC3-B836-FAEAEFE0FE65}" type="datetime1">
              <a:rPr lang="de-DE" smtClean="0"/>
              <a:t>02.07.2017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549ED5-56CF-404B-B267-D18370EF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36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B6C625-0A83-4BAC-96C3-6ABB894F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Beschreibung des Spiels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49AB9F-21F1-499A-AAF7-86D17A1FB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/>
              <a:t>Bauphase</a:t>
            </a:r>
          </a:p>
          <a:p>
            <a:pPr lvl="1"/>
            <a:r>
              <a:rPr lang="de-AT" dirty="0"/>
              <a:t>20 Sekunden Zeit</a:t>
            </a:r>
          </a:p>
          <a:p>
            <a:pPr lvl="1"/>
            <a:r>
              <a:rPr lang="de-AT" dirty="0"/>
              <a:t>Startkapital: 100 Gold</a:t>
            </a:r>
          </a:p>
          <a:p>
            <a:pPr lvl="1"/>
            <a:r>
              <a:rPr lang="de-AT" dirty="0"/>
              <a:t>Platzierung der Türme</a:t>
            </a:r>
          </a:p>
          <a:p>
            <a:r>
              <a:rPr lang="de-AT" dirty="0"/>
              <a:t>Kampfphase</a:t>
            </a:r>
          </a:p>
          <a:p>
            <a:pPr lvl="1"/>
            <a:r>
              <a:rPr lang="de-AT" dirty="0"/>
              <a:t>Gruppen von Gegnern erscheinen</a:t>
            </a:r>
          </a:p>
          <a:p>
            <a:pPr lvl="1"/>
            <a:r>
              <a:rPr lang="de-AT" dirty="0"/>
              <a:t>Eliminierung eines Gegners </a:t>
            </a:r>
            <a:r>
              <a:rPr lang="de-AT" dirty="0">
                <a:sym typeface="Wingdings" panose="05000000000000000000" pitchFamily="2" charset="2"/>
              </a:rPr>
              <a:t> Gold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Gold	 	neue Türme</a:t>
            </a:r>
            <a:br>
              <a:rPr lang="de-AT" dirty="0">
                <a:sym typeface="Wingdings" panose="05000000000000000000" pitchFamily="2" charset="2"/>
              </a:rPr>
            </a:br>
            <a:r>
              <a:rPr lang="de-AT" dirty="0">
                <a:sym typeface="Wingdings" panose="05000000000000000000" pitchFamily="2" charset="2"/>
              </a:rPr>
              <a:t>			bestehende Türme fusionieren</a:t>
            </a:r>
          </a:p>
          <a:p>
            <a:r>
              <a:rPr lang="de-AT" dirty="0">
                <a:sym typeface="Wingdings" panose="05000000000000000000" pitchFamily="2" charset="2"/>
              </a:rPr>
              <a:t>Gewonnen, wenn alle Gegner besiegt</a:t>
            </a:r>
            <a:endParaRPr lang="de-AT" dirty="0"/>
          </a:p>
          <a:p>
            <a:pPr lvl="1"/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85422E-B270-436E-A201-3A8286FD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8EF64-FBD4-4BF5-B01A-1958132ED163}" type="datetime1">
              <a:rPr lang="de-DE" smtClean="0"/>
              <a:t>02.07.2017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98DF5B-316B-4D15-805F-7A35BDBE4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875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A2D35-A4AA-4143-967F-F6F2C6C9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Die 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125229-D9CE-446F-B3BA-A3C71A56D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Cross-</a:t>
            </a:r>
            <a:r>
              <a:rPr lang="de-AT" dirty="0" err="1"/>
              <a:t>Platform</a:t>
            </a:r>
            <a:r>
              <a:rPr lang="de-AT" dirty="0"/>
              <a:t> möglich</a:t>
            </a:r>
          </a:p>
          <a:p>
            <a:pPr lvl="1"/>
            <a:r>
              <a:rPr lang="de-AT" dirty="0"/>
              <a:t>durch das Framework </a:t>
            </a:r>
            <a:r>
              <a:rPr lang="de-AT" dirty="0" err="1"/>
              <a:t>LibGDX</a:t>
            </a:r>
            <a:endParaRPr lang="de-AT" dirty="0"/>
          </a:p>
          <a:p>
            <a:r>
              <a:rPr lang="de-AT" dirty="0"/>
              <a:t>Android-Umsetzung:</a:t>
            </a:r>
          </a:p>
          <a:p>
            <a:pPr lvl="1"/>
            <a:r>
              <a:rPr lang="de-AT" dirty="0"/>
              <a:t>Android Studio</a:t>
            </a:r>
          </a:p>
          <a:p>
            <a:pPr lvl="1"/>
            <a:r>
              <a:rPr lang="de-AT" dirty="0"/>
              <a:t>Grafiken: </a:t>
            </a:r>
            <a:r>
              <a:rPr lang="de-AT" dirty="0" err="1"/>
              <a:t>Tiled</a:t>
            </a:r>
            <a:r>
              <a:rPr lang="de-AT" dirty="0"/>
              <a:t>, </a:t>
            </a:r>
            <a:r>
              <a:rPr lang="de-AT" dirty="0" err="1"/>
              <a:t>TextureMaker</a:t>
            </a:r>
            <a:endParaRPr lang="de-AT" dirty="0"/>
          </a:p>
          <a:p>
            <a:pPr marL="0" indent="0">
              <a:buNone/>
            </a:pPr>
            <a:endParaRPr lang="de-AT" dirty="0"/>
          </a:p>
          <a:p>
            <a:pPr lvl="1"/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F8E540-3191-40C6-BF9B-6E58F2FCB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8EBF-1DD2-48CD-AC05-99BB382075B8}" type="datetime1">
              <a:rPr lang="de-DE" smtClean="0"/>
              <a:t>02.07.2017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EAB98A-0B6A-4D93-B9D6-67800B89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74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F84820-6B3F-4863-89D3-E157F3AA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LibGDX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95B13C-5C50-4F41-9987-8E00CE2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Cross-</a:t>
            </a:r>
            <a:r>
              <a:rPr lang="de-AT" dirty="0" err="1"/>
              <a:t>Platform</a:t>
            </a:r>
            <a:r>
              <a:rPr lang="de-AT" dirty="0"/>
              <a:t>-Framework</a:t>
            </a:r>
          </a:p>
          <a:p>
            <a:pPr lvl="1"/>
            <a:r>
              <a:rPr lang="de-AT" dirty="0"/>
              <a:t>In Java</a:t>
            </a:r>
          </a:p>
          <a:p>
            <a:pPr lvl="1"/>
            <a:r>
              <a:rPr lang="de-AT" dirty="0"/>
              <a:t>Ermöglicht Portabilität für</a:t>
            </a:r>
          </a:p>
          <a:p>
            <a:pPr lvl="2"/>
            <a:r>
              <a:rPr lang="de-AT" dirty="0"/>
              <a:t>Desktop</a:t>
            </a:r>
          </a:p>
          <a:p>
            <a:pPr lvl="2"/>
            <a:r>
              <a:rPr lang="de-AT" dirty="0"/>
              <a:t>Android</a:t>
            </a:r>
          </a:p>
          <a:p>
            <a:pPr lvl="2"/>
            <a:r>
              <a:rPr lang="de-AT" dirty="0"/>
              <a:t>BlackBerry</a:t>
            </a:r>
          </a:p>
          <a:p>
            <a:pPr lvl="2"/>
            <a:r>
              <a:rPr lang="de-AT" dirty="0"/>
              <a:t>iOS</a:t>
            </a:r>
          </a:p>
          <a:p>
            <a:pPr lvl="2"/>
            <a:r>
              <a:rPr lang="de-AT" dirty="0"/>
              <a:t>HTML5</a:t>
            </a:r>
          </a:p>
          <a:p>
            <a:r>
              <a:rPr lang="de-AT" sz="2600" dirty="0"/>
              <a:t>Mehr Info unter https://libgdx.badlogicgames.com/</a:t>
            </a:r>
          </a:p>
          <a:p>
            <a:pPr lvl="1"/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0D0D97-B391-40CB-A53D-C59E31B2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7C25-6B2E-4D57-B688-6E82BA7CFFE8}" type="datetime1">
              <a:rPr lang="de-DE" smtClean="0"/>
              <a:t>02.07.2017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B46D77-FF69-42D2-909C-7BA91223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299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6BC7AA-67B8-4973-85D2-5C6E002E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75CACD-CF31-4C15-B665-239523EF8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Screenshots / Video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BC6079-6BB4-43D6-A397-9A1D47A06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6F46-14CA-4DF1-BDB6-9C38CC53B0B1}" type="datetime1">
              <a:rPr lang="de-DE" smtClean="0"/>
              <a:t>02.07.2017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6CF890-D1E4-44C0-A452-9991067C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94832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Bildschirmpräsentation (4:3)</PresentationFormat>
  <Paragraphs>76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Schoolbook</vt:lpstr>
      <vt:lpstr>Wingdings</vt:lpstr>
      <vt:lpstr>Larissa-Design</vt:lpstr>
      <vt:lpstr>ElementTD</vt:lpstr>
      <vt:lpstr>Inhalt</vt:lpstr>
      <vt:lpstr>Das Team</vt:lpstr>
      <vt:lpstr>Die Idee</vt:lpstr>
      <vt:lpstr>Beschreibung des Spiels</vt:lpstr>
      <vt:lpstr>Beschreibung des Spiels</vt:lpstr>
      <vt:lpstr>Die Umsetzung</vt:lpstr>
      <vt:lpstr>LibGDX</vt:lpstr>
      <vt:lpstr>Demo</vt:lpstr>
      <vt:lpstr>Vielen Dank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ElementTD</dc:title>
  <cp:lastModifiedBy>Bernhard Pranz</cp:lastModifiedBy>
  <cp:revision>12</cp:revision>
  <dcterms:modified xsi:type="dcterms:W3CDTF">2017-07-02T19:38:12Z</dcterms:modified>
</cp:coreProperties>
</file>