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5" r:id="rId7"/>
    <p:sldId id="269" r:id="rId8"/>
    <p:sldId id="270" r:id="rId9"/>
    <p:sldId id="261" r:id="rId10"/>
    <p:sldId id="267" r:id="rId11"/>
    <p:sldId id="268" r:id="rId12"/>
    <p:sldId id="263" r:id="rId13"/>
    <p:sldId id="262" r:id="rId14"/>
    <p:sldId id="266" r:id="rId15"/>
    <p:sldId id="25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4" autoAdjust="0"/>
    <p:restoredTop sz="94660"/>
  </p:normalViewPr>
  <p:slideViewPr>
    <p:cSldViewPr>
      <p:cViewPr varScale="1">
        <p:scale>
          <a:sx n="71" d="100"/>
          <a:sy n="71" d="100"/>
        </p:scale>
        <p:origin x="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2B02B-D0B1-402B-AD15-9AD2711B2FBB}" type="datetimeFigureOut">
              <a:rPr lang="de-AT" smtClean="0"/>
              <a:t>03.07.2017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1269-6027-4AD0-83F4-AE359B76D0D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1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BABACCB-91B6-4884-B227-E813802E191D}"/>
              </a:ext>
            </a:extLst>
          </p:cNvPr>
          <p:cNvSpPr/>
          <p:nvPr userDrawn="1"/>
        </p:nvSpPr>
        <p:spPr>
          <a:xfrm>
            <a:off x="-1512676" y="0"/>
            <a:ext cx="121693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Musik enthält.&#10;&#10;Mit sehr hoher Zuverlässigkeit generierte Beschreibung">
            <a:extLst>
              <a:ext uri="{FF2B5EF4-FFF2-40B4-BE49-F238E27FC236}">
                <a16:creationId xmlns:a16="http://schemas.microsoft.com/office/drawing/2014/main" id="{0971EBAF-D086-44BE-AFB1-0AFCFBDCD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1720" y="1772817"/>
            <a:ext cx="5112568" cy="2239738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12568" cy="6480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fld id="{154BAE7E-5592-4324-98B0-A02BD84EF6BB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5939-272F-4759-A2BF-C86F5993F02B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2159-BB7A-45BA-96F9-E016371DC7C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33F6-9596-4B42-B111-E507BE577142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5FB0-7DC9-4C66-B7EF-2A84AA2093B1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AA9-F232-4B8A-A772-1EDD6590F997}" type="datetime1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DEEB-6EEE-4CB5-9938-F627F0B10E62}" type="datetime1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656D-AFA4-4376-BB4A-5585C07D4822}" type="datetime1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C56F-9782-4DBB-BF0F-F68A743FAA2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EB6A-7563-4909-825C-997C7F15FC1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ElementTD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ing enthält.&#10;&#10;Mit hoher Zuverlässigkeit generierte Beschreibung">
            <a:extLst>
              <a:ext uri="{FF2B5EF4-FFF2-40B4-BE49-F238E27FC236}">
                <a16:creationId xmlns:a16="http://schemas.microsoft.com/office/drawing/2014/main" id="{019819EB-F11F-4E3A-BF94-313FF46825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665" y="751"/>
            <a:ext cx="12189331" cy="685649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8362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837B529E-E57A-4FB3-9945-F3D934678812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r>
              <a:rPr lang="de-DE"/>
              <a:t>ElementTD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3366E-202A-45F1-8DCF-8E5A3048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6000" dirty="0"/>
              <a:t>ElementTD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B2359-FDBA-4D02-9492-7F4B4ACE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>
                    <a:lumMod val="85000"/>
                  </a:schemeClr>
                </a:solidFill>
              </a:rPr>
              <a:t>Gebauer, Pranz, Schiller</a:t>
            </a:r>
          </a:p>
        </p:txBody>
      </p:sp>
    </p:spTree>
    <p:extLst>
      <p:ext uri="{BB962C8B-B14F-4D97-AF65-F5344CB8AC3E}">
        <p14:creationId xmlns:p14="http://schemas.microsoft.com/office/powerpoint/2010/main" val="158167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90D56-829F-4964-AB34-121FCAE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Tiled</a:t>
            </a:r>
            <a:r>
              <a:rPr lang="de-AT" dirty="0"/>
              <a:t> Map Editor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14732-FBB3-4FE3-9C63-00F20E5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Ermöglicht Karte zu zeichnen</a:t>
            </a:r>
          </a:p>
          <a:p>
            <a:pPr lvl="1"/>
            <a:r>
              <a:rPr lang="de-AT" dirty="0"/>
              <a:t>Aufgebaut als Raster</a:t>
            </a:r>
          </a:p>
          <a:p>
            <a:pPr lvl="1"/>
            <a:r>
              <a:rPr lang="de-AT" dirty="0"/>
              <a:t>Definieren von Positionen für Elemente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D1138-0337-40ED-ACE4-ED676E8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5DD756-C2E2-4E3E-A3E5-544F23D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1026" name="Picture 2" descr="http://www.mapeditor.org/img/tiled-logo-white.png">
            <a:extLst>
              <a:ext uri="{FF2B5EF4-FFF2-40B4-BE49-F238E27FC236}">
                <a16:creationId xmlns:a16="http://schemas.microsoft.com/office/drawing/2014/main" id="{F3169928-EA98-4D04-AC29-D3E1945D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90" y="548680"/>
            <a:ext cx="264661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098B56-0A73-4197-9432-71530ED1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6" y="3428722"/>
            <a:ext cx="4698268" cy="331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3F268-6299-4A6B-9617-E1EEEAAB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TexturePacker</a:t>
            </a:r>
            <a:r>
              <a:rPr lang="de-AT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BC03F-530C-4E50-8C91-00A9F09E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Hilft </a:t>
            </a:r>
            <a:r>
              <a:rPr lang="de-AT" dirty="0" err="1"/>
              <a:t>Spritesheets</a:t>
            </a:r>
            <a:r>
              <a:rPr lang="de-AT" dirty="0"/>
              <a:t> zu erstellen</a:t>
            </a:r>
          </a:p>
          <a:p>
            <a:pPr lvl="1"/>
            <a:r>
              <a:rPr lang="de-AT" dirty="0"/>
              <a:t>Verwendung von Grafiken</a:t>
            </a:r>
          </a:p>
          <a:p>
            <a:pPr lvl="1"/>
            <a:r>
              <a:rPr lang="de-AT" dirty="0"/>
              <a:t>Erstellen von Animationen</a:t>
            </a:r>
          </a:p>
          <a:p>
            <a:r>
              <a:rPr lang="de-AT" dirty="0"/>
              <a:t>Hilft Speicher zu Sparen</a:t>
            </a:r>
          </a:p>
          <a:p>
            <a:pPr lvl="1"/>
            <a:r>
              <a:rPr lang="de-AT" dirty="0"/>
              <a:t>Alle verwendeten Bilder in einer Datei</a:t>
            </a:r>
          </a:p>
          <a:p>
            <a:pPr lvl="1"/>
            <a:r>
              <a:rPr lang="de-AT" dirty="0"/>
              <a:t>Verschiedene Dateiformate:</a:t>
            </a:r>
          </a:p>
          <a:p>
            <a:pPr lvl="2"/>
            <a:r>
              <a:rPr lang="de-AT" dirty="0"/>
              <a:t>PSD, SWF, alle gängigen Bildformate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9B06-C08F-4B9D-9A19-1152D0C6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4B1510-1B11-4DA2-B378-94A90250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2054" name="Picture 6" descr="Bildergebnis für TexturePacker">
            <a:extLst>
              <a:ext uri="{FF2B5EF4-FFF2-40B4-BE49-F238E27FC236}">
                <a16:creationId xmlns:a16="http://schemas.microsoft.com/office/drawing/2014/main" id="{B56BDB01-BCD7-4906-954E-5CECEA83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0688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4820-6B3F-4863-89D3-E157F3A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LibGDX</a:t>
            </a:r>
            <a:r>
              <a:rPr lang="de-AT" dirty="0"/>
              <a:t>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5B13C-5C50-4F41-9987-8E00CE2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-Framework</a:t>
            </a:r>
          </a:p>
          <a:p>
            <a:pPr lvl="1"/>
            <a:r>
              <a:rPr lang="de-AT" dirty="0"/>
              <a:t>Programmieren in Java</a:t>
            </a:r>
          </a:p>
          <a:p>
            <a:pPr lvl="1"/>
            <a:r>
              <a:rPr lang="de-AT" dirty="0"/>
              <a:t>Ermöglicht Portabilität für</a:t>
            </a:r>
          </a:p>
          <a:p>
            <a:pPr lvl="2"/>
            <a:r>
              <a:rPr lang="de-AT" dirty="0"/>
              <a:t>Desktop</a:t>
            </a:r>
          </a:p>
          <a:p>
            <a:pPr lvl="2"/>
            <a:r>
              <a:rPr lang="de-AT" dirty="0"/>
              <a:t>Android</a:t>
            </a:r>
          </a:p>
          <a:p>
            <a:pPr lvl="2"/>
            <a:r>
              <a:rPr lang="de-AT" dirty="0"/>
              <a:t>BlackBerry</a:t>
            </a:r>
          </a:p>
          <a:p>
            <a:pPr lvl="2"/>
            <a:r>
              <a:rPr lang="de-AT" dirty="0"/>
              <a:t>iOS</a:t>
            </a:r>
          </a:p>
          <a:p>
            <a:pPr lvl="2"/>
            <a:r>
              <a:rPr lang="de-AT" dirty="0"/>
              <a:t>HTML5</a:t>
            </a:r>
          </a:p>
          <a:p>
            <a:r>
              <a:rPr lang="de-AT" sz="2600" dirty="0"/>
              <a:t>Mehr Info unter https://libgdx.badlogicgames.com/</a:t>
            </a:r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D0D97-B391-40CB-A53D-C59E31B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7C25-6B2E-4D57-B688-6E82BA7CFFE8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6D77-FF69-42D2-909C-7BA91223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 descr="Bildergebnis für LibGDX">
            <a:extLst>
              <a:ext uri="{FF2B5EF4-FFF2-40B4-BE49-F238E27FC236}">
                <a16:creationId xmlns:a16="http://schemas.microsoft.com/office/drawing/2014/main" id="{984A8433-8BE4-4425-AFCB-061E17E5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854736"/>
            <a:ext cx="285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9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BC7AA-67B8-4973-85D2-5C6E002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5CACD-CF31-4C15-B665-239523EF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C6079-6BB4-43D6-A397-9A1D47A0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F46-14CA-4DF1-BDB6-9C38CC53B0B1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F890-D1E4-44C0-A452-9991067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9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24B0F-D7BE-46A2-B5F7-7EDAC5BD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5B32A-8D8D-4328-B061-2A08070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Verschiedene Arten von Gegnern</a:t>
            </a:r>
          </a:p>
          <a:p>
            <a:r>
              <a:rPr lang="de-AT" dirty="0"/>
              <a:t>Verschiedene Maps auswählbar</a:t>
            </a:r>
          </a:p>
          <a:p>
            <a:r>
              <a:rPr lang="de-AT" dirty="0"/>
              <a:t>Tower fusionieren</a:t>
            </a:r>
          </a:p>
          <a:p>
            <a:endParaRPr lang="de-AT" dirty="0"/>
          </a:p>
          <a:p>
            <a:r>
              <a:rPr lang="de-AT" dirty="0"/>
              <a:t>Portierung auf iOS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F9BCF-6E42-40A9-9583-41B541DC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8826D-56CF-40D0-9FE5-B7EBEAFD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2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50FCB-96AD-406D-9D8E-A242B36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64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2AB65-43C8-490B-A6DD-8F5E7E98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F256C-1228-42F5-A08C-E45D6D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  <a:p>
            <a:r>
              <a:rPr lang="de-AT" dirty="0"/>
              <a:t>Die Idee</a:t>
            </a:r>
          </a:p>
          <a:p>
            <a:r>
              <a:rPr lang="de-AT" dirty="0"/>
              <a:t>Beschreibung des Spiels</a:t>
            </a:r>
          </a:p>
          <a:p>
            <a:r>
              <a:rPr lang="de-AT" dirty="0"/>
              <a:t>Umsetzung</a:t>
            </a:r>
          </a:p>
          <a:p>
            <a:r>
              <a:rPr lang="de-AT" dirty="0" err="1"/>
              <a:t>LibGDX</a:t>
            </a:r>
            <a:endParaRPr lang="de-AT" dirty="0"/>
          </a:p>
          <a:p>
            <a:r>
              <a:rPr lang="de-AT" dirty="0"/>
              <a:t>Demo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F33A0-1F21-427D-B5DF-BAF72CEE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D0D4-00E3-4723-A997-B7ECBE092E9F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12F98-1080-42CB-B85D-304694D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6A78C-A692-4AAD-A197-F846179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F2D65-52D8-4AE4-ADA5-5C3FA94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Projektteam</a:t>
            </a:r>
          </a:p>
          <a:p>
            <a:pPr lvl="1"/>
            <a:r>
              <a:rPr lang="de-AT" dirty="0"/>
              <a:t>GEBAUER Laurenz	MC	2. Semester</a:t>
            </a:r>
          </a:p>
          <a:p>
            <a:pPr lvl="1"/>
            <a:r>
              <a:rPr lang="de-AT" dirty="0"/>
              <a:t>PRANZ Bernhard	MC	2. Semester</a:t>
            </a:r>
          </a:p>
          <a:p>
            <a:pPr lvl="1"/>
            <a:r>
              <a:rPr lang="de-AT" dirty="0"/>
              <a:t>SCHILLER Markus	MC	2. Semester</a:t>
            </a:r>
          </a:p>
          <a:p>
            <a:r>
              <a:rPr lang="de-AT" dirty="0"/>
              <a:t>Projektbetreuer</a:t>
            </a:r>
          </a:p>
          <a:p>
            <a:pPr lvl="1"/>
            <a:r>
              <a:rPr lang="de-AT" dirty="0"/>
              <a:t>MACHEINER Martin	MCM 2.Semester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5DC72-C37E-4538-A48A-38870551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F602-EAB1-4D9C-A126-7CEAF968CD02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33125-931E-4C8F-BB0C-7A4887F1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2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3486F-DA78-427C-967C-AB3C5485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E367B-BA28-430C-9B8A-C846678D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Basierend auf Mini-Spiel in Warcraft III</a:t>
            </a:r>
          </a:p>
          <a:p>
            <a:pPr lvl="1"/>
            <a:r>
              <a:rPr lang="de-AT" dirty="0"/>
              <a:t>Entwicklung irgendwann eingestellt</a:t>
            </a:r>
          </a:p>
          <a:p>
            <a:pPr lvl="1"/>
            <a:r>
              <a:rPr lang="de-AT" dirty="0"/>
              <a:t>Umsetzung des Spiels für mobile Endgeräte</a:t>
            </a:r>
          </a:p>
          <a:p>
            <a:r>
              <a:rPr lang="de-AT" dirty="0"/>
              <a:t>Idee der Portabilität</a:t>
            </a:r>
          </a:p>
          <a:p>
            <a:pPr lvl="1"/>
            <a:r>
              <a:rPr lang="de-AT" dirty="0" err="1"/>
              <a:t>LibGDX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29A22-CCE2-4546-86AD-FD6ECCC2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068E-C841-4FCE-9865-15D345EDA850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83539-0B34-4D3A-9663-0839B4D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51678-FF35-4C75-8307-AC75437B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762C-86EB-421C-8D5D-F0348ADE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Tower Defense-Spiel</a:t>
            </a:r>
          </a:p>
          <a:p>
            <a:pPr lvl="1"/>
            <a:r>
              <a:rPr lang="de-AT" dirty="0"/>
              <a:t>Türme bauen</a:t>
            </a:r>
          </a:p>
          <a:p>
            <a:pPr lvl="1"/>
            <a:r>
              <a:rPr lang="de-AT" dirty="0"/>
              <a:t>Gruppen von Gegnern</a:t>
            </a:r>
          </a:p>
          <a:p>
            <a:pPr lvl="1"/>
            <a:r>
              <a:rPr lang="de-AT" dirty="0"/>
              <a:t>Gold für Elimination der Gegner</a:t>
            </a:r>
          </a:p>
          <a:p>
            <a:r>
              <a:rPr lang="de-AT" dirty="0"/>
              <a:t>Elemente/Türme</a:t>
            </a:r>
          </a:p>
          <a:p>
            <a:pPr lvl="1"/>
            <a:r>
              <a:rPr lang="de-AT" dirty="0"/>
              <a:t>verschiedene Elemente und Türme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C94E7-D0C6-4DE8-9908-4DFD8816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90A9-2353-4EC3-B836-FAEAEFE0FE65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49ED5-56CF-404B-B267-D18370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6C625-0A83-4BAC-96C3-6ABB894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9AB9F-21F1-499A-AAF7-86D17A1F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Bauphase</a:t>
            </a:r>
          </a:p>
          <a:p>
            <a:pPr lvl="1"/>
            <a:r>
              <a:rPr lang="de-AT" dirty="0"/>
              <a:t>20 Sekunden Zeit</a:t>
            </a:r>
          </a:p>
          <a:p>
            <a:pPr lvl="1"/>
            <a:r>
              <a:rPr lang="de-AT" dirty="0"/>
              <a:t>Startkapital: 100 Gold</a:t>
            </a:r>
          </a:p>
          <a:p>
            <a:pPr lvl="1"/>
            <a:r>
              <a:rPr lang="de-AT" dirty="0"/>
              <a:t>Platzierung der Türme</a:t>
            </a:r>
          </a:p>
          <a:p>
            <a:r>
              <a:rPr lang="de-AT" dirty="0"/>
              <a:t>Kampfphase</a:t>
            </a:r>
          </a:p>
          <a:p>
            <a:pPr lvl="1"/>
            <a:r>
              <a:rPr lang="de-AT" dirty="0"/>
              <a:t>Gruppen von Gegnern erscheinen</a:t>
            </a:r>
          </a:p>
          <a:p>
            <a:pPr lvl="1"/>
            <a:r>
              <a:rPr lang="de-AT" dirty="0"/>
              <a:t>Eliminierung eines Gegners </a:t>
            </a:r>
            <a:r>
              <a:rPr lang="de-AT" dirty="0">
                <a:sym typeface="Wingdings" panose="05000000000000000000" pitchFamily="2" charset="2"/>
              </a:rPr>
              <a:t>bringt Gold</a:t>
            </a:r>
          </a:p>
          <a:p>
            <a:r>
              <a:rPr lang="de-AT" dirty="0">
                <a:sym typeface="Wingdings" panose="05000000000000000000" pitchFamily="2" charset="2"/>
              </a:rPr>
              <a:t>Gewonnen, wenn alle Gegner besiegt</a:t>
            </a:r>
            <a:endParaRPr lang="de-AT" dirty="0"/>
          </a:p>
          <a:p>
            <a:pPr lvl="1"/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5422E-B270-436E-A201-3A8286FD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EF64-FBD4-4BF5-B01A-1958132ED163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8DF5B-316B-4D15-805F-7A35BDBE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87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1560D-FBB4-451D-B247-6CBDB77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7BCD7-333C-415F-B743-0988EA2C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Vom ersten Entwurf…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1D24-34A1-40FE-BAF7-66D24663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92848D-2A24-4008-9679-2043F68D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3426FC-716D-4E76-AF36-B22344C1E2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143"/>
            <a:ext cx="8229600" cy="35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8C03-38A0-490E-9C03-F6EC505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Designkonzept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5D6DA-82D9-4D4A-AD3C-8422A097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… bis zur 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21DC5F-8BBB-4B83-845D-A40866A5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5679-6854-4CEB-AB4A-7941CB807E4C}" type="datetime1">
              <a:rPr lang="de-DE" smtClean="0"/>
              <a:t>03.07.2017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6CC025-2ED4-4803-B00E-DD370513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01CF66DA-BBD6-42AC-88F5-E170BCB7A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4070"/>
            <a:ext cx="6480720" cy="36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2D35-A4AA-4143-967F-F6F2C6C9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25229-D9CE-446F-B3BA-A3C71A56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Studio</a:t>
            </a:r>
          </a:p>
          <a:p>
            <a:pPr lvl="1"/>
            <a:r>
              <a:rPr lang="de-AT" dirty="0"/>
              <a:t>Programm zur Entwicklung von Android</a:t>
            </a:r>
          </a:p>
          <a:p>
            <a:pPr lvl="1"/>
            <a:r>
              <a:rPr lang="de-AT" dirty="0"/>
              <a:t>Nutzung für</a:t>
            </a:r>
          </a:p>
          <a:p>
            <a:pPr lvl="2"/>
            <a:r>
              <a:rPr lang="de-AT" dirty="0"/>
              <a:t>Coding</a:t>
            </a:r>
          </a:p>
          <a:p>
            <a:pPr lvl="2"/>
            <a:r>
              <a:rPr lang="de-AT" dirty="0"/>
              <a:t>Verwaltung des Projekts in GIT</a:t>
            </a:r>
          </a:p>
          <a:p>
            <a:r>
              <a:rPr lang="de-AT" dirty="0"/>
              <a:t>Zusätzliche Programme:</a:t>
            </a:r>
          </a:p>
          <a:p>
            <a:pPr lvl="1"/>
            <a:r>
              <a:rPr lang="de-AT" dirty="0" err="1"/>
              <a:t>Tiled</a:t>
            </a:r>
            <a:r>
              <a:rPr lang="de-AT" dirty="0"/>
              <a:t>, </a:t>
            </a:r>
            <a:r>
              <a:rPr lang="de-AT" dirty="0" err="1"/>
              <a:t>TexturePacker</a:t>
            </a:r>
            <a:endParaRPr lang="de-AT" dirty="0"/>
          </a:p>
          <a:p>
            <a:r>
              <a:rPr lang="de-AT" dirty="0"/>
              <a:t>Framework </a:t>
            </a:r>
            <a:r>
              <a:rPr lang="de-AT" dirty="0" err="1"/>
              <a:t>LibGDX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8E540-3191-40C6-BF9B-6E58F2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8EBF-1DD2-48CD-AC05-99BB382075B8}" type="datetime1">
              <a:rPr lang="de-DE" smtClean="0"/>
              <a:t>03.07.2017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AB98A-0B6A-4D93-B9D6-67800B8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46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Bildschirmpräsentation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Larissa-Design</vt:lpstr>
      <vt:lpstr>ElementTD</vt:lpstr>
      <vt:lpstr>Inhalt</vt:lpstr>
      <vt:lpstr>Das Team</vt:lpstr>
      <vt:lpstr>Die Idee</vt:lpstr>
      <vt:lpstr>Beschreibung des Spiels</vt:lpstr>
      <vt:lpstr>Beschreibung des Spiels</vt:lpstr>
      <vt:lpstr>Designkonzept</vt:lpstr>
      <vt:lpstr>Designkonzept</vt:lpstr>
      <vt:lpstr>Die Umsetzung</vt:lpstr>
      <vt:lpstr>Tiled Map Editor   </vt:lpstr>
      <vt:lpstr>TexturePacker </vt:lpstr>
      <vt:lpstr>LibGDX    </vt:lpstr>
      <vt:lpstr>Demo</vt:lpstr>
      <vt:lpstr>Ausblick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ElementTD</dc:title>
  <cp:lastModifiedBy>Bernhard Pranz</cp:lastModifiedBy>
  <cp:revision>20</cp:revision>
  <dcterms:modified xsi:type="dcterms:W3CDTF">2017-07-03T20:19:29Z</dcterms:modified>
</cp:coreProperties>
</file>