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4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6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5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6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3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7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BE67-FE8D-4553-902B-6198812DF1C0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3FAA-36B1-4642-B1EC-1A00763EC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91437" y="282678"/>
            <a:ext cx="10868712" cy="6293714"/>
            <a:chOff x="391437" y="282678"/>
            <a:chExt cx="10868712" cy="6293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9" t="8727" r="26568" b="16727"/>
            <a:stretch/>
          </p:blipFill>
          <p:spPr>
            <a:xfrm>
              <a:off x="1870363" y="939337"/>
              <a:ext cx="7805651" cy="511232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16785" y="493979"/>
              <a:ext cx="1155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Short lag AC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(default=20ms)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0058" y="467344"/>
              <a:ext cx="1234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Long lag AC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(default=500ms)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29957" y="282678"/>
              <a:ext cx="1581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</a:rPr>
                <a:t>Waveforms</a:t>
              </a:r>
            </a:p>
            <a:p>
              <a:pPr algn="ctr"/>
              <a:r>
                <a:rPr lang="en-GB" sz="1200" b="1" dirty="0" smtClean="0">
                  <a:solidFill>
                    <a:srgbClr val="FF0000"/>
                  </a:solidFill>
                </a:rPr>
                <a:t>By default 250 single </a:t>
              </a:r>
            </a:p>
            <a:p>
              <a:pPr algn="ctr"/>
              <a:r>
                <a:rPr lang="en-GB" sz="1200" b="1" dirty="0" smtClean="0">
                  <a:solidFill>
                    <a:srgbClr val="FF0000"/>
                  </a:solidFill>
                </a:rPr>
                <a:t>Waveforms and mean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36975" y="2518847"/>
              <a:ext cx="15231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Variable data plot: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Select Type of plot in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List box next to it</a:t>
              </a:r>
            </a:p>
            <a:p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6829" y="4355679"/>
              <a:ext cx="1304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Make maps/plots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5426" y="4738345"/>
              <a:ext cx="1607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Rate maps/polar plots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for all trials in dataset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230" y="3956949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Cell IDs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841" y="2842012"/>
              <a:ext cx="696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Trial IDs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1245" y="1639437"/>
              <a:ext cx="943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Dataset IDs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596965" y="1785261"/>
              <a:ext cx="871915" cy="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51739" y="2936692"/>
              <a:ext cx="1117141" cy="438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415179" y="4000768"/>
              <a:ext cx="1361272" cy="94682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94449" y="949346"/>
              <a:ext cx="103200" cy="763076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445731" y="893835"/>
              <a:ext cx="53776" cy="818587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9390" y="876361"/>
              <a:ext cx="103200" cy="763076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057804" y="2683396"/>
              <a:ext cx="1680343" cy="253296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7930342" y="4000769"/>
              <a:ext cx="38186" cy="371726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773188" y="4000768"/>
              <a:ext cx="1701971" cy="51304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6916189" y="4000768"/>
              <a:ext cx="645808" cy="41291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367618" y="4632678"/>
              <a:ext cx="287808" cy="152727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367618" y="5086303"/>
              <a:ext cx="290579" cy="219374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437" y="4750392"/>
              <a:ext cx="1378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Plot maps for all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currently selected 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trials/cells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3129" y="5553419"/>
              <a:ext cx="1101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Save GUI state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30137" y="6068561"/>
              <a:ext cx="167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</a:t>
              </a:r>
              <a:r>
                <a:rPr lang="en-GB" sz="1200" b="1" dirty="0" smtClean="0">
                  <a:solidFill>
                    <a:srgbClr val="FF0000"/>
                  </a:solidFill>
                </a:rPr>
                <a:t>ave figures generated </a:t>
              </a:r>
            </a:p>
            <a:p>
              <a:r>
                <a:rPr lang="en-GB" sz="1200" b="1" dirty="0" smtClean="0">
                  <a:solidFill>
                    <a:srgbClr val="FF0000"/>
                  </a:solidFill>
                </a:rPr>
                <a:t>with GUI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3121145" y="5552946"/>
              <a:ext cx="95880" cy="54253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69934" y="5045588"/>
              <a:ext cx="854355" cy="119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3"/>
            </p:cNvCxnSpPr>
            <p:nvPr/>
          </p:nvCxnSpPr>
          <p:spPr>
            <a:xfrm flipV="1">
              <a:off x="1714264" y="5552946"/>
              <a:ext cx="344694" cy="13897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63823" y="2114505"/>
              <a:ext cx="14464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Load data from raw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1866667" y="2253004"/>
              <a:ext cx="602213" cy="2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398140" y="6299393"/>
              <a:ext cx="1284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FF0000"/>
                  </a:solidFill>
                </a:rPr>
                <a:t>GUI window tabs</a:t>
              </a:r>
              <a:endParaRPr lang="en-GB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4019419" y="5940216"/>
              <a:ext cx="501075" cy="388448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489390" y="5940216"/>
              <a:ext cx="42492" cy="398776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543893" y="5921527"/>
              <a:ext cx="481358" cy="43638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9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t="22545" r="68432" b="66667"/>
          <a:stretch/>
        </p:blipFill>
        <p:spPr>
          <a:xfrm>
            <a:off x="523702" y="698268"/>
            <a:ext cx="1729048" cy="739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2182" r="70068" b="69212"/>
          <a:stretch/>
        </p:blipFill>
        <p:spPr>
          <a:xfrm>
            <a:off x="2651760" y="698268"/>
            <a:ext cx="1479665" cy="590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5" t="22909" r="69795" b="66061"/>
          <a:stretch/>
        </p:blipFill>
        <p:spPr>
          <a:xfrm>
            <a:off x="4555374" y="698268"/>
            <a:ext cx="1554480" cy="756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2788" r="66182" b="61333"/>
          <a:stretch/>
        </p:blipFill>
        <p:spPr>
          <a:xfrm>
            <a:off x="4269784" y="2886919"/>
            <a:ext cx="1953491" cy="108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4" t="22909" r="58068" b="63758"/>
          <a:stretch/>
        </p:blipFill>
        <p:spPr>
          <a:xfrm>
            <a:off x="453644" y="2903545"/>
            <a:ext cx="2934392" cy="914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63" y="1535176"/>
            <a:ext cx="22361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Load data; either from raw 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or GUI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Delete selected datasets/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    trials/cells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Save GUI state; either current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selection or whole data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6288" y="1535176"/>
            <a:ext cx="176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Set </a:t>
            </a:r>
            <a:r>
              <a:rPr lang="en-GB" sz="1200" b="1" dirty="0" err="1" smtClean="0">
                <a:solidFill>
                  <a:srgbClr val="FF0000"/>
                </a:solidFill>
              </a:rPr>
              <a:t>Params</a:t>
            </a:r>
            <a:r>
              <a:rPr lang="en-GB" sz="1200" b="1" dirty="0" smtClean="0">
                <a:solidFill>
                  <a:srgbClr val="FF0000"/>
                </a:solidFill>
              </a:rPr>
              <a:t> for GUI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Pause updates for any</a:t>
            </a:r>
          </a:p>
          <a:p>
            <a:r>
              <a:rPr lang="en-GB" sz="1200" b="1" smtClean="0">
                <a:solidFill>
                  <a:srgbClr val="FF0000"/>
                </a:solidFill>
              </a:rPr>
              <a:t>     plots in overview tab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9784" y="1535176"/>
            <a:ext cx="2126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Save figures generated with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GUI as PDF; either all or a 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custom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Generate data type specific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    plots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3193" y="4127301"/>
            <a:ext cx="100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Filter data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809" y="3939819"/>
            <a:ext cx="70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</a:rPr>
              <a:t>Fetch</a:t>
            </a:r>
          </a:p>
          <a:p>
            <a:r>
              <a:rPr lang="en-GB" sz="1200" b="1" dirty="0" smtClean="0">
                <a:solidFill>
                  <a:srgbClr val="FF0000"/>
                </a:solidFill>
              </a:rPr>
              <a:t> 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4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141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Laurenz</dc:creator>
  <cp:lastModifiedBy>Laurenz</cp:lastModifiedBy>
  <cp:revision>12</cp:revision>
  <dcterms:created xsi:type="dcterms:W3CDTF">2021-08-25T12:56:24Z</dcterms:created>
  <dcterms:modified xsi:type="dcterms:W3CDTF">2021-08-29T20:52:10Z</dcterms:modified>
</cp:coreProperties>
</file>