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6"/>
  </p:notesMasterIdLst>
  <p:sldIdLst>
    <p:sldId id="256" r:id="rId3"/>
    <p:sldId id="257" r:id="rId4"/>
    <p:sldId id="258" r:id="rId5"/>
  </p:sldIdLst>
  <p:sldSz cx="24384000" cy="13716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706030804020204" pitchFamily="34" charset="0"/>
      <p:regular r:id="rId19"/>
      <p:bold r:id="rId20"/>
      <p:italic r:id="rId21"/>
      <p:boldItalic r:id="rId22"/>
    </p:embeddedFont>
    <p:embeddedFont>
      <p:font typeface="Poppins" panose="020B0502040204020203" pitchFamily="2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7Mcp4hq9k6u5TWlOGnqGyuxc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884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1.xml"/><Relationship Id="rId21" Type="http://schemas.openxmlformats.org/officeDocument/2006/relationships/font" Target="fonts/font15.fntdata"/><Relationship Id="rId34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35" Type="http://schemas.openxmlformats.org/officeDocument/2006/relationships/tableStyles" Target="tableStyles.xml"/><Relationship Id="rId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lang="it-IT" i="1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lang="it-IT" b="1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lang="it-IT" i="1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13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13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13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 descr="logo_ep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Google Shape;14;p6" descr="logo_ep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sz="2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endParaRPr sz="2133" b="0" i="0" u="none" strike="noStrike" cap="non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it-IT"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</a:t>
            </a:r>
            <a:r>
              <a:rPr lang="it-IT" sz="66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Homepage</a:t>
            </a:r>
            <a:endParaRPr sz="66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lang="it-IT"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 Bootstrap e Sass</a:t>
            </a:r>
            <a:endParaRPr sz="66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endParaRPr sz="3733" b="0" i="0" u="none" strike="noStrike" cap="non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000" tIns="124800" rIns="240000" bIns="124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In questo progetto pratico conclusivo del corso Epicode School su Bootstrap dovrai creare la pagina principale di un sito web con Bootstrap e mettendo in pratica anche le tue conoscenze Sass.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Tutto in autonomia.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pagina web dovrà essere formato da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sezioni: una navbar, una sezione in primo piano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, una sezione partnership,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carosello con le testimonianze ed un footer.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completare correttamente l’esercitazione la pagina deve avere: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La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navbar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i link del menu a destra e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d anche le icone di alcuni social network (le icone devono essere di Bootstrap)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Implementa Bootstrap con un gestore di pacchetti o effettua il download del codice sorgente.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un file </a:t>
            </a:r>
            <a:r>
              <a:rPr lang="it-IT" sz="2800" b="1">
                <a:latin typeface="Open Sans"/>
                <a:ea typeface="Open Sans"/>
                <a:cs typeface="Open Sans"/>
                <a:sym typeface="Open Sans"/>
              </a:rPr>
              <a:t>app.scss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(o custom.scss) dove importerai gli altri file .scss dipendenti</a:t>
            </a: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Fai un backup del file _variable.scss di Bootstrap e mettilo nella cartella principale del tuo progetto.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una </a:t>
            </a:r>
            <a:r>
              <a:rPr lang="it-IT" sz="2800" b="1">
                <a:latin typeface="Open Sans"/>
                <a:ea typeface="Open Sans"/>
                <a:cs typeface="Open Sans"/>
                <a:sym typeface="Open Sans"/>
              </a:rPr>
              <a:t>funzione in un file scss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(denominato _function.scss) che dato un colore di background imposti il colore del testo bianco o nero in funzione della luminosità dello sfondo.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latin typeface="Open Sans"/>
                <a:ea typeface="Open Sans"/>
                <a:cs typeface="Open Sans"/>
                <a:sym typeface="Open Sans"/>
              </a:rPr>
              <a:t>Suggerimento: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puoi partire con un esempio preso dal sito principale di Bootstrap. Come ad esempio https://getbootstrap.com/docs/5.1/examples/sticky-footer-navbar/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Buon lavoro!</a:t>
            </a:r>
            <a:endParaRPr sz="2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lang="it-IT" sz="4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lang="it-IT" sz="4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it-IT" sz="30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Homepage con Bootstrap e Sass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" descr="pittogramm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 descr="logo_ep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lang="it-IT" sz="66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sz="66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lang="it-IT" sz="1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lang="it-IT" sz="1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lang="it-IT" sz="1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lang="it-IT" sz="1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sz="1600" b="0" i="0" u="none" strike="noStrike" cap="non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Personalizzato</PresentationFormat>
  <Paragraphs>32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2" baseType="lpstr">
      <vt:lpstr>Arial</vt:lpstr>
      <vt:lpstr>Calibri</vt:lpstr>
      <vt:lpstr>Open Sans SemiBold</vt:lpstr>
      <vt:lpstr>Poppins</vt:lpstr>
      <vt:lpstr>Open Sans</vt:lpstr>
      <vt:lpstr>Helvetica Neue</vt:lpstr>
      <vt:lpstr>Poppins Light</vt:lpstr>
      <vt:lpstr>Copertina</vt:lpstr>
      <vt:lpstr>Base DEF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Pasquale</dc:creator>
  <cp:lastModifiedBy>Sami Binakaj</cp:lastModifiedBy>
  <cp:revision>1</cp:revision>
  <dcterms:modified xsi:type="dcterms:W3CDTF">2022-02-10T13:14:49Z</dcterms:modified>
</cp:coreProperties>
</file>