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71" r:id="rId2"/>
    <p:sldId id="257" r:id="rId3"/>
    <p:sldId id="270" r:id="rId4"/>
    <p:sldId id="258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9" r:id="rId13"/>
    <p:sldId id="268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6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9T16:10:27.921" idx="3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9T16:00:11.535" idx="1">
    <p:pos x="10" y="10"/>
    <p:text>Le use case représente l'ensemble des fonctionnalités du site 
Chaque cas d'utilisationcorrespond à une fonctionnalité du site.
Les acteurs représentent un type d'utilisateur</p:text>
    <p:extLst>
      <p:ext uri="{C676402C-5697-4E1C-873F-D02D1690AC5C}">
        <p15:threadingInfo xmlns:p15="http://schemas.microsoft.com/office/powerpoint/2012/main" timeZoneBias="-60"/>
      </p:ext>
    </p:extLst>
  </p:cm>
  <p:cm authorId="1" dt="2021-11-19T16:05:56.887" idx="2">
    <p:pos x="146" y="146"/>
    <p:text>L'acteur administrateur hérite des acteurs précédents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9T16:24:28.552" idx="4">
    <p:pos x="10" y="10"/>
    <p:text>Le flow intial commence au serveur qui est en attente d'une requete de l'utilisateur identifié</p:text>
    <p:extLst>
      <p:ext uri="{C676402C-5697-4E1C-873F-D02D1690AC5C}">
        <p15:threadingInfo xmlns:p15="http://schemas.microsoft.com/office/powerpoint/2012/main" timeZoneBias="-60"/>
      </p:ext>
    </p:extLst>
  </p:cm>
  <p:cm authorId="1" dt="2021-11-19T16:25:10.699" idx="5">
    <p:pos x="146" y="146"/>
    <p:text>Létat final est l'état de fin de processus attendu</p:text>
    <p:extLst>
      <p:ext uri="{C676402C-5697-4E1C-873F-D02D1690AC5C}">
        <p15:threadingInfo xmlns:p15="http://schemas.microsoft.com/office/powerpoint/2012/main" timeZoneBias="-60"/>
      </p:ext>
    </p:extLst>
  </p:cm>
  <p:cm authorId="1" dt="2021-11-19T16:25:46.619" idx="6">
    <p:pos x="282" y="282"/>
    <p:text>Le diagramme d'activité est la représentation chronologique d'un cas d'utilisation.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2866B-F6B3-44EA-9286-D314C87D3227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594C8-3F0A-43E7-BA8E-01C8B4EB71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5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94C8-3F0A-43E7-BA8E-01C8B4EB71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3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94C8-3F0A-43E7-BA8E-01C8B4EB71D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7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B4665BA-7A2B-4F16-816B-E47C8F766DFE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05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1AE6-4298-4C14-A323-96FAC1DDD664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0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5823-26AB-477C-96B9-E7FB366E6F70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BE80-0A8B-4250-82D7-1A49EA50492A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1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8F3C-9A88-47FF-BE63-AD1F01C3E0FE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C94-572F-4F19-BBB7-EF9089E65C10}" type="datetime1">
              <a:rPr lang="fr-FR" smtClean="0"/>
              <a:t>19/11/2021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95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3208-D70F-46E4-97AA-CC1A2E7674F0}" type="datetime1">
              <a:rPr lang="fr-FR" smtClean="0"/>
              <a:t>19/11/2021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81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4DB2-82FF-4B96-BB10-8989BD08B986}" type="datetime1">
              <a:rPr lang="fr-FR" smtClean="0"/>
              <a:t>19/11/2021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B650-E8F6-49C7-B8C5-4CBBECF5BC1C}" type="datetime1">
              <a:rPr lang="fr-FR" smtClean="0"/>
              <a:t>19/11/2021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9671-4ADA-4997-B412-801EF0D150DC}" type="datetime1">
              <a:rPr lang="fr-FR" smtClean="0"/>
              <a:t>19/11/2021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74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F1DD-FD2D-4D76-B8B0-1E3B4781F81C}" type="datetime1">
              <a:rPr lang="fr-FR" smtClean="0"/>
              <a:t>19/11/2021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3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51C6FBD-F756-425B-ABAA-03B3413F0D01}" type="datetime1">
              <a:rPr lang="fr-FR" smtClean="0"/>
              <a:t>19/11/2021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92E66A-41E9-4F30-B3C8-2FF86DC5B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307104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71500" y="4322326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tx2"/>
                </a:solidFill>
              </a:rPr>
              <a:t>Présentation Projet personnel 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13143" y="5416034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Laure Costa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07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8" y="658073"/>
            <a:ext cx="12036172" cy="568801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10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C 1) MCD</a:t>
            </a:r>
          </a:p>
        </p:txBody>
      </p:sp>
    </p:spTree>
    <p:extLst>
      <p:ext uri="{BB962C8B-B14F-4D97-AF65-F5344CB8AC3E}">
        <p14:creationId xmlns:p14="http://schemas.microsoft.com/office/powerpoint/2010/main" val="27692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993"/>
            <a:ext cx="12192000" cy="574971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11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C  2) MLD</a:t>
            </a:r>
          </a:p>
        </p:txBody>
      </p:sp>
    </p:spTree>
    <p:extLst>
      <p:ext uri="{BB962C8B-B14F-4D97-AF65-F5344CB8AC3E}">
        <p14:creationId xmlns:p14="http://schemas.microsoft.com/office/powerpoint/2010/main" val="8799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204912"/>
            <a:ext cx="6134100" cy="444817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D SQL</a:t>
            </a:r>
          </a:p>
        </p:txBody>
      </p:sp>
    </p:spTree>
    <p:extLst>
      <p:ext uri="{BB962C8B-B14F-4D97-AF65-F5344CB8AC3E}">
        <p14:creationId xmlns:p14="http://schemas.microsoft.com/office/powerpoint/2010/main" val="41041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314325"/>
            <a:ext cx="5924550" cy="622935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13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55828" y="117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 D SQL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16" y="2029673"/>
            <a:ext cx="2381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409700" y="1981200"/>
            <a:ext cx="593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Merci de votre attention 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1181100"/>
            <a:ext cx="4254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96901" y="421555"/>
            <a:ext cx="4025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SOMMAIRE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I Présentation du projet 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II Cahier des charges</a:t>
            </a:r>
          </a:p>
          <a:p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III Analyse fonctionnelle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	A </a:t>
            </a:r>
            <a:r>
              <a:rPr lang="fr-FR" dirty="0">
                <a:latin typeface="Calibri" panose="020F0502020204030204" pitchFamily="34" charset="0"/>
              </a:rPr>
              <a:t>Cas d’utilisation</a:t>
            </a:r>
          </a:p>
          <a:p>
            <a:r>
              <a:rPr lang="fr-FR" dirty="0">
                <a:latin typeface="Calibri" panose="020F0502020204030204" pitchFamily="34" charset="0"/>
              </a:rPr>
              <a:t>	B Diagrammes</a:t>
            </a:r>
          </a:p>
          <a:p>
            <a:r>
              <a:rPr lang="fr-FR" dirty="0">
                <a:latin typeface="Calibri" panose="020F0502020204030204" pitchFamily="34" charset="0"/>
              </a:rPr>
              <a:t>		1) activité</a:t>
            </a:r>
          </a:p>
          <a:p>
            <a:r>
              <a:rPr lang="fr-FR" dirty="0">
                <a:latin typeface="Calibri" panose="020F0502020204030204" pitchFamily="34" charset="0"/>
              </a:rPr>
              <a:t>		2) séquence</a:t>
            </a:r>
          </a:p>
          <a:p>
            <a:r>
              <a:rPr lang="fr-FR" dirty="0">
                <a:latin typeface="Calibri" panose="020F0502020204030204" pitchFamily="34" charset="0"/>
              </a:rPr>
              <a:t>		3) de classe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IV </a:t>
            </a:r>
            <a:r>
              <a:rPr lang="fr-FR" dirty="0" smtClean="0">
                <a:latin typeface="Calibri" panose="020F0502020204030204" pitchFamily="34" charset="0"/>
              </a:rPr>
              <a:t>Conception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	A </a:t>
            </a:r>
            <a:r>
              <a:rPr lang="fr-FR" dirty="0">
                <a:latin typeface="Calibri" panose="020F0502020204030204" pitchFamily="34" charset="0"/>
              </a:rPr>
              <a:t>MCD MLD</a:t>
            </a:r>
          </a:p>
          <a:p>
            <a:r>
              <a:rPr lang="fr-FR" dirty="0">
                <a:latin typeface="Calibri" panose="020F0502020204030204" pitchFamily="34" charset="0"/>
              </a:rPr>
              <a:t>		1) MCD </a:t>
            </a:r>
          </a:p>
          <a:p>
            <a:r>
              <a:rPr lang="fr-FR" dirty="0">
                <a:latin typeface="Calibri" panose="020F0502020204030204" pitchFamily="34" charset="0"/>
              </a:rPr>
              <a:t>		2) MLD</a:t>
            </a:r>
          </a:p>
          <a:p>
            <a:r>
              <a:rPr lang="fr-FR" dirty="0">
                <a:latin typeface="Calibri" panose="020F0502020204030204" pitchFamily="34" charset="0"/>
              </a:rPr>
              <a:t>		</a:t>
            </a:r>
          </a:p>
          <a:p>
            <a:r>
              <a:rPr lang="fr-FR" dirty="0">
                <a:latin typeface="Calibri" panose="020F0502020204030204" pitchFamily="34" charset="0"/>
              </a:rPr>
              <a:t>	</a:t>
            </a:r>
            <a:r>
              <a:rPr lang="fr-FR" dirty="0" smtClean="0">
                <a:latin typeface="Calibri" panose="020F0502020204030204" pitchFamily="34" charset="0"/>
              </a:rPr>
              <a:t>B </a:t>
            </a:r>
            <a:r>
              <a:rPr lang="fr-FR" dirty="0">
                <a:latin typeface="Calibri" panose="020F0502020204030204" pitchFamily="34" charset="0"/>
              </a:rPr>
              <a:t>SQL 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	</a:t>
            </a:r>
            <a:r>
              <a:rPr lang="fr-FR" dirty="0" smtClean="0">
                <a:latin typeface="Calibri" panose="020F0502020204030204" pitchFamily="34" charset="0"/>
              </a:rPr>
              <a:t>C Interaction avec la base de données</a:t>
            </a:r>
            <a:r>
              <a:rPr lang="fr-FR" dirty="0" smtClean="0">
                <a:latin typeface="Calibri" panose="020F0502020204030204" pitchFamily="34" charset="0"/>
              </a:rPr>
              <a:t>	</a:t>
            </a:r>
            <a:endParaRPr lang="fr-FR" sz="1600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62" y="421555"/>
            <a:ext cx="55530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57200" y="304800"/>
            <a:ext cx="1135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 Présentation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66" y="2177867"/>
            <a:ext cx="3979334" cy="39424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01700" y="2105955"/>
            <a:ext cx="508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Des pois chiches de l’entrée au dessert !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1699" y="3964445"/>
            <a:ext cx="457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 blog et un </a:t>
            </a:r>
            <a:r>
              <a:rPr lang="fr-FR" sz="2400" dirty="0" err="1" smtClean="0"/>
              <a:t>foodtruck</a:t>
            </a:r>
            <a:r>
              <a:rPr lang="fr-FR" sz="2400" dirty="0" smtClean="0"/>
              <a:t>  tout en un !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140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73199" y="596900"/>
            <a:ext cx="10227733" cy="517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u="sng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Partie 1 Présentation du projet</a:t>
            </a:r>
            <a:r>
              <a:rPr lang="fr-FR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Présentation du projet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Projet et objectifs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statut actuel marque et identité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histoire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secteur d’activité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le projet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Etude du besoin </a:t>
            </a:r>
            <a:endParaRPr lang="fr-F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 Concurrence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contexte et enjeux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objectifs marketing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positionnement du futur produit 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81000" y="177800"/>
            <a:ext cx="1151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2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3685" y="670077"/>
            <a:ext cx="11001829" cy="318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916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analyse SWOT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Cible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public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équipements 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Typologie </a:t>
            </a: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d’application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Périmètre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Intervenants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03685" y="182211"/>
            <a:ext cx="218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07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1886" y="464457"/>
            <a:ext cx="11379200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ARBORESCENCE</a:t>
            </a:r>
            <a:b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285" y="95125"/>
            <a:ext cx="2189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II Cahier des charges 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7" y="2099733"/>
            <a:ext cx="1039706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9358" y="44426"/>
            <a:ext cx="5711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/>
              <a:t>	</a:t>
            </a:r>
            <a:r>
              <a:rPr lang="fr-FR" dirty="0" smtClean="0"/>
              <a:t>A cas d’utilisation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7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16" y="783090"/>
            <a:ext cx="6271435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3065" y="157750"/>
            <a:ext cx="7045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/>
              <a:t>	</a:t>
            </a:r>
            <a:r>
              <a:rPr lang="fr-FR" dirty="0" smtClean="0"/>
              <a:t>B Diagrammes </a:t>
            </a:r>
          </a:p>
          <a:p>
            <a:r>
              <a:rPr lang="fr-FR" dirty="0"/>
              <a:t>	</a:t>
            </a:r>
            <a:r>
              <a:rPr lang="fr-FR" dirty="0" smtClean="0"/>
              <a:t>	1) Activité : </a:t>
            </a:r>
            <a:r>
              <a:rPr lang="fr-FR" dirty="0" smtClean="0"/>
              <a:t>recherche de recettes par ingrédients 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29" y="1081080"/>
            <a:ext cx="9767544" cy="54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81849"/>
            <a:ext cx="11763375" cy="54483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E66A-41E9-4F30-B3C8-2FF86DC5BC5A}" type="slidenum">
              <a:rPr lang="fr-FR" smtClean="0"/>
              <a:t>9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4312" y="585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III Conception </a:t>
            </a:r>
          </a:p>
          <a:p>
            <a:r>
              <a:rPr lang="fr-FR" dirty="0" smtClean="0"/>
              <a:t>	B Diagrammes</a:t>
            </a:r>
          </a:p>
          <a:p>
            <a:r>
              <a:rPr lang="fr-FR" dirty="0"/>
              <a:t>		</a:t>
            </a:r>
            <a:r>
              <a:rPr lang="fr-FR" dirty="0" smtClean="0"/>
              <a:t>2) Séquence : frigo</a:t>
            </a:r>
          </a:p>
        </p:txBody>
      </p:sp>
    </p:spTree>
    <p:extLst>
      <p:ext uri="{BB962C8B-B14F-4D97-AF65-F5344CB8AC3E}">
        <p14:creationId xmlns:p14="http://schemas.microsoft.com/office/powerpoint/2010/main" val="24360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4314</TotalTime>
  <Words>143</Words>
  <Application>Microsoft Office PowerPoint</Application>
  <PresentationFormat>Grand écran</PresentationFormat>
  <Paragraphs>85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Calibri</vt:lpstr>
      <vt:lpstr>Times New Roman</vt:lpstr>
      <vt:lpstr>Tw Cen MT</vt:lpstr>
      <vt:lpstr>Tw Cen MT Condensed</vt:lpstr>
      <vt:lpstr>Wingdings 3</vt:lpstr>
      <vt:lpstr>Intégral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ADRAR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personnel</dc:title>
  <dc:creator>admin</dc:creator>
  <cp:lastModifiedBy>admin</cp:lastModifiedBy>
  <cp:revision>19</cp:revision>
  <dcterms:created xsi:type="dcterms:W3CDTF">2021-10-11T07:11:17Z</dcterms:created>
  <dcterms:modified xsi:type="dcterms:W3CDTF">2021-11-22T08:13:04Z</dcterms:modified>
</cp:coreProperties>
</file>