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71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9" r:id="rId14"/>
    <p:sldId id="268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866B-F6B3-44EA-9286-D314C87D3227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94C8-3F0A-43E7-BA8E-01C8B4EB71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94C8-3F0A-43E7-BA8E-01C8B4EB71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3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94C8-3F0A-43E7-BA8E-01C8B4EB71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4665BA-7A2B-4F16-816B-E47C8F766DFE}" type="datetime1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5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1AE6-4298-4C14-A323-96FAC1DDD664}" type="datetime1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5823-26AB-477C-96B9-E7FB366E6F70}" type="datetime1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BE80-0A8B-4250-82D7-1A49EA50492A}" type="datetime1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8F3C-9A88-47FF-BE63-AD1F01C3E0FE}" type="datetime1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C94-572F-4F19-BBB7-EF9089E65C10}" type="datetime1">
              <a:rPr lang="fr-FR" smtClean="0"/>
              <a:t>11/10/2021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3208-D70F-46E4-97AA-CC1A2E7674F0}" type="datetime1">
              <a:rPr lang="fr-FR" smtClean="0"/>
              <a:t>11/10/2021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81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DB2-82FF-4B96-BB10-8989BD08B986}" type="datetime1">
              <a:rPr lang="fr-FR" smtClean="0"/>
              <a:t>11/10/2021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B650-E8F6-49C7-B8C5-4CBBECF5BC1C}" type="datetime1">
              <a:rPr lang="fr-FR" smtClean="0"/>
              <a:t>11/10/2021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9671-4ADA-4997-B412-801EF0D150DC}" type="datetime1">
              <a:rPr lang="fr-FR" smtClean="0"/>
              <a:t>11/10/2021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F1DD-FD2D-4D76-B8B0-1E3B4781F81C}" type="datetime1">
              <a:rPr lang="fr-FR" smtClean="0"/>
              <a:t>11/10/2021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3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1C6FBD-F756-425B-ABAA-03B3413F0D01}" type="datetime1">
              <a:rPr lang="fr-FR" smtClean="0"/>
              <a:t>11/10/2021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0710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71500" y="4322326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tx2"/>
                </a:solidFill>
              </a:rPr>
              <a:t>Présentation Projet personnel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13143" y="5416034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Laure Costa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7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81849"/>
            <a:ext cx="11763375" cy="5448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4312" y="585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B Diagrammes</a:t>
            </a:r>
          </a:p>
          <a:p>
            <a:r>
              <a:rPr lang="fr-FR" dirty="0"/>
              <a:t>		</a:t>
            </a:r>
            <a:r>
              <a:rPr lang="fr-FR" dirty="0" smtClean="0"/>
              <a:t>2) Séquence : frigo</a:t>
            </a:r>
          </a:p>
        </p:txBody>
      </p:sp>
    </p:spTree>
    <p:extLst>
      <p:ext uri="{BB962C8B-B14F-4D97-AF65-F5344CB8AC3E}">
        <p14:creationId xmlns:p14="http://schemas.microsoft.com/office/powerpoint/2010/main" val="24360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8" y="658073"/>
            <a:ext cx="12036172" cy="568801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C 1) MCD</a:t>
            </a:r>
          </a:p>
        </p:txBody>
      </p:sp>
    </p:spTree>
    <p:extLst>
      <p:ext uri="{BB962C8B-B14F-4D97-AF65-F5344CB8AC3E}">
        <p14:creationId xmlns:p14="http://schemas.microsoft.com/office/powerpoint/2010/main" val="27692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993"/>
            <a:ext cx="12192000" cy="574971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C  2) MLD</a:t>
            </a:r>
          </a:p>
        </p:txBody>
      </p:sp>
    </p:spTree>
    <p:extLst>
      <p:ext uri="{BB962C8B-B14F-4D97-AF65-F5344CB8AC3E}">
        <p14:creationId xmlns:p14="http://schemas.microsoft.com/office/powerpoint/2010/main" val="879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04912"/>
            <a:ext cx="6134100" cy="444817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D SQL</a:t>
            </a:r>
          </a:p>
        </p:txBody>
      </p:sp>
    </p:spTree>
    <p:extLst>
      <p:ext uri="{BB962C8B-B14F-4D97-AF65-F5344CB8AC3E}">
        <p14:creationId xmlns:p14="http://schemas.microsoft.com/office/powerpoint/2010/main" val="4104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14325"/>
            <a:ext cx="5924550" cy="62293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D SQL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16" y="2029673"/>
            <a:ext cx="2381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09700" y="1981200"/>
            <a:ext cx="593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Merci de votre attention 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1181100"/>
            <a:ext cx="4254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6901" y="421555"/>
            <a:ext cx="40259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anose="020F0502020204030204" pitchFamily="34" charset="0"/>
              </a:rPr>
              <a:t>SOMMAIRE</a:t>
            </a:r>
          </a:p>
          <a:p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 smtClean="0">
                <a:latin typeface="Calibri" panose="020F0502020204030204" pitchFamily="34" charset="0"/>
              </a:rPr>
              <a:t>I Présentation du projet </a:t>
            </a:r>
          </a:p>
          <a:p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 smtClean="0">
                <a:latin typeface="Calibri" panose="020F0502020204030204" pitchFamily="34" charset="0"/>
              </a:rPr>
              <a:t>II Cahier des charges</a:t>
            </a:r>
          </a:p>
          <a:p>
            <a:endParaRPr lang="fr-FR" sz="2000" dirty="0" smtClean="0">
              <a:latin typeface="Calibri" panose="020F0502020204030204" pitchFamily="34" charset="0"/>
            </a:endParaRPr>
          </a:p>
          <a:p>
            <a:r>
              <a:rPr lang="fr-FR" sz="2000" dirty="0" smtClean="0">
                <a:latin typeface="Calibri" panose="020F0502020204030204" pitchFamily="34" charset="0"/>
              </a:rPr>
              <a:t>III Conception</a:t>
            </a:r>
          </a:p>
          <a:p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 smtClean="0">
                <a:latin typeface="Calibri" panose="020F0502020204030204" pitchFamily="34" charset="0"/>
              </a:rPr>
              <a:t>	A Cas d’utilisation</a:t>
            </a:r>
          </a:p>
          <a:p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</a:rPr>
              <a:t>	</a:t>
            </a:r>
            <a:r>
              <a:rPr lang="fr-FR" sz="2000" dirty="0" smtClean="0">
                <a:latin typeface="Calibri" panose="020F0502020204030204" pitchFamily="34" charset="0"/>
              </a:rPr>
              <a:t>B Diagrammes</a:t>
            </a:r>
          </a:p>
          <a:p>
            <a:r>
              <a:rPr lang="fr-FR" sz="2000" dirty="0" smtClean="0">
                <a:latin typeface="Calibri" panose="020F0502020204030204" pitchFamily="34" charset="0"/>
              </a:rPr>
              <a:t>		1) activité</a:t>
            </a:r>
          </a:p>
          <a:p>
            <a:r>
              <a:rPr lang="fr-FR" sz="2000" dirty="0">
                <a:latin typeface="Calibri" panose="020F0502020204030204" pitchFamily="34" charset="0"/>
              </a:rPr>
              <a:t>	</a:t>
            </a:r>
            <a:r>
              <a:rPr lang="fr-FR" sz="2000" dirty="0" smtClean="0">
                <a:latin typeface="Calibri" panose="020F0502020204030204" pitchFamily="34" charset="0"/>
              </a:rPr>
              <a:t>	2) séquence</a:t>
            </a:r>
          </a:p>
          <a:p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 smtClean="0">
                <a:latin typeface="Calibri" panose="020F0502020204030204" pitchFamily="34" charset="0"/>
              </a:rPr>
              <a:t>	C MCD MLD</a:t>
            </a:r>
          </a:p>
          <a:p>
            <a:r>
              <a:rPr lang="fr-FR" sz="2000" dirty="0">
                <a:latin typeface="Calibri" panose="020F0502020204030204" pitchFamily="34" charset="0"/>
              </a:rPr>
              <a:t>		</a:t>
            </a:r>
            <a:r>
              <a:rPr lang="fr-FR" sz="2000" dirty="0" smtClean="0">
                <a:latin typeface="Calibri" panose="020F0502020204030204" pitchFamily="34" charset="0"/>
              </a:rPr>
              <a:t>1) MCD </a:t>
            </a:r>
          </a:p>
          <a:p>
            <a:r>
              <a:rPr lang="fr-FR" sz="2000" dirty="0">
                <a:latin typeface="Calibri" panose="020F0502020204030204" pitchFamily="34" charset="0"/>
              </a:rPr>
              <a:t>	</a:t>
            </a:r>
            <a:r>
              <a:rPr lang="fr-FR" sz="2000" dirty="0" smtClean="0">
                <a:latin typeface="Calibri" panose="020F0502020204030204" pitchFamily="34" charset="0"/>
              </a:rPr>
              <a:t>	2) MLD</a:t>
            </a:r>
          </a:p>
          <a:p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 smtClean="0">
                <a:latin typeface="Calibri" panose="020F0502020204030204" pitchFamily="34" charset="0"/>
              </a:rPr>
              <a:t>	D SQL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62" y="421555"/>
            <a:ext cx="5553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57200" y="304800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Présentation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2177867"/>
            <a:ext cx="3979334" cy="39424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01700" y="2105955"/>
            <a:ext cx="508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Des pois chiches de l’entrée au dessert !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1699" y="3964445"/>
            <a:ext cx="45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 blog et un </a:t>
            </a:r>
            <a:r>
              <a:rPr lang="fr-FR" sz="2400" dirty="0" err="1" smtClean="0"/>
              <a:t>foodtruck</a:t>
            </a:r>
            <a:r>
              <a:rPr lang="fr-FR" sz="2400" dirty="0" smtClean="0"/>
              <a:t>  tout en un !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140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3199" y="596900"/>
            <a:ext cx="10227733" cy="606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 1 Présentation du projet</a:t>
            </a: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Présentation du projet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Projet et objectifs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statut actuel marque et identité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société n’est pas encore créée et il n’y a pas d’identité actuellement.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histoire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fondateurs par gout pour la cuisine et également pour satisfaire la curiosité des tous ont décidé de créer un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basé sur une alimentation essentiellement végétale et mettant en avant le pois chiche.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secteur d’activité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secteur d’activité est celui de la restauration à emporter.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le projet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projet s’articule sur la création d’un blog de cuisine associé un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qui distribuerai les plats issus des recettes du blog pour de la vente à emporter avec un système de réservation des plats.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Etude du besoin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besoin du client est la mise en place d’un site web pour la partie blog et d’une possibilité de réservation de produits en ligne</a:t>
            </a:r>
            <a:r>
              <a:rPr lang="fr-FR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(e-commerce). Il n’y a actuellement aucun site existant.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1000" y="177800"/>
            <a:ext cx="1151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37029" y="420914"/>
            <a:ext cx="1124857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Concurrence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contexte et enjeux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concurrence est très importante pour les blogs de cuisine mais pour les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foodtrucks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cela s’avère être moins sévère. Le marché de l’alimentation végétale est en plein essor et les propositions des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foodtrucks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d’alimentation saine et de qualité sur la métropole toulousaine est actuellement peu nombreuse. Le secteur géographique visé est celui des zones industrielles du pourtour toulousain.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service traiteur du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 tout d’abord envisagé pour le service du midi.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objectifs marketing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L’objectif est de pouvoir offrir une visibilité au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 le passage sur le blog.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analyse de la concurrence a été faite tant au niveau marketing que technique. Elles sont abordées ultérieurement dans le document.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positionnement du futur produit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marché est celui des recettes alimentaires et plus particulièrement la restauration du midi pour le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localement à Toulouse.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5885" y="51582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0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11200" y="551543"/>
            <a:ext cx="11001829" cy="654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analyse SWOT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 : concept original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Faiblesses : peu de moyens mis à disposition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Opportunités: pouvoir s’installer sur un marché non encore saturé de l’alimentation végétale du midi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Menaces : non décollage de l’activité et cessation de l’activité et être noyé dans la masse des blogs de cuisine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Cible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public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le blog: les personnes à sensibilité végétarienne entre 18 et 65 ans.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le </a:t>
            </a:r>
            <a:r>
              <a:rPr lang="fr-F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foodtruck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les personnes travaillant dans les zones de desserte.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équipements 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site devra être géré de façon simple pour que le restaurateur puisse le mettre à jour facilement et rapidement en fonction des menus du jour.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Typologie d’application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L’application est une application web s’adaptant aux écrans des tablettes et smartphones. Il n’y a pas d’application mobile de prévue.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03685" y="182211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1886" y="464457"/>
            <a:ext cx="11379200" cy="405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Périmètre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contrat est l’établissement du blog et de la plateforme de réservation de repas. Le contenu est fourni par le client ainsi que les images des plats et recettes. 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 Intervenants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fondateurs sont les points de contact de ce projet, savoir .....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ARBORESCENCE</a:t>
            </a:r>
            <a:b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285" y="95125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921840"/>
            <a:ext cx="10147299" cy="23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357" y="44426"/>
            <a:ext cx="11219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/>
              <a:t>	</a:t>
            </a:r>
            <a:r>
              <a:rPr lang="fr-FR" dirty="0" smtClean="0"/>
              <a:t>A cas d’utilisation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94" y="165154"/>
            <a:ext cx="8427906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1" y="1125943"/>
            <a:ext cx="10648270" cy="548350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3065" y="157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/>
              <a:t>	</a:t>
            </a:r>
            <a:r>
              <a:rPr lang="fr-FR" dirty="0" smtClean="0"/>
              <a:t>B Diagrammes </a:t>
            </a:r>
          </a:p>
          <a:p>
            <a:r>
              <a:rPr lang="fr-FR" dirty="0"/>
              <a:t>	</a:t>
            </a:r>
            <a:r>
              <a:rPr lang="fr-FR" dirty="0" smtClean="0"/>
              <a:t>	1) Activité : page de connexion</a:t>
            </a:r>
          </a:p>
        </p:txBody>
      </p:sp>
    </p:spTree>
    <p:extLst>
      <p:ext uri="{BB962C8B-B14F-4D97-AF65-F5344CB8AC3E}">
        <p14:creationId xmlns:p14="http://schemas.microsoft.com/office/powerpoint/2010/main" val="38504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283</TotalTime>
  <Words>512</Words>
  <Application>Microsoft Office PowerPoint</Application>
  <PresentationFormat>Grand écran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Tw Cen MT</vt:lpstr>
      <vt:lpstr>Tw Cen MT Condensed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ADRAR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personnel</dc:title>
  <dc:creator>admin</dc:creator>
  <cp:lastModifiedBy>admin</cp:lastModifiedBy>
  <cp:revision>12</cp:revision>
  <dcterms:created xsi:type="dcterms:W3CDTF">2021-10-11T07:11:17Z</dcterms:created>
  <dcterms:modified xsi:type="dcterms:W3CDTF">2021-10-11T12:24:44Z</dcterms:modified>
</cp:coreProperties>
</file>