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67275" cy="2139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2" d="100"/>
          <a:sy n="22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3501669"/>
            <a:ext cx="25727184" cy="7449091"/>
          </a:xfrm>
        </p:spPr>
        <p:txBody>
          <a:bodyPr anchor="b"/>
          <a:lstStyle>
            <a:lvl1pPr algn="ctr">
              <a:defRPr sz="18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11238025"/>
            <a:ext cx="22700456" cy="5165824"/>
          </a:xfrm>
        </p:spPr>
        <p:txBody>
          <a:bodyPr/>
          <a:lstStyle>
            <a:lvl1pPr marL="0" indent="0" algn="ctr">
              <a:buNone/>
              <a:defRPr sz="7488"/>
            </a:lvl1pPr>
            <a:lvl2pPr marL="1426418" indent="0" algn="ctr">
              <a:buNone/>
              <a:defRPr sz="6240"/>
            </a:lvl2pPr>
            <a:lvl3pPr marL="2852837" indent="0" algn="ctr">
              <a:buNone/>
              <a:defRPr sz="5616"/>
            </a:lvl3pPr>
            <a:lvl4pPr marL="4279255" indent="0" algn="ctr">
              <a:buNone/>
              <a:defRPr sz="4992"/>
            </a:lvl4pPr>
            <a:lvl5pPr marL="5705673" indent="0" algn="ctr">
              <a:buNone/>
              <a:defRPr sz="4992"/>
            </a:lvl5pPr>
            <a:lvl6pPr marL="7132091" indent="0" algn="ctr">
              <a:buNone/>
              <a:defRPr sz="4992"/>
            </a:lvl6pPr>
            <a:lvl7pPr marL="8558510" indent="0" algn="ctr">
              <a:buNone/>
              <a:defRPr sz="4992"/>
            </a:lvl7pPr>
            <a:lvl8pPr marL="9984928" indent="0" algn="ctr">
              <a:buNone/>
              <a:defRPr sz="4992"/>
            </a:lvl8pPr>
            <a:lvl9pPr marL="11411346" indent="0" algn="ctr">
              <a:buNone/>
              <a:defRPr sz="49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9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1139156"/>
            <a:ext cx="6526381" cy="181323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1139156"/>
            <a:ext cx="19200803" cy="181323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9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5334229"/>
            <a:ext cx="26105525" cy="8900275"/>
          </a:xfrm>
        </p:spPr>
        <p:txBody>
          <a:bodyPr anchor="b"/>
          <a:lstStyle>
            <a:lvl1pPr>
              <a:defRPr sz="18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14318704"/>
            <a:ext cx="26105525" cy="4680445"/>
          </a:xfrm>
        </p:spPr>
        <p:txBody>
          <a:bodyPr/>
          <a:lstStyle>
            <a:lvl1pPr marL="0" indent="0">
              <a:buNone/>
              <a:defRPr sz="7488">
                <a:solidFill>
                  <a:schemeClr val="tx1"/>
                </a:solidFill>
              </a:defRPr>
            </a:lvl1pPr>
            <a:lvl2pPr marL="1426418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5695781"/>
            <a:ext cx="12863592" cy="13575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5695781"/>
            <a:ext cx="12863592" cy="13575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1139161"/>
            <a:ext cx="26105525" cy="4135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5245073"/>
            <a:ext cx="12804474" cy="2570529"/>
          </a:xfrm>
        </p:spPr>
        <p:txBody>
          <a:bodyPr anchor="b"/>
          <a:lstStyle>
            <a:lvl1pPr marL="0" indent="0">
              <a:buNone/>
              <a:defRPr sz="7488" b="1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7815602"/>
            <a:ext cx="12804474" cy="1149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5245073"/>
            <a:ext cx="12867534" cy="2570529"/>
          </a:xfrm>
        </p:spPr>
        <p:txBody>
          <a:bodyPr anchor="b"/>
          <a:lstStyle>
            <a:lvl1pPr marL="0" indent="0">
              <a:buNone/>
              <a:defRPr sz="7488" b="1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7815602"/>
            <a:ext cx="12867534" cy="1149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7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1426422"/>
            <a:ext cx="9761984" cy="4992476"/>
          </a:xfrm>
        </p:spPr>
        <p:txBody>
          <a:bodyPr anchor="b"/>
          <a:lstStyle>
            <a:lvl1pPr>
              <a:defRPr sz="9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3080679"/>
            <a:ext cx="15322808" cy="15205259"/>
          </a:xfrm>
        </p:spPr>
        <p:txBody>
          <a:bodyPr/>
          <a:lstStyle>
            <a:lvl1pPr>
              <a:defRPr sz="9984"/>
            </a:lvl1pPr>
            <a:lvl2pPr>
              <a:defRPr sz="8736"/>
            </a:lvl2pPr>
            <a:lvl3pPr>
              <a:defRPr sz="7488"/>
            </a:lvl3pPr>
            <a:lvl4pPr>
              <a:defRPr sz="6240"/>
            </a:lvl4pPr>
            <a:lvl5pPr>
              <a:defRPr sz="6240"/>
            </a:lvl5pPr>
            <a:lvl6pPr>
              <a:defRPr sz="6240"/>
            </a:lvl6pPr>
            <a:lvl7pPr>
              <a:defRPr sz="6240"/>
            </a:lvl7pPr>
            <a:lvl8pPr>
              <a:defRPr sz="6240"/>
            </a:lvl8pPr>
            <a:lvl9pPr>
              <a:defRPr sz="62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6418897"/>
            <a:ext cx="9761984" cy="11891802"/>
          </a:xfrm>
        </p:spPr>
        <p:txBody>
          <a:bodyPr/>
          <a:lstStyle>
            <a:lvl1pPr marL="0" indent="0">
              <a:buNone/>
              <a:defRPr sz="4992"/>
            </a:lvl1pPr>
            <a:lvl2pPr marL="1426418" indent="0">
              <a:buNone/>
              <a:defRPr sz="4368"/>
            </a:lvl2pPr>
            <a:lvl3pPr marL="2852837" indent="0">
              <a:buNone/>
              <a:defRPr sz="3744"/>
            </a:lvl3pPr>
            <a:lvl4pPr marL="4279255" indent="0">
              <a:buNone/>
              <a:defRPr sz="3120"/>
            </a:lvl4pPr>
            <a:lvl5pPr marL="5705673" indent="0">
              <a:buNone/>
              <a:defRPr sz="3120"/>
            </a:lvl5pPr>
            <a:lvl6pPr marL="7132091" indent="0">
              <a:buNone/>
              <a:defRPr sz="3120"/>
            </a:lvl6pPr>
            <a:lvl7pPr marL="8558510" indent="0">
              <a:buNone/>
              <a:defRPr sz="3120"/>
            </a:lvl7pPr>
            <a:lvl8pPr marL="9984928" indent="0">
              <a:buNone/>
              <a:defRPr sz="3120"/>
            </a:lvl8pPr>
            <a:lvl9pPr marL="11411346" indent="0">
              <a:buNone/>
              <a:defRPr sz="31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1426422"/>
            <a:ext cx="9761984" cy="4992476"/>
          </a:xfrm>
        </p:spPr>
        <p:txBody>
          <a:bodyPr anchor="b"/>
          <a:lstStyle>
            <a:lvl1pPr>
              <a:defRPr sz="99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3080679"/>
            <a:ext cx="15322808" cy="15205259"/>
          </a:xfrm>
        </p:spPr>
        <p:txBody>
          <a:bodyPr anchor="t"/>
          <a:lstStyle>
            <a:lvl1pPr marL="0" indent="0">
              <a:buNone/>
              <a:defRPr sz="9984"/>
            </a:lvl1pPr>
            <a:lvl2pPr marL="1426418" indent="0">
              <a:buNone/>
              <a:defRPr sz="8736"/>
            </a:lvl2pPr>
            <a:lvl3pPr marL="2852837" indent="0">
              <a:buNone/>
              <a:defRPr sz="7488"/>
            </a:lvl3pPr>
            <a:lvl4pPr marL="4279255" indent="0">
              <a:buNone/>
              <a:defRPr sz="6240"/>
            </a:lvl4pPr>
            <a:lvl5pPr marL="5705673" indent="0">
              <a:buNone/>
              <a:defRPr sz="6240"/>
            </a:lvl5pPr>
            <a:lvl6pPr marL="7132091" indent="0">
              <a:buNone/>
              <a:defRPr sz="6240"/>
            </a:lvl6pPr>
            <a:lvl7pPr marL="8558510" indent="0">
              <a:buNone/>
              <a:defRPr sz="6240"/>
            </a:lvl7pPr>
            <a:lvl8pPr marL="9984928" indent="0">
              <a:buNone/>
              <a:defRPr sz="6240"/>
            </a:lvl8pPr>
            <a:lvl9pPr marL="11411346" indent="0">
              <a:buNone/>
              <a:defRPr sz="6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6418897"/>
            <a:ext cx="9761984" cy="11891802"/>
          </a:xfrm>
        </p:spPr>
        <p:txBody>
          <a:bodyPr/>
          <a:lstStyle>
            <a:lvl1pPr marL="0" indent="0">
              <a:buNone/>
              <a:defRPr sz="4992"/>
            </a:lvl1pPr>
            <a:lvl2pPr marL="1426418" indent="0">
              <a:buNone/>
              <a:defRPr sz="4368"/>
            </a:lvl2pPr>
            <a:lvl3pPr marL="2852837" indent="0">
              <a:buNone/>
              <a:defRPr sz="3744"/>
            </a:lvl3pPr>
            <a:lvl4pPr marL="4279255" indent="0">
              <a:buNone/>
              <a:defRPr sz="3120"/>
            </a:lvl4pPr>
            <a:lvl5pPr marL="5705673" indent="0">
              <a:buNone/>
              <a:defRPr sz="3120"/>
            </a:lvl5pPr>
            <a:lvl6pPr marL="7132091" indent="0">
              <a:buNone/>
              <a:defRPr sz="3120"/>
            </a:lvl6pPr>
            <a:lvl7pPr marL="8558510" indent="0">
              <a:buNone/>
              <a:defRPr sz="3120"/>
            </a:lvl7pPr>
            <a:lvl8pPr marL="9984928" indent="0">
              <a:buNone/>
              <a:defRPr sz="3120"/>
            </a:lvl8pPr>
            <a:lvl9pPr marL="11411346" indent="0">
              <a:buNone/>
              <a:defRPr sz="31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1139161"/>
            <a:ext cx="26105525" cy="413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5695781"/>
            <a:ext cx="26105525" cy="1357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19831228"/>
            <a:ext cx="6810137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7CC8-8500-4EEA-98AC-96A865A50A0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19831228"/>
            <a:ext cx="10215205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19831228"/>
            <a:ext cx="6810137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5AC2-FF82-4470-AD5B-3A9CD5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4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2837" rtl="0" eaLnBrk="1" latinLnBrk="0" hangingPunct="1">
        <a:lnSpc>
          <a:spcPct val="90000"/>
        </a:lnSpc>
        <a:spcBef>
          <a:spcPct val="0"/>
        </a:spcBef>
        <a:buNone/>
        <a:defRPr sz="13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3209" indent="-713209" algn="l" defTabSz="2852837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8736" kern="1200">
          <a:solidFill>
            <a:schemeClr val="tx1"/>
          </a:solidFill>
          <a:latin typeface="+mn-lt"/>
          <a:ea typeface="+mn-ea"/>
          <a:cs typeface="+mn-cs"/>
        </a:defRPr>
      </a:lvl1pPr>
      <a:lvl2pPr marL="2139627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7488" kern="1200">
          <a:solidFill>
            <a:schemeClr val="tx1"/>
          </a:solidFill>
          <a:latin typeface="+mn-lt"/>
          <a:ea typeface="+mn-ea"/>
          <a:cs typeface="+mn-cs"/>
        </a:defRPr>
      </a:lvl2pPr>
      <a:lvl3pPr marL="3566046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3pPr>
      <a:lvl4pPr marL="4992464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6418882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845301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9271719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10698137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2124555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1pPr>
      <a:lvl2pPr marL="1426418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852837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3pPr>
      <a:lvl4pPr marL="4279255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5705673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132091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8558510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9984928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1411346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8455DBB7-4362-4A7A-B21D-8712C7C7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653" y="12312861"/>
            <a:ext cx="11668125" cy="81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4BAB36E4-4767-463E-92CF-3E073D4BC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53" y="775621"/>
            <a:ext cx="14827433" cy="992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7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 Kuresoo</dc:creator>
  <cp:lastModifiedBy>Lauri Kuresoo</cp:lastModifiedBy>
  <cp:revision>4</cp:revision>
  <dcterms:created xsi:type="dcterms:W3CDTF">2022-12-09T17:26:07Z</dcterms:created>
  <dcterms:modified xsi:type="dcterms:W3CDTF">2022-12-09T19:00:58Z</dcterms:modified>
</cp:coreProperties>
</file>