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64" r:id="rId3"/>
    <p:sldId id="259" r:id="rId4"/>
    <p:sldId id="258" r:id="rId5"/>
    <p:sldId id="260" r:id="rId6"/>
    <p:sldId id="261" r:id="rId7"/>
    <p:sldId id="267" r:id="rId8"/>
    <p:sldId id="272" r:id="rId9"/>
    <p:sldId id="268" r:id="rId10"/>
    <p:sldId id="273" r:id="rId11"/>
    <p:sldId id="276" r:id="rId12"/>
    <p:sldId id="270" r:id="rId13"/>
    <p:sldId id="278" r:id="rId14"/>
    <p:sldId id="266" r:id="rId15"/>
    <p:sldId id="275"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4273" autoAdjust="0"/>
  </p:normalViewPr>
  <p:slideViewPr>
    <p:cSldViewPr snapToGrid="0">
      <p:cViewPr varScale="1">
        <p:scale>
          <a:sx n="111" d="100"/>
          <a:sy n="111" d="100"/>
        </p:scale>
        <p:origin x="552"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BCA4E-EFA0-48A3-ADF0-D75DBED8B0C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34371DD-0049-4677-A9E1-3E15325B58A0}">
      <dgm:prSet/>
      <dgm:spPr/>
      <dgm:t>
        <a:bodyPr/>
        <a:lstStyle/>
        <a:p>
          <a:pPr>
            <a:lnSpc>
              <a:spcPct val="100000"/>
            </a:lnSpc>
          </a:pPr>
          <a:r>
            <a:rPr lang="en-US" b="1" dirty="0">
              <a:solidFill>
                <a:schemeClr val="tx1"/>
              </a:solidFill>
              <a:latin typeface="Times New Roman" panose="02020603050405020304" pitchFamily="18" charset="0"/>
              <a:cs typeface="Times New Roman" panose="02020603050405020304" pitchFamily="18" charset="0"/>
            </a:rPr>
            <a:t>Given the starting and ending points as </a:t>
          </a:r>
          <a:r>
            <a:rPr lang="en-US" b="1" dirty="0">
              <a:solidFill>
                <a:schemeClr val="bg1"/>
              </a:solidFill>
              <a:latin typeface="Times New Roman" panose="02020603050405020304" pitchFamily="18" charset="0"/>
              <a:cs typeface="Times New Roman" panose="02020603050405020304" pitchFamily="18" charset="0"/>
            </a:rPr>
            <a:t>public key</a:t>
          </a:r>
          <a:r>
            <a:rPr lang="en-US" b="1" dirty="0">
              <a:solidFill>
                <a:schemeClr val="tx1"/>
              </a:solidFill>
              <a:latin typeface="Times New Roman" panose="02020603050405020304" pitchFamily="18" charset="0"/>
              <a:cs typeface="Times New Roman" panose="02020603050405020304" pitchFamily="18" charset="0"/>
            </a:rPr>
            <a:t>, it’s extremely difficult to figure out how many steps it takes to move from one point to another on that curve(the </a:t>
          </a:r>
          <a:r>
            <a:rPr lang="en-US" b="1" dirty="0">
              <a:solidFill>
                <a:schemeClr val="bg1"/>
              </a:solidFill>
              <a:latin typeface="Times New Roman" panose="02020603050405020304" pitchFamily="18" charset="0"/>
              <a:cs typeface="Times New Roman" panose="02020603050405020304" pitchFamily="18" charset="0"/>
            </a:rPr>
            <a:t>private key</a:t>
          </a:r>
          <a:r>
            <a:rPr lang="en-US" b="1" dirty="0">
              <a:solidFill>
                <a:schemeClr val="tx1"/>
              </a:solidFill>
              <a:latin typeface="Times New Roman" panose="02020603050405020304" pitchFamily="18" charset="0"/>
              <a:cs typeface="Times New Roman" panose="02020603050405020304" pitchFamily="18" charset="0"/>
            </a:rPr>
            <a:t>), which makes the Elliptic curve one the most efficient way in cryptography.</a:t>
          </a:r>
        </a:p>
      </dgm:t>
    </dgm:pt>
    <dgm:pt modelId="{0C249962-0839-44A4-B052-354AD23DBE12}" type="parTrans" cxnId="{8A4CC884-74E2-4308-BC9B-8836F89EB91D}">
      <dgm:prSet/>
      <dgm:spPr/>
      <dgm:t>
        <a:bodyPr/>
        <a:lstStyle/>
        <a:p>
          <a:endParaRPr lang="en-US"/>
        </a:p>
      </dgm:t>
    </dgm:pt>
    <dgm:pt modelId="{AD6CA3C9-15E3-46EE-BAC4-A2CA2A83BBFF}" type="sibTrans" cxnId="{8A4CC884-74E2-4308-BC9B-8836F89EB91D}">
      <dgm:prSet/>
      <dgm:spPr/>
      <dgm:t>
        <a:bodyPr/>
        <a:lstStyle/>
        <a:p>
          <a:pPr>
            <a:lnSpc>
              <a:spcPct val="100000"/>
            </a:lnSpc>
          </a:pPr>
          <a:endParaRPr lang="en-US"/>
        </a:p>
      </dgm:t>
    </dgm:pt>
    <dgm:pt modelId="{FCDAAF5D-4459-4355-B835-8E464971FAB6}" type="pres">
      <dgm:prSet presAssocID="{E73BCA4E-EFA0-48A3-ADF0-D75DBED8B0C5}" presName="linear" presStyleCnt="0">
        <dgm:presLayoutVars>
          <dgm:animLvl val="lvl"/>
          <dgm:resizeHandles val="exact"/>
        </dgm:presLayoutVars>
      </dgm:prSet>
      <dgm:spPr/>
    </dgm:pt>
    <dgm:pt modelId="{0F5D8069-C085-4AB7-AB19-B12BDBA53821}" type="pres">
      <dgm:prSet presAssocID="{A34371DD-0049-4677-A9E1-3E15325B58A0}" presName="parentText" presStyleLbl="node1" presStyleIdx="0" presStyleCnt="1" custLinFactNeighborX="-11185" custLinFactNeighborY="7322">
        <dgm:presLayoutVars>
          <dgm:chMax val="0"/>
          <dgm:bulletEnabled val="1"/>
        </dgm:presLayoutVars>
      </dgm:prSet>
      <dgm:spPr/>
    </dgm:pt>
  </dgm:ptLst>
  <dgm:cxnLst>
    <dgm:cxn modelId="{E098ED73-E24A-4356-9E29-8FAA4CD3ADF4}" type="presOf" srcId="{E73BCA4E-EFA0-48A3-ADF0-D75DBED8B0C5}" destId="{FCDAAF5D-4459-4355-B835-8E464971FAB6}" srcOrd="0" destOrd="0" presId="urn:microsoft.com/office/officeart/2005/8/layout/vList2"/>
    <dgm:cxn modelId="{8A4CC884-74E2-4308-BC9B-8836F89EB91D}" srcId="{E73BCA4E-EFA0-48A3-ADF0-D75DBED8B0C5}" destId="{A34371DD-0049-4677-A9E1-3E15325B58A0}" srcOrd="0" destOrd="0" parTransId="{0C249962-0839-44A4-B052-354AD23DBE12}" sibTransId="{AD6CA3C9-15E3-46EE-BAC4-A2CA2A83BBFF}"/>
    <dgm:cxn modelId="{EF3D86E9-22F1-4D38-A799-B4671CA99117}" type="presOf" srcId="{A34371DD-0049-4677-A9E1-3E15325B58A0}" destId="{0F5D8069-C085-4AB7-AB19-B12BDBA53821}" srcOrd="0" destOrd="0" presId="urn:microsoft.com/office/officeart/2005/8/layout/vList2"/>
    <dgm:cxn modelId="{527E868A-0B6E-4D11-A8F1-21283BD8ACD9}" type="presParOf" srcId="{FCDAAF5D-4459-4355-B835-8E464971FAB6}" destId="{0F5D8069-C085-4AB7-AB19-B12BDBA5382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008CC-706E-46A4-AD6A-9EE337CFE32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0398A02-3476-4835-9AD5-678728842878}">
      <dgm:prSet/>
      <dgm:spPr/>
      <dgm:t>
        <a:bodyPr/>
        <a:lstStyle/>
        <a:p>
          <a:r>
            <a:rPr lang="en-US" b="1" i="1" dirty="0">
              <a:latin typeface="Times New Roman" panose="02020603050405020304" pitchFamily="18" charset="0"/>
              <a:cs typeface="Times New Roman" panose="02020603050405020304" pitchFamily="18" charset="0"/>
            </a:rPr>
            <a:t>Polynomial Equation</a:t>
          </a:r>
          <a:endParaRPr lang="en-US" dirty="0">
            <a:latin typeface="Times New Roman" panose="02020603050405020304" pitchFamily="18" charset="0"/>
            <a:cs typeface="Times New Roman" panose="02020603050405020304" pitchFamily="18" charset="0"/>
          </a:endParaRPr>
        </a:p>
      </dgm:t>
    </dgm:pt>
    <dgm:pt modelId="{FBEF401F-17E0-4D84-B299-A16902DA9816}" type="parTrans" cxnId="{31551C51-C084-429A-ADC2-A8766F6EC1EB}">
      <dgm:prSet/>
      <dgm:spPr/>
      <dgm:t>
        <a:bodyPr/>
        <a:lstStyle/>
        <a:p>
          <a:endParaRPr lang="en-US"/>
        </a:p>
      </dgm:t>
    </dgm:pt>
    <dgm:pt modelId="{EA3AB037-BAE8-496A-ACB5-E1EB1C7C0CF0}" type="sibTrans" cxnId="{31551C51-C084-429A-ADC2-A8766F6EC1EB}">
      <dgm:prSet/>
      <dgm:spPr/>
      <dgm:t>
        <a:bodyPr/>
        <a:lstStyle/>
        <a:p>
          <a:endParaRPr lang="en-US"/>
        </a:p>
      </dgm:t>
    </dgm:pt>
    <dgm:pt modelId="{CEE88189-946D-4400-8858-EAFA6E999B5D}">
      <dgm:prSet/>
      <dgm:spPr/>
      <dgm:t>
        <a:bodyPr/>
        <a:lstStyle/>
        <a:p>
          <a:r>
            <a:rPr lang="en-US" b="1" i="1" dirty="0">
              <a:latin typeface="Times New Roman" panose="02020603050405020304" pitchFamily="18" charset="0"/>
              <a:cs typeface="Times New Roman" panose="02020603050405020304" pitchFamily="18" charset="0"/>
            </a:rPr>
            <a:t>Binary Field Arithmetic</a:t>
          </a:r>
          <a:endParaRPr lang="en-US" dirty="0">
            <a:latin typeface="Times New Roman" panose="02020603050405020304" pitchFamily="18" charset="0"/>
            <a:cs typeface="Times New Roman" panose="02020603050405020304" pitchFamily="18" charset="0"/>
          </a:endParaRPr>
        </a:p>
      </dgm:t>
    </dgm:pt>
    <dgm:pt modelId="{6940784A-7C09-4D50-A5AB-7F919DDCC061}" type="parTrans" cxnId="{42483ECD-63A5-432F-8221-4CABB8C94EDB}">
      <dgm:prSet/>
      <dgm:spPr/>
      <dgm:t>
        <a:bodyPr/>
        <a:lstStyle/>
        <a:p>
          <a:endParaRPr lang="en-US"/>
        </a:p>
      </dgm:t>
    </dgm:pt>
    <dgm:pt modelId="{BEFA1982-F1CE-4FB2-828F-A2F5A3988486}" type="sibTrans" cxnId="{42483ECD-63A5-432F-8221-4CABB8C94EDB}">
      <dgm:prSet/>
      <dgm:spPr/>
      <dgm:t>
        <a:bodyPr/>
        <a:lstStyle/>
        <a:p>
          <a:endParaRPr lang="en-US"/>
        </a:p>
      </dgm:t>
    </dgm:pt>
    <dgm:pt modelId="{21BE255B-B7EC-47B2-B5C1-AB1BDD084B43}">
      <dgm:prSet/>
      <dgm:spPr/>
      <dgm:t>
        <a:bodyPr/>
        <a:lstStyle/>
        <a:p>
          <a:r>
            <a:rPr lang="en-US" b="1" i="1" dirty="0">
              <a:latin typeface="Times New Roman" panose="02020603050405020304" pitchFamily="18" charset="0"/>
              <a:cs typeface="Times New Roman" panose="02020603050405020304" pitchFamily="18" charset="0"/>
            </a:rPr>
            <a:t>Modules Implemented</a:t>
          </a:r>
          <a:endParaRPr lang="en-US" dirty="0">
            <a:latin typeface="Times New Roman" panose="02020603050405020304" pitchFamily="18" charset="0"/>
            <a:cs typeface="Times New Roman" panose="02020603050405020304" pitchFamily="18" charset="0"/>
          </a:endParaRPr>
        </a:p>
      </dgm:t>
    </dgm:pt>
    <dgm:pt modelId="{3D6D8E33-9E04-461D-A97F-601F21DEF300}" type="parTrans" cxnId="{F7757875-9D46-4658-BB1C-66587A59A109}">
      <dgm:prSet/>
      <dgm:spPr/>
      <dgm:t>
        <a:bodyPr/>
        <a:lstStyle/>
        <a:p>
          <a:endParaRPr lang="en-US"/>
        </a:p>
      </dgm:t>
    </dgm:pt>
    <dgm:pt modelId="{FCC05D0C-81BC-4C42-B6ED-1036EED4AACE}" type="sibTrans" cxnId="{F7757875-9D46-4658-BB1C-66587A59A109}">
      <dgm:prSet/>
      <dgm:spPr/>
      <dgm:t>
        <a:bodyPr/>
        <a:lstStyle/>
        <a:p>
          <a:endParaRPr lang="en-US"/>
        </a:p>
      </dgm:t>
    </dgm:pt>
    <dgm:pt modelId="{6D6BFA54-0674-43BB-93FB-FAF20DACE854}" type="pres">
      <dgm:prSet presAssocID="{809008CC-706E-46A4-AD6A-9EE337CFE327}" presName="linear" presStyleCnt="0">
        <dgm:presLayoutVars>
          <dgm:dir/>
          <dgm:animLvl val="lvl"/>
          <dgm:resizeHandles val="exact"/>
        </dgm:presLayoutVars>
      </dgm:prSet>
      <dgm:spPr/>
    </dgm:pt>
    <dgm:pt modelId="{A6AA5737-5803-4985-B97C-3519BD78DCFE}" type="pres">
      <dgm:prSet presAssocID="{50398A02-3476-4835-9AD5-678728842878}" presName="parentLin" presStyleCnt="0"/>
      <dgm:spPr/>
    </dgm:pt>
    <dgm:pt modelId="{6F5AB834-A82F-49CB-9EA0-7BAF07CF56C3}" type="pres">
      <dgm:prSet presAssocID="{50398A02-3476-4835-9AD5-678728842878}" presName="parentLeftMargin" presStyleLbl="node1" presStyleIdx="0" presStyleCnt="3"/>
      <dgm:spPr/>
    </dgm:pt>
    <dgm:pt modelId="{76AF5A28-ADAF-4C3A-BB3D-4082E44202BA}" type="pres">
      <dgm:prSet presAssocID="{50398A02-3476-4835-9AD5-678728842878}" presName="parentText" presStyleLbl="node1" presStyleIdx="0" presStyleCnt="3">
        <dgm:presLayoutVars>
          <dgm:chMax val="0"/>
          <dgm:bulletEnabled val="1"/>
        </dgm:presLayoutVars>
      </dgm:prSet>
      <dgm:spPr/>
    </dgm:pt>
    <dgm:pt modelId="{AD874D99-F836-421F-BDB9-843D63180C3E}" type="pres">
      <dgm:prSet presAssocID="{50398A02-3476-4835-9AD5-678728842878}" presName="negativeSpace" presStyleCnt="0"/>
      <dgm:spPr/>
    </dgm:pt>
    <dgm:pt modelId="{D957E9DF-1629-48B9-A285-D026679D696C}" type="pres">
      <dgm:prSet presAssocID="{50398A02-3476-4835-9AD5-678728842878}" presName="childText" presStyleLbl="conFgAcc1" presStyleIdx="0" presStyleCnt="3">
        <dgm:presLayoutVars>
          <dgm:bulletEnabled val="1"/>
        </dgm:presLayoutVars>
      </dgm:prSet>
      <dgm:spPr/>
    </dgm:pt>
    <dgm:pt modelId="{0493EF67-449B-4129-AAC2-924784713475}" type="pres">
      <dgm:prSet presAssocID="{EA3AB037-BAE8-496A-ACB5-E1EB1C7C0CF0}" presName="spaceBetweenRectangles" presStyleCnt="0"/>
      <dgm:spPr/>
    </dgm:pt>
    <dgm:pt modelId="{277A2CD3-9C3D-4425-91E4-481AB032A08F}" type="pres">
      <dgm:prSet presAssocID="{CEE88189-946D-4400-8858-EAFA6E999B5D}" presName="parentLin" presStyleCnt="0"/>
      <dgm:spPr/>
    </dgm:pt>
    <dgm:pt modelId="{2DBE7B3D-D855-4996-97E6-30340098FA56}" type="pres">
      <dgm:prSet presAssocID="{CEE88189-946D-4400-8858-EAFA6E999B5D}" presName="parentLeftMargin" presStyleLbl="node1" presStyleIdx="0" presStyleCnt="3"/>
      <dgm:spPr/>
    </dgm:pt>
    <dgm:pt modelId="{76AEB6AB-4C44-411D-89F7-F12BF17855C7}" type="pres">
      <dgm:prSet presAssocID="{CEE88189-946D-4400-8858-EAFA6E999B5D}" presName="parentText" presStyleLbl="node1" presStyleIdx="1" presStyleCnt="3">
        <dgm:presLayoutVars>
          <dgm:chMax val="0"/>
          <dgm:bulletEnabled val="1"/>
        </dgm:presLayoutVars>
      </dgm:prSet>
      <dgm:spPr/>
    </dgm:pt>
    <dgm:pt modelId="{0032FCB6-7AB0-40C8-8E0C-B8331AD62863}" type="pres">
      <dgm:prSet presAssocID="{CEE88189-946D-4400-8858-EAFA6E999B5D}" presName="negativeSpace" presStyleCnt="0"/>
      <dgm:spPr/>
    </dgm:pt>
    <dgm:pt modelId="{13BDDA2F-EAEC-4E52-8CC3-D95D5A3A0A18}" type="pres">
      <dgm:prSet presAssocID="{CEE88189-946D-4400-8858-EAFA6E999B5D}" presName="childText" presStyleLbl="conFgAcc1" presStyleIdx="1" presStyleCnt="3">
        <dgm:presLayoutVars>
          <dgm:bulletEnabled val="1"/>
        </dgm:presLayoutVars>
      </dgm:prSet>
      <dgm:spPr/>
    </dgm:pt>
    <dgm:pt modelId="{6F65559F-83B8-48BC-BA1F-74D4204A3B3D}" type="pres">
      <dgm:prSet presAssocID="{BEFA1982-F1CE-4FB2-828F-A2F5A3988486}" presName="spaceBetweenRectangles" presStyleCnt="0"/>
      <dgm:spPr/>
    </dgm:pt>
    <dgm:pt modelId="{0F22C56E-686E-4C97-929D-60D97C82109F}" type="pres">
      <dgm:prSet presAssocID="{21BE255B-B7EC-47B2-B5C1-AB1BDD084B43}" presName="parentLin" presStyleCnt="0"/>
      <dgm:spPr/>
    </dgm:pt>
    <dgm:pt modelId="{41AF5B60-3CD0-4C98-9E12-8198977D784E}" type="pres">
      <dgm:prSet presAssocID="{21BE255B-B7EC-47B2-B5C1-AB1BDD084B43}" presName="parentLeftMargin" presStyleLbl="node1" presStyleIdx="1" presStyleCnt="3"/>
      <dgm:spPr/>
    </dgm:pt>
    <dgm:pt modelId="{2794297D-C119-4E5A-8996-E6997E73CA98}" type="pres">
      <dgm:prSet presAssocID="{21BE255B-B7EC-47B2-B5C1-AB1BDD084B43}" presName="parentText" presStyleLbl="node1" presStyleIdx="2" presStyleCnt="3">
        <dgm:presLayoutVars>
          <dgm:chMax val="0"/>
          <dgm:bulletEnabled val="1"/>
        </dgm:presLayoutVars>
      </dgm:prSet>
      <dgm:spPr/>
    </dgm:pt>
    <dgm:pt modelId="{FAD352AF-AB14-44CA-809D-2C7D1DBB8890}" type="pres">
      <dgm:prSet presAssocID="{21BE255B-B7EC-47B2-B5C1-AB1BDD084B43}" presName="negativeSpace" presStyleCnt="0"/>
      <dgm:spPr/>
    </dgm:pt>
    <dgm:pt modelId="{223C2ED8-A17C-43E8-8AFF-0A4CE9B7E90D}" type="pres">
      <dgm:prSet presAssocID="{21BE255B-B7EC-47B2-B5C1-AB1BDD084B43}" presName="childText" presStyleLbl="conFgAcc1" presStyleIdx="2" presStyleCnt="3">
        <dgm:presLayoutVars>
          <dgm:bulletEnabled val="1"/>
        </dgm:presLayoutVars>
      </dgm:prSet>
      <dgm:spPr/>
    </dgm:pt>
  </dgm:ptLst>
  <dgm:cxnLst>
    <dgm:cxn modelId="{F43D6812-6477-4898-AE1A-DB1EFFF9A6B0}" type="presOf" srcId="{CEE88189-946D-4400-8858-EAFA6E999B5D}" destId="{76AEB6AB-4C44-411D-89F7-F12BF17855C7}" srcOrd="1" destOrd="0" presId="urn:microsoft.com/office/officeart/2005/8/layout/list1"/>
    <dgm:cxn modelId="{8CE62325-CA84-44EC-8E75-D216BB6AAB24}" type="presOf" srcId="{21BE255B-B7EC-47B2-B5C1-AB1BDD084B43}" destId="{41AF5B60-3CD0-4C98-9E12-8198977D784E}" srcOrd="0" destOrd="0" presId="urn:microsoft.com/office/officeart/2005/8/layout/list1"/>
    <dgm:cxn modelId="{AB174828-8DE7-4700-8FE6-D2E44A8FC740}" type="presOf" srcId="{50398A02-3476-4835-9AD5-678728842878}" destId="{76AF5A28-ADAF-4C3A-BB3D-4082E44202BA}" srcOrd="1" destOrd="0" presId="urn:microsoft.com/office/officeart/2005/8/layout/list1"/>
    <dgm:cxn modelId="{32FBE446-7901-4177-B22A-854B88E68FFA}" type="presOf" srcId="{50398A02-3476-4835-9AD5-678728842878}" destId="{6F5AB834-A82F-49CB-9EA0-7BAF07CF56C3}" srcOrd="0" destOrd="0" presId="urn:microsoft.com/office/officeart/2005/8/layout/list1"/>
    <dgm:cxn modelId="{31551C51-C084-429A-ADC2-A8766F6EC1EB}" srcId="{809008CC-706E-46A4-AD6A-9EE337CFE327}" destId="{50398A02-3476-4835-9AD5-678728842878}" srcOrd="0" destOrd="0" parTransId="{FBEF401F-17E0-4D84-B299-A16902DA9816}" sibTransId="{EA3AB037-BAE8-496A-ACB5-E1EB1C7C0CF0}"/>
    <dgm:cxn modelId="{F7757875-9D46-4658-BB1C-66587A59A109}" srcId="{809008CC-706E-46A4-AD6A-9EE337CFE327}" destId="{21BE255B-B7EC-47B2-B5C1-AB1BDD084B43}" srcOrd="2" destOrd="0" parTransId="{3D6D8E33-9E04-461D-A97F-601F21DEF300}" sibTransId="{FCC05D0C-81BC-4C42-B6ED-1036EED4AACE}"/>
    <dgm:cxn modelId="{76CE5E9A-2348-4E8A-8189-476108BABE07}" type="presOf" srcId="{21BE255B-B7EC-47B2-B5C1-AB1BDD084B43}" destId="{2794297D-C119-4E5A-8996-E6997E73CA98}" srcOrd="1" destOrd="0" presId="urn:microsoft.com/office/officeart/2005/8/layout/list1"/>
    <dgm:cxn modelId="{3E59BAA2-8EB7-437C-BC67-6D7576EEA158}" type="presOf" srcId="{CEE88189-946D-4400-8858-EAFA6E999B5D}" destId="{2DBE7B3D-D855-4996-97E6-30340098FA56}" srcOrd="0" destOrd="0" presId="urn:microsoft.com/office/officeart/2005/8/layout/list1"/>
    <dgm:cxn modelId="{C94DF8B0-85A1-439E-84BC-53147FBDC520}" type="presOf" srcId="{809008CC-706E-46A4-AD6A-9EE337CFE327}" destId="{6D6BFA54-0674-43BB-93FB-FAF20DACE854}" srcOrd="0" destOrd="0" presId="urn:microsoft.com/office/officeart/2005/8/layout/list1"/>
    <dgm:cxn modelId="{42483ECD-63A5-432F-8221-4CABB8C94EDB}" srcId="{809008CC-706E-46A4-AD6A-9EE337CFE327}" destId="{CEE88189-946D-4400-8858-EAFA6E999B5D}" srcOrd="1" destOrd="0" parTransId="{6940784A-7C09-4D50-A5AB-7F919DDCC061}" sibTransId="{BEFA1982-F1CE-4FB2-828F-A2F5A3988486}"/>
    <dgm:cxn modelId="{77605147-9A6B-444D-AC49-18B0BEFC7822}" type="presParOf" srcId="{6D6BFA54-0674-43BB-93FB-FAF20DACE854}" destId="{A6AA5737-5803-4985-B97C-3519BD78DCFE}" srcOrd="0" destOrd="0" presId="urn:microsoft.com/office/officeart/2005/8/layout/list1"/>
    <dgm:cxn modelId="{AE0835D5-3CC8-4E8F-9AFD-8CB7ADF92BF7}" type="presParOf" srcId="{A6AA5737-5803-4985-B97C-3519BD78DCFE}" destId="{6F5AB834-A82F-49CB-9EA0-7BAF07CF56C3}" srcOrd="0" destOrd="0" presId="urn:microsoft.com/office/officeart/2005/8/layout/list1"/>
    <dgm:cxn modelId="{9FC853BE-C7CE-4B90-9AF6-C070EBC0A5BD}" type="presParOf" srcId="{A6AA5737-5803-4985-B97C-3519BD78DCFE}" destId="{76AF5A28-ADAF-4C3A-BB3D-4082E44202BA}" srcOrd="1" destOrd="0" presId="urn:microsoft.com/office/officeart/2005/8/layout/list1"/>
    <dgm:cxn modelId="{9A7A4E3E-A887-48E8-BCC4-84851401134E}" type="presParOf" srcId="{6D6BFA54-0674-43BB-93FB-FAF20DACE854}" destId="{AD874D99-F836-421F-BDB9-843D63180C3E}" srcOrd="1" destOrd="0" presId="urn:microsoft.com/office/officeart/2005/8/layout/list1"/>
    <dgm:cxn modelId="{F954FEE7-8D1A-4DAA-9EF4-E9A90C671C9A}" type="presParOf" srcId="{6D6BFA54-0674-43BB-93FB-FAF20DACE854}" destId="{D957E9DF-1629-48B9-A285-D026679D696C}" srcOrd="2" destOrd="0" presId="urn:microsoft.com/office/officeart/2005/8/layout/list1"/>
    <dgm:cxn modelId="{C8BF95CD-C5BF-4537-A0D5-AE45542025B0}" type="presParOf" srcId="{6D6BFA54-0674-43BB-93FB-FAF20DACE854}" destId="{0493EF67-449B-4129-AAC2-924784713475}" srcOrd="3" destOrd="0" presId="urn:microsoft.com/office/officeart/2005/8/layout/list1"/>
    <dgm:cxn modelId="{5EA1DB63-2B5B-46AB-9AD0-19F88A08616E}" type="presParOf" srcId="{6D6BFA54-0674-43BB-93FB-FAF20DACE854}" destId="{277A2CD3-9C3D-4425-91E4-481AB032A08F}" srcOrd="4" destOrd="0" presId="urn:microsoft.com/office/officeart/2005/8/layout/list1"/>
    <dgm:cxn modelId="{EC03FFB4-D861-4B39-B94E-9F0E8D5BDA1E}" type="presParOf" srcId="{277A2CD3-9C3D-4425-91E4-481AB032A08F}" destId="{2DBE7B3D-D855-4996-97E6-30340098FA56}" srcOrd="0" destOrd="0" presId="urn:microsoft.com/office/officeart/2005/8/layout/list1"/>
    <dgm:cxn modelId="{76CE5A3F-BBE2-4BD2-A5D9-B9543B48FE5A}" type="presParOf" srcId="{277A2CD3-9C3D-4425-91E4-481AB032A08F}" destId="{76AEB6AB-4C44-411D-89F7-F12BF17855C7}" srcOrd="1" destOrd="0" presId="urn:microsoft.com/office/officeart/2005/8/layout/list1"/>
    <dgm:cxn modelId="{59830D12-7CBA-4BA7-A713-62C71CC93A03}" type="presParOf" srcId="{6D6BFA54-0674-43BB-93FB-FAF20DACE854}" destId="{0032FCB6-7AB0-40C8-8E0C-B8331AD62863}" srcOrd="5" destOrd="0" presId="urn:microsoft.com/office/officeart/2005/8/layout/list1"/>
    <dgm:cxn modelId="{4BBC58C2-B95F-4482-9ACF-F8339344D498}" type="presParOf" srcId="{6D6BFA54-0674-43BB-93FB-FAF20DACE854}" destId="{13BDDA2F-EAEC-4E52-8CC3-D95D5A3A0A18}" srcOrd="6" destOrd="0" presId="urn:microsoft.com/office/officeart/2005/8/layout/list1"/>
    <dgm:cxn modelId="{6529EFE4-717E-4B37-9CE4-48F828309FFF}" type="presParOf" srcId="{6D6BFA54-0674-43BB-93FB-FAF20DACE854}" destId="{6F65559F-83B8-48BC-BA1F-74D4204A3B3D}" srcOrd="7" destOrd="0" presId="urn:microsoft.com/office/officeart/2005/8/layout/list1"/>
    <dgm:cxn modelId="{B9BECF8E-96F9-4FDB-A806-A833924149E0}" type="presParOf" srcId="{6D6BFA54-0674-43BB-93FB-FAF20DACE854}" destId="{0F22C56E-686E-4C97-929D-60D97C82109F}" srcOrd="8" destOrd="0" presId="urn:microsoft.com/office/officeart/2005/8/layout/list1"/>
    <dgm:cxn modelId="{A0E027A2-D659-4692-A9D8-870BEBACBCEF}" type="presParOf" srcId="{0F22C56E-686E-4C97-929D-60D97C82109F}" destId="{41AF5B60-3CD0-4C98-9E12-8198977D784E}" srcOrd="0" destOrd="0" presId="urn:microsoft.com/office/officeart/2005/8/layout/list1"/>
    <dgm:cxn modelId="{7268625B-2550-4E07-87AA-8F4C0D31ED11}" type="presParOf" srcId="{0F22C56E-686E-4C97-929D-60D97C82109F}" destId="{2794297D-C119-4E5A-8996-E6997E73CA98}" srcOrd="1" destOrd="0" presId="urn:microsoft.com/office/officeart/2005/8/layout/list1"/>
    <dgm:cxn modelId="{3B811A99-7BA9-4FA6-BA72-406D1BFA100C}" type="presParOf" srcId="{6D6BFA54-0674-43BB-93FB-FAF20DACE854}" destId="{FAD352AF-AB14-44CA-809D-2C7D1DBB8890}" srcOrd="9" destOrd="0" presId="urn:microsoft.com/office/officeart/2005/8/layout/list1"/>
    <dgm:cxn modelId="{BE6088F5-3680-40C4-823B-9A2611A8D106}" type="presParOf" srcId="{6D6BFA54-0674-43BB-93FB-FAF20DACE854}" destId="{223C2ED8-A17C-43E8-8AFF-0A4CE9B7E90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D8069-C085-4AB7-AB19-B12BDBA53821}">
      <dsp:nvSpPr>
        <dsp:cNvPr id="0" name=""/>
        <dsp:cNvSpPr/>
      </dsp:nvSpPr>
      <dsp:spPr>
        <a:xfrm>
          <a:off x="0" y="397024"/>
          <a:ext cx="6525661" cy="4134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b="1" kern="1200" dirty="0">
              <a:solidFill>
                <a:schemeClr val="tx1"/>
              </a:solidFill>
              <a:latin typeface="Times New Roman" panose="02020603050405020304" pitchFamily="18" charset="0"/>
              <a:cs typeface="Times New Roman" panose="02020603050405020304" pitchFamily="18" charset="0"/>
            </a:rPr>
            <a:t>Given the starting and ending points as </a:t>
          </a:r>
          <a:r>
            <a:rPr lang="en-US" sz="3100" b="1" kern="1200" dirty="0">
              <a:solidFill>
                <a:schemeClr val="bg1"/>
              </a:solidFill>
              <a:latin typeface="Times New Roman" panose="02020603050405020304" pitchFamily="18" charset="0"/>
              <a:cs typeface="Times New Roman" panose="02020603050405020304" pitchFamily="18" charset="0"/>
            </a:rPr>
            <a:t>public key</a:t>
          </a:r>
          <a:r>
            <a:rPr lang="en-US" sz="3100" b="1" kern="1200" dirty="0">
              <a:solidFill>
                <a:schemeClr val="tx1"/>
              </a:solidFill>
              <a:latin typeface="Times New Roman" panose="02020603050405020304" pitchFamily="18" charset="0"/>
              <a:cs typeface="Times New Roman" panose="02020603050405020304" pitchFamily="18" charset="0"/>
            </a:rPr>
            <a:t>, it’s extremely difficult to figure out how many steps it takes to move from one point to another on that curve(the </a:t>
          </a:r>
          <a:r>
            <a:rPr lang="en-US" sz="3100" b="1" kern="1200" dirty="0">
              <a:solidFill>
                <a:schemeClr val="bg1"/>
              </a:solidFill>
              <a:latin typeface="Times New Roman" panose="02020603050405020304" pitchFamily="18" charset="0"/>
              <a:cs typeface="Times New Roman" panose="02020603050405020304" pitchFamily="18" charset="0"/>
            </a:rPr>
            <a:t>private key</a:t>
          </a:r>
          <a:r>
            <a:rPr lang="en-US" sz="3100" b="1" kern="1200" dirty="0">
              <a:solidFill>
                <a:schemeClr val="tx1"/>
              </a:solidFill>
              <a:latin typeface="Times New Roman" panose="02020603050405020304" pitchFamily="18" charset="0"/>
              <a:cs typeface="Times New Roman" panose="02020603050405020304" pitchFamily="18" charset="0"/>
            </a:rPr>
            <a:t>), which makes the Elliptic curve one the most efficient way in cryptography.</a:t>
          </a:r>
        </a:p>
      </dsp:txBody>
      <dsp:txXfrm>
        <a:off x="201843" y="598867"/>
        <a:ext cx="6121975" cy="3731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7E9DF-1629-48B9-A285-D026679D696C}">
      <dsp:nvSpPr>
        <dsp:cNvPr id="0" name=""/>
        <dsp:cNvSpPr/>
      </dsp:nvSpPr>
      <dsp:spPr>
        <a:xfrm>
          <a:off x="0" y="546182"/>
          <a:ext cx="6525661" cy="85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AF5A28-ADAF-4C3A-BB3D-4082E44202BA}">
      <dsp:nvSpPr>
        <dsp:cNvPr id="0" name=""/>
        <dsp:cNvSpPr/>
      </dsp:nvSpPr>
      <dsp:spPr>
        <a:xfrm>
          <a:off x="326283" y="44342"/>
          <a:ext cx="4567962"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658" tIns="0" rIns="172658" bIns="0" numCol="1" spcCol="1270" anchor="ctr" anchorCtr="0">
          <a:noAutofit/>
        </a:bodyPr>
        <a:lstStyle/>
        <a:p>
          <a:pPr marL="0" lvl="0" indent="0" algn="l" defTabSz="1511300">
            <a:lnSpc>
              <a:spcPct val="90000"/>
            </a:lnSpc>
            <a:spcBef>
              <a:spcPct val="0"/>
            </a:spcBef>
            <a:spcAft>
              <a:spcPct val="35000"/>
            </a:spcAft>
            <a:buNone/>
          </a:pPr>
          <a:r>
            <a:rPr lang="en-US" sz="3400" b="1" i="1" kern="1200" dirty="0">
              <a:latin typeface="Times New Roman" panose="02020603050405020304" pitchFamily="18" charset="0"/>
              <a:cs typeface="Times New Roman" panose="02020603050405020304" pitchFamily="18" charset="0"/>
            </a:rPr>
            <a:t>Polynomial Equation</a:t>
          </a:r>
          <a:endParaRPr lang="en-US" sz="3400" kern="1200" dirty="0">
            <a:latin typeface="Times New Roman" panose="02020603050405020304" pitchFamily="18" charset="0"/>
            <a:cs typeface="Times New Roman" panose="02020603050405020304" pitchFamily="18" charset="0"/>
          </a:endParaRPr>
        </a:p>
      </dsp:txBody>
      <dsp:txXfrm>
        <a:off x="375279" y="93338"/>
        <a:ext cx="4469970" cy="905688"/>
      </dsp:txXfrm>
    </dsp:sp>
    <dsp:sp modelId="{13BDDA2F-EAEC-4E52-8CC3-D95D5A3A0A18}">
      <dsp:nvSpPr>
        <dsp:cNvPr id="0" name=""/>
        <dsp:cNvSpPr/>
      </dsp:nvSpPr>
      <dsp:spPr>
        <a:xfrm>
          <a:off x="0" y="2088422"/>
          <a:ext cx="6525661" cy="856800"/>
        </a:xfrm>
        <a:prstGeom prst="rect">
          <a:avLst/>
        </a:prstGeom>
        <a:solidFill>
          <a:schemeClr val="lt1">
            <a:alpha val="90000"/>
            <a:hueOff val="0"/>
            <a:satOff val="0"/>
            <a:lumOff val="0"/>
            <a:alphaOff val="0"/>
          </a:schemeClr>
        </a:solidFill>
        <a:ln w="12700" cap="flat" cmpd="sng" algn="ctr">
          <a:solidFill>
            <a:schemeClr val="accent2">
              <a:hueOff val="390212"/>
              <a:satOff val="-4135"/>
              <a:lumOff val="-5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AEB6AB-4C44-411D-89F7-F12BF17855C7}">
      <dsp:nvSpPr>
        <dsp:cNvPr id="0" name=""/>
        <dsp:cNvSpPr/>
      </dsp:nvSpPr>
      <dsp:spPr>
        <a:xfrm>
          <a:off x="326283" y="1586582"/>
          <a:ext cx="4567962" cy="1003680"/>
        </a:xfrm>
        <a:prstGeom prst="roundRect">
          <a:avLst/>
        </a:prstGeom>
        <a:solidFill>
          <a:schemeClr val="accent2">
            <a:hueOff val="390212"/>
            <a:satOff val="-413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658" tIns="0" rIns="172658" bIns="0" numCol="1" spcCol="1270" anchor="ctr" anchorCtr="0">
          <a:noAutofit/>
        </a:bodyPr>
        <a:lstStyle/>
        <a:p>
          <a:pPr marL="0" lvl="0" indent="0" algn="l" defTabSz="1511300">
            <a:lnSpc>
              <a:spcPct val="90000"/>
            </a:lnSpc>
            <a:spcBef>
              <a:spcPct val="0"/>
            </a:spcBef>
            <a:spcAft>
              <a:spcPct val="35000"/>
            </a:spcAft>
            <a:buNone/>
          </a:pPr>
          <a:r>
            <a:rPr lang="en-US" sz="3400" b="1" i="1" kern="1200" dirty="0">
              <a:latin typeface="Times New Roman" panose="02020603050405020304" pitchFamily="18" charset="0"/>
              <a:cs typeface="Times New Roman" panose="02020603050405020304" pitchFamily="18" charset="0"/>
            </a:rPr>
            <a:t>Binary Field Arithmetic</a:t>
          </a:r>
          <a:endParaRPr lang="en-US" sz="3400" kern="1200" dirty="0">
            <a:latin typeface="Times New Roman" panose="02020603050405020304" pitchFamily="18" charset="0"/>
            <a:cs typeface="Times New Roman" panose="02020603050405020304" pitchFamily="18" charset="0"/>
          </a:endParaRPr>
        </a:p>
      </dsp:txBody>
      <dsp:txXfrm>
        <a:off x="375279" y="1635578"/>
        <a:ext cx="4469970" cy="905688"/>
      </dsp:txXfrm>
    </dsp:sp>
    <dsp:sp modelId="{223C2ED8-A17C-43E8-8AFF-0A4CE9B7E90D}">
      <dsp:nvSpPr>
        <dsp:cNvPr id="0" name=""/>
        <dsp:cNvSpPr/>
      </dsp:nvSpPr>
      <dsp:spPr>
        <a:xfrm>
          <a:off x="0" y="3630662"/>
          <a:ext cx="6525661" cy="856800"/>
        </a:xfrm>
        <a:prstGeom prst="rect">
          <a:avLst/>
        </a:prstGeom>
        <a:solidFill>
          <a:schemeClr val="lt1">
            <a:alpha val="90000"/>
            <a:hueOff val="0"/>
            <a:satOff val="0"/>
            <a:lumOff val="0"/>
            <a:alphaOff val="0"/>
          </a:schemeClr>
        </a:solidFill>
        <a:ln w="12700" cap="flat" cmpd="sng" algn="ctr">
          <a:solidFill>
            <a:schemeClr val="accent2">
              <a:hueOff val="780423"/>
              <a:satOff val="-8271"/>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4297D-C119-4E5A-8996-E6997E73CA98}">
      <dsp:nvSpPr>
        <dsp:cNvPr id="0" name=""/>
        <dsp:cNvSpPr/>
      </dsp:nvSpPr>
      <dsp:spPr>
        <a:xfrm>
          <a:off x="326283" y="3128822"/>
          <a:ext cx="4567962" cy="1003680"/>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658" tIns="0" rIns="172658" bIns="0" numCol="1" spcCol="1270" anchor="ctr" anchorCtr="0">
          <a:noAutofit/>
        </a:bodyPr>
        <a:lstStyle/>
        <a:p>
          <a:pPr marL="0" lvl="0" indent="0" algn="l" defTabSz="1511300">
            <a:lnSpc>
              <a:spcPct val="90000"/>
            </a:lnSpc>
            <a:spcBef>
              <a:spcPct val="0"/>
            </a:spcBef>
            <a:spcAft>
              <a:spcPct val="35000"/>
            </a:spcAft>
            <a:buNone/>
          </a:pPr>
          <a:r>
            <a:rPr lang="en-US" sz="3400" b="1" i="1" kern="1200" dirty="0">
              <a:latin typeface="Times New Roman" panose="02020603050405020304" pitchFamily="18" charset="0"/>
              <a:cs typeface="Times New Roman" panose="02020603050405020304" pitchFamily="18" charset="0"/>
            </a:rPr>
            <a:t>Modules Implemented</a:t>
          </a:r>
          <a:endParaRPr lang="en-US" sz="3400" kern="1200" dirty="0">
            <a:latin typeface="Times New Roman" panose="02020603050405020304" pitchFamily="18" charset="0"/>
            <a:cs typeface="Times New Roman" panose="02020603050405020304" pitchFamily="18" charset="0"/>
          </a:endParaRPr>
        </a:p>
      </dsp:txBody>
      <dsp:txXfrm>
        <a:off x="375279" y="3177818"/>
        <a:ext cx="4469970"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185F4-57CF-4070-9CA5-A9F4B9C4AF22}"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C8DCF-617E-46A8-82AE-3E9B8C168C12}" type="slidenum">
              <a:rPr lang="en-US" smtClean="0"/>
              <a:t>‹#›</a:t>
            </a:fld>
            <a:endParaRPr lang="en-US"/>
          </a:p>
        </p:txBody>
      </p:sp>
    </p:spTree>
    <p:extLst>
      <p:ext uri="{BB962C8B-B14F-4D97-AF65-F5344CB8AC3E}">
        <p14:creationId xmlns:p14="http://schemas.microsoft.com/office/powerpoint/2010/main" val="169346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0C8DCF-617E-46A8-82AE-3E9B8C168C12}" type="slidenum">
              <a:rPr lang="en-US" smtClean="0"/>
              <a:t>2</a:t>
            </a:fld>
            <a:endParaRPr lang="en-US"/>
          </a:p>
        </p:txBody>
      </p:sp>
    </p:spTree>
    <p:extLst>
      <p:ext uri="{BB962C8B-B14F-4D97-AF65-F5344CB8AC3E}">
        <p14:creationId xmlns:p14="http://schemas.microsoft.com/office/powerpoint/2010/main" val="246430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0C8DCF-617E-46A8-82AE-3E9B8C168C12}" type="slidenum">
              <a:rPr lang="en-US" smtClean="0"/>
              <a:t>13</a:t>
            </a:fld>
            <a:endParaRPr lang="en-US"/>
          </a:p>
        </p:txBody>
      </p:sp>
    </p:spTree>
    <p:extLst>
      <p:ext uri="{BB962C8B-B14F-4D97-AF65-F5344CB8AC3E}">
        <p14:creationId xmlns:p14="http://schemas.microsoft.com/office/powerpoint/2010/main" val="2532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software vs hardware</a:t>
            </a:r>
          </a:p>
        </p:txBody>
      </p:sp>
      <p:sp>
        <p:nvSpPr>
          <p:cNvPr id="4" name="Slide Number Placeholder 3"/>
          <p:cNvSpPr>
            <a:spLocks noGrp="1"/>
          </p:cNvSpPr>
          <p:nvPr>
            <p:ph type="sldNum" sz="quarter" idx="5"/>
          </p:nvPr>
        </p:nvSpPr>
        <p:spPr/>
        <p:txBody>
          <a:bodyPr/>
          <a:lstStyle/>
          <a:p>
            <a:fld id="{CD0C8DCF-617E-46A8-82AE-3E9B8C168C12}" type="slidenum">
              <a:rPr lang="en-US" smtClean="0"/>
              <a:t>14</a:t>
            </a:fld>
            <a:endParaRPr lang="en-US"/>
          </a:p>
        </p:txBody>
      </p:sp>
    </p:spTree>
    <p:extLst>
      <p:ext uri="{BB962C8B-B14F-4D97-AF65-F5344CB8AC3E}">
        <p14:creationId xmlns:p14="http://schemas.microsoft.com/office/powerpoint/2010/main" val="411456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cryptography</a:t>
            </a:r>
          </a:p>
        </p:txBody>
      </p:sp>
      <p:sp>
        <p:nvSpPr>
          <p:cNvPr id="4" name="Slide Number Placeholder 3"/>
          <p:cNvSpPr>
            <a:spLocks noGrp="1"/>
          </p:cNvSpPr>
          <p:nvPr>
            <p:ph type="sldNum" sz="quarter" idx="5"/>
          </p:nvPr>
        </p:nvSpPr>
        <p:spPr/>
        <p:txBody>
          <a:bodyPr/>
          <a:lstStyle/>
          <a:p>
            <a:fld id="{CD0C8DCF-617E-46A8-82AE-3E9B8C168C12}" type="slidenum">
              <a:rPr lang="en-US" smtClean="0"/>
              <a:t>3</a:t>
            </a:fld>
            <a:endParaRPr lang="en-US"/>
          </a:p>
        </p:txBody>
      </p:sp>
    </p:spTree>
    <p:extLst>
      <p:ext uri="{BB962C8B-B14F-4D97-AF65-F5344CB8AC3E}">
        <p14:creationId xmlns:p14="http://schemas.microsoft.com/office/powerpoint/2010/main" val="223739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keys</a:t>
            </a:r>
          </a:p>
        </p:txBody>
      </p:sp>
      <p:sp>
        <p:nvSpPr>
          <p:cNvPr id="4" name="Slide Number Placeholder 3"/>
          <p:cNvSpPr>
            <a:spLocks noGrp="1"/>
          </p:cNvSpPr>
          <p:nvPr>
            <p:ph type="sldNum" sz="quarter" idx="5"/>
          </p:nvPr>
        </p:nvSpPr>
        <p:spPr/>
        <p:txBody>
          <a:bodyPr/>
          <a:lstStyle/>
          <a:p>
            <a:fld id="{CD0C8DCF-617E-46A8-82AE-3E9B8C168C12}" type="slidenum">
              <a:rPr lang="en-US" smtClean="0"/>
              <a:t>4</a:t>
            </a:fld>
            <a:endParaRPr lang="en-US"/>
          </a:p>
        </p:txBody>
      </p:sp>
    </p:spTree>
    <p:extLst>
      <p:ext uri="{BB962C8B-B14F-4D97-AF65-F5344CB8AC3E}">
        <p14:creationId xmlns:p14="http://schemas.microsoft.com/office/powerpoint/2010/main" val="33668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Prime vs binary</a:t>
            </a:r>
          </a:p>
        </p:txBody>
      </p:sp>
      <p:sp>
        <p:nvSpPr>
          <p:cNvPr id="4" name="Slide Number Placeholder 3"/>
          <p:cNvSpPr>
            <a:spLocks noGrp="1"/>
          </p:cNvSpPr>
          <p:nvPr>
            <p:ph type="sldNum" sz="quarter" idx="5"/>
          </p:nvPr>
        </p:nvSpPr>
        <p:spPr/>
        <p:txBody>
          <a:bodyPr/>
          <a:lstStyle/>
          <a:p>
            <a:fld id="{CD0C8DCF-617E-46A8-82AE-3E9B8C168C12}" type="slidenum">
              <a:rPr lang="en-US" smtClean="0"/>
              <a:t>5</a:t>
            </a:fld>
            <a:endParaRPr lang="en-US"/>
          </a:p>
        </p:txBody>
      </p:sp>
    </p:spTree>
    <p:extLst>
      <p:ext uri="{BB962C8B-B14F-4D97-AF65-F5344CB8AC3E}">
        <p14:creationId xmlns:p14="http://schemas.microsoft.com/office/powerpoint/2010/main" val="279754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chart!</a:t>
            </a:r>
          </a:p>
        </p:txBody>
      </p:sp>
      <p:sp>
        <p:nvSpPr>
          <p:cNvPr id="4" name="Slide Number Placeholder 3"/>
          <p:cNvSpPr>
            <a:spLocks noGrp="1"/>
          </p:cNvSpPr>
          <p:nvPr>
            <p:ph type="sldNum" sz="quarter" idx="5"/>
          </p:nvPr>
        </p:nvSpPr>
        <p:spPr/>
        <p:txBody>
          <a:bodyPr/>
          <a:lstStyle/>
          <a:p>
            <a:fld id="{CD0C8DCF-617E-46A8-82AE-3E9B8C168C12}" type="slidenum">
              <a:rPr lang="en-US" smtClean="0"/>
              <a:t>6</a:t>
            </a:fld>
            <a:endParaRPr lang="en-US"/>
          </a:p>
        </p:txBody>
      </p:sp>
    </p:spTree>
    <p:extLst>
      <p:ext uri="{BB962C8B-B14F-4D97-AF65-F5344CB8AC3E}">
        <p14:creationId xmlns:p14="http://schemas.microsoft.com/office/powerpoint/2010/main" val="38889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z</a:t>
            </a:r>
            <a:r>
              <a:rPr lang="en-US" baseline="30000" dirty="0"/>
              <a:t>4</a:t>
            </a:r>
            <a:r>
              <a:rPr lang="en-US" baseline="0" dirty="0"/>
              <a:t> + z + 1, irreducible polynomial function</a:t>
            </a:r>
            <a:endParaRPr lang="en-US" dirty="0"/>
          </a:p>
        </p:txBody>
      </p:sp>
      <p:sp>
        <p:nvSpPr>
          <p:cNvPr id="4" name="Slide Number Placeholder 3"/>
          <p:cNvSpPr>
            <a:spLocks noGrp="1"/>
          </p:cNvSpPr>
          <p:nvPr>
            <p:ph type="sldNum" sz="quarter" idx="5"/>
          </p:nvPr>
        </p:nvSpPr>
        <p:spPr/>
        <p:txBody>
          <a:bodyPr/>
          <a:lstStyle/>
          <a:p>
            <a:fld id="{CD0C8DCF-617E-46A8-82AE-3E9B8C168C12}" type="slidenum">
              <a:rPr lang="en-US" smtClean="0"/>
              <a:t>8</a:t>
            </a:fld>
            <a:endParaRPr lang="en-US"/>
          </a:p>
        </p:txBody>
      </p:sp>
    </p:spTree>
    <p:extLst>
      <p:ext uri="{BB962C8B-B14F-4D97-AF65-F5344CB8AC3E}">
        <p14:creationId xmlns:p14="http://schemas.microsoft.com/office/powerpoint/2010/main" val="319988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a:t>
            </a:r>
          </a:p>
        </p:txBody>
      </p:sp>
      <p:sp>
        <p:nvSpPr>
          <p:cNvPr id="4" name="Slide Number Placeholder 3"/>
          <p:cNvSpPr>
            <a:spLocks noGrp="1"/>
          </p:cNvSpPr>
          <p:nvPr>
            <p:ph type="sldNum" sz="quarter" idx="5"/>
          </p:nvPr>
        </p:nvSpPr>
        <p:spPr/>
        <p:txBody>
          <a:bodyPr/>
          <a:lstStyle/>
          <a:p>
            <a:fld id="{CD0C8DCF-617E-46A8-82AE-3E9B8C168C12}" type="slidenum">
              <a:rPr lang="en-US" smtClean="0"/>
              <a:t>9</a:t>
            </a:fld>
            <a:endParaRPr lang="en-US"/>
          </a:p>
        </p:txBody>
      </p:sp>
    </p:spTree>
    <p:extLst>
      <p:ext uri="{BB962C8B-B14F-4D97-AF65-F5344CB8AC3E}">
        <p14:creationId xmlns:p14="http://schemas.microsoft.com/office/powerpoint/2010/main" val="28544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explanation of each?</a:t>
            </a:r>
          </a:p>
        </p:txBody>
      </p:sp>
      <p:sp>
        <p:nvSpPr>
          <p:cNvPr id="4" name="Slide Number Placeholder 3"/>
          <p:cNvSpPr>
            <a:spLocks noGrp="1"/>
          </p:cNvSpPr>
          <p:nvPr>
            <p:ph type="sldNum" sz="quarter" idx="5"/>
          </p:nvPr>
        </p:nvSpPr>
        <p:spPr/>
        <p:txBody>
          <a:bodyPr/>
          <a:lstStyle/>
          <a:p>
            <a:fld id="{CD0C8DCF-617E-46A8-82AE-3E9B8C168C12}" type="slidenum">
              <a:rPr lang="en-US" smtClean="0"/>
              <a:t>10</a:t>
            </a:fld>
            <a:endParaRPr lang="en-US"/>
          </a:p>
        </p:txBody>
      </p:sp>
    </p:spTree>
    <p:extLst>
      <p:ext uri="{BB962C8B-B14F-4D97-AF65-F5344CB8AC3E}">
        <p14:creationId xmlns:p14="http://schemas.microsoft.com/office/powerpoint/2010/main" val="391353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inputs and outputs – </a:t>
            </a:r>
            <a:r>
              <a:rPr lang="en-US" dirty="0" err="1"/>
              <a:t>plain_byte</a:t>
            </a:r>
            <a:r>
              <a:rPr lang="en-US" dirty="0"/>
              <a:t> and the decrypted result!</a:t>
            </a:r>
          </a:p>
        </p:txBody>
      </p:sp>
      <p:sp>
        <p:nvSpPr>
          <p:cNvPr id="4" name="Slide Number Placeholder 3"/>
          <p:cNvSpPr>
            <a:spLocks noGrp="1"/>
          </p:cNvSpPr>
          <p:nvPr>
            <p:ph type="sldNum" sz="quarter" idx="5"/>
          </p:nvPr>
        </p:nvSpPr>
        <p:spPr/>
        <p:txBody>
          <a:bodyPr/>
          <a:lstStyle/>
          <a:p>
            <a:fld id="{CD0C8DCF-617E-46A8-82AE-3E9B8C168C12}" type="slidenum">
              <a:rPr lang="en-US" smtClean="0"/>
              <a:t>12</a:t>
            </a:fld>
            <a:endParaRPr lang="en-US"/>
          </a:p>
        </p:txBody>
      </p:sp>
    </p:spTree>
    <p:extLst>
      <p:ext uri="{BB962C8B-B14F-4D97-AF65-F5344CB8AC3E}">
        <p14:creationId xmlns:p14="http://schemas.microsoft.com/office/powerpoint/2010/main" val="25808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8184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1766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7531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34768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8237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3100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4859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9379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9457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7700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12/7/20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7609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12/7/20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8916674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2CB1-E1C7-48CE-85BB-B89AA9370B44}"/>
              </a:ext>
            </a:extLst>
          </p:cNvPr>
          <p:cNvSpPr>
            <a:spLocks noGrp="1"/>
          </p:cNvSpPr>
          <p:nvPr>
            <p:ph type="ctrTitle"/>
          </p:nvPr>
        </p:nvSpPr>
        <p:spPr>
          <a:xfrm>
            <a:off x="2225286" y="707523"/>
            <a:ext cx="7178723" cy="1757082"/>
          </a:xfrm>
        </p:spPr>
        <p:txBody>
          <a:bodyPr anchor="b">
            <a:normAutofit fontScale="90000"/>
          </a:bodyPr>
          <a:lstStyle/>
          <a:p>
            <a:r>
              <a:rPr lang="en-US" sz="3600" b="1" dirty="0">
                <a:solidFill>
                  <a:schemeClr val="accent2">
                    <a:lumMod val="75000"/>
                  </a:schemeClr>
                </a:solidFill>
                <a:effectLst/>
                <a:latin typeface="Lucida Calligraphy" panose="03010101010101010101" pitchFamily="66" charset="0"/>
                <a:ea typeface="MS Mincho" panose="02020609040205080304" pitchFamily="49" charset="-128"/>
              </a:rPr>
              <a:t>MicroBlaze-Based Processor on FPGA for  Elliptic Curve Cryptography Implementation</a:t>
            </a:r>
            <a:br>
              <a:rPr lang="en-US" sz="1800" dirty="0">
                <a:solidFill>
                  <a:schemeClr val="accent2">
                    <a:lumMod val="75000"/>
                  </a:schemeClr>
                </a:solidFill>
                <a:effectLst/>
                <a:latin typeface="Times New Roman" panose="02020603050405020304" pitchFamily="18" charset="0"/>
                <a:ea typeface="MS Mincho" panose="02020609040205080304" pitchFamily="49" charset="-128"/>
              </a:rPr>
            </a:br>
            <a:endParaRPr lang="en-US" dirty="0">
              <a:solidFill>
                <a:schemeClr val="accent2">
                  <a:lumMod val="75000"/>
                </a:schemeClr>
              </a:solidFill>
            </a:endParaRPr>
          </a:p>
        </p:txBody>
      </p:sp>
      <p:sp>
        <p:nvSpPr>
          <p:cNvPr id="34" name="TextBox 33">
            <a:extLst>
              <a:ext uri="{FF2B5EF4-FFF2-40B4-BE49-F238E27FC236}">
                <a16:creationId xmlns:a16="http://schemas.microsoft.com/office/drawing/2014/main" id="{B2792CD2-A9A9-47DA-867D-412568B93B18}"/>
              </a:ext>
            </a:extLst>
          </p:cNvPr>
          <p:cNvSpPr txBox="1"/>
          <p:nvPr/>
        </p:nvSpPr>
        <p:spPr>
          <a:xfrm>
            <a:off x="331305" y="2087337"/>
            <a:ext cx="10760764" cy="1779974"/>
          </a:xfrm>
          <a:prstGeom prst="rect">
            <a:avLst/>
          </a:prstGeom>
          <a:noFill/>
        </p:spPr>
        <p:txBody>
          <a:bodyPr wrap="square" rtlCol="0">
            <a:spAutoFit/>
          </a:bodyPr>
          <a:lstStyle/>
          <a:p>
            <a:pPr marL="0" marR="0" algn="ctr">
              <a:spcBef>
                <a:spcPts val="1800"/>
              </a:spcBef>
              <a:spcAft>
                <a:spcPts val="200"/>
              </a:spcAft>
            </a:pPr>
            <a:r>
              <a:rPr lang="en-US" sz="1800" dirty="0">
                <a:solidFill>
                  <a:schemeClr val="accent5"/>
                </a:solidFill>
                <a:effectLst/>
                <a:latin typeface="Times New Roman" panose="02020603050405020304" pitchFamily="18" charset="0"/>
                <a:ea typeface="SimSun" panose="02010600030101010101" pitchFamily="2" charset="-122"/>
              </a:rPr>
              <a:t>Grant Genie, Daisy Guzman, Newton Le, Laurice Sattouf, Andro Younan, Mohamed El- </a:t>
            </a:r>
            <a:r>
              <a:rPr lang="en-US" sz="1800" dirty="0" err="1">
                <a:solidFill>
                  <a:schemeClr val="accent5"/>
                </a:solidFill>
                <a:effectLst/>
                <a:latin typeface="Times New Roman" panose="02020603050405020304" pitchFamily="18" charset="0"/>
                <a:ea typeface="SimSun" panose="02010600030101010101" pitchFamily="2" charset="-122"/>
              </a:rPr>
              <a:t>Hadedy</a:t>
            </a:r>
            <a:endParaRPr lang="en-US" sz="1800" dirty="0">
              <a:solidFill>
                <a:schemeClr val="accent5"/>
              </a:solidFill>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1800" dirty="0">
                <a:solidFill>
                  <a:schemeClr val="accent5"/>
                </a:solidFill>
                <a:effectLst/>
                <a:latin typeface="Times New Roman" panose="02020603050405020304" pitchFamily="18" charset="0"/>
                <a:ea typeface="SimSun" panose="02010600030101010101" pitchFamily="2" charset="-122"/>
              </a:rPr>
              <a:t>gtgenie@cpp.edu, dguzman@cpp.edu, newtonle@cpp.edu, lsattouf@cpp.edu, ayounan@cpp.edu, mealy@cpp.edu</a:t>
            </a:r>
            <a:br>
              <a:rPr lang="en-US" sz="1800" dirty="0">
                <a:solidFill>
                  <a:schemeClr val="accent5"/>
                </a:solidFill>
                <a:effectLst/>
                <a:latin typeface="Times New Roman" panose="02020603050405020304" pitchFamily="18" charset="0"/>
                <a:ea typeface="SimSun" panose="02010600030101010101" pitchFamily="2" charset="-122"/>
              </a:rPr>
            </a:br>
            <a:r>
              <a:rPr lang="en-US" sz="1800" i="1" dirty="0">
                <a:solidFill>
                  <a:schemeClr val="accent5"/>
                </a:solidFill>
                <a:effectLst/>
                <a:latin typeface="Times New Roman" panose="02020603050405020304" pitchFamily="18" charset="0"/>
                <a:ea typeface="SimSun" panose="02010600030101010101" pitchFamily="2" charset="-122"/>
              </a:rPr>
              <a:t>Department of Electrical and Computer Engineering</a:t>
            </a:r>
            <a:endParaRPr lang="en-US" sz="1800" dirty="0">
              <a:solidFill>
                <a:schemeClr val="accent5"/>
              </a:solidFill>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1800" i="1" dirty="0">
                <a:solidFill>
                  <a:schemeClr val="accent5"/>
                </a:solidFill>
                <a:effectLst/>
                <a:latin typeface="Times New Roman" panose="02020603050405020304" pitchFamily="18" charset="0"/>
                <a:ea typeface="SimSun" panose="02010600030101010101" pitchFamily="2" charset="-122"/>
              </a:rPr>
              <a:t>College of Engineering, </a:t>
            </a:r>
          </a:p>
          <a:p>
            <a:pPr marL="0" marR="0" algn="ctr">
              <a:spcBef>
                <a:spcPts val="0"/>
              </a:spcBef>
              <a:spcAft>
                <a:spcPts val="0"/>
              </a:spcAft>
            </a:pPr>
            <a:r>
              <a:rPr lang="en-US" sz="1800" i="1" dirty="0">
                <a:solidFill>
                  <a:schemeClr val="accent5"/>
                </a:solidFill>
                <a:effectLst/>
                <a:latin typeface="Times New Roman" panose="02020603050405020304" pitchFamily="18" charset="0"/>
                <a:ea typeface="SimSun" panose="02010600030101010101" pitchFamily="2" charset="-122"/>
              </a:rPr>
              <a:t>California Polytechnic State University </a:t>
            </a:r>
            <a:r>
              <a:rPr lang="en-US" sz="1800" dirty="0">
                <a:solidFill>
                  <a:schemeClr val="accent5"/>
                </a:solidFill>
                <a:effectLst/>
                <a:latin typeface="Times New Roman" panose="02020603050405020304" pitchFamily="18" charset="0"/>
                <a:ea typeface="SimSun" panose="02010600030101010101" pitchFamily="2" charset="-122"/>
              </a:rPr>
              <a:t>Pomona, California</a:t>
            </a:r>
          </a:p>
          <a:p>
            <a:endParaRPr lang="en-US" dirty="0"/>
          </a:p>
        </p:txBody>
      </p:sp>
      <p:pic>
        <p:nvPicPr>
          <p:cNvPr id="1026" name="Picture 2" descr="See the source image">
            <a:extLst>
              <a:ext uri="{FF2B5EF4-FFF2-40B4-BE49-F238E27FC236}">
                <a16:creationId xmlns:a16="http://schemas.microsoft.com/office/drawing/2014/main" id="{D82572D8-7D29-4025-9FFA-8B60B59A6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791" y="4116014"/>
            <a:ext cx="807057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4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CDDE-B446-4F12-BA18-AEC3B749AF4E}"/>
              </a:ext>
            </a:extLst>
          </p:cNvPr>
          <p:cNvSpPr>
            <a:spLocks noGrp="1"/>
          </p:cNvSpPr>
          <p:nvPr>
            <p:ph type="title"/>
          </p:nvPr>
        </p:nvSpPr>
        <p:spPr>
          <a:xfrm>
            <a:off x="1069848" y="502921"/>
            <a:ext cx="9917020" cy="1213338"/>
          </a:xfrm>
        </p:spPr>
        <p:txBody>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C- Modules Implemented:</a:t>
            </a:r>
          </a:p>
        </p:txBody>
      </p:sp>
      <p:sp>
        <p:nvSpPr>
          <p:cNvPr id="3" name="Content Placeholder 2">
            <a:extLst>
              <a:ext uri="{FF2B5EF4-FFF2-40B4-BE49-F238E27FC236}">
                <a16:creationId xmlns:a16="http://schemas.microsoft.com/office/drawing/2014/main" id="{06DB711E-9E0A-43E0-B9E1-A9B698A18E1C}"/>
              </a:ext>
            </a:extLst>
          </p:cNvPr>
          <p:cNvSpPr>
            <a:spLocks noGrp="1"/>
          </p:cNvSpPr>
          <p:nvPr>
            <p:ph idx="1"/>
          </p:nvPr>
        </p:nvSpPr>
        <p:spPr>
          <a:xfrm>
            <a:off x="503584" y="1505243"/>
            <a:ext cx="10200276" cy="5173853"/>
          </a:xfrm>
        </p:spPr>
        <p:txBody>
          <a:bodyPr>
            <a:normAutofit fontScale="70000" lnSpcReduction="20000"/>
          </a:bodyPr>
          <a:lstStyle/>
          <a:p>
            <a:r>
              <a:rPr lang="en-US" b="1" dirty="0">
                <a:solidFill>
                  <a:schemeClr val="accent1"/>
                </a:solidFill>
              </a:rPr>
              <a:t>Point addition (and point negation):</a:t>
            </a:r>
          </a:p>
          <a:p>
            <a:pPr marL="0" marR="0" indent="0" algn="ctr">
              <a:spcBef>
                <a:spcPts val="0"/>
              </a:spcBef>
              <a:spcAft>
                <a:spcPts val="0"/>
              </a:spcAft>
              <a:buNone/>
            </a:pPr>
            <a:r>
              <a:rPr lang="en-US" dirty="0">
                <a:effectLst/>
                <a:latin typeface="Times New Roman" panose="02020603050405020304" pitchFamily="18" charset="0"/>
                <a:ea typeface="Times New Roman" panose="02020603050405020304" pitchFamily="18" charset="0"/>
              </a:rPr>
              <a:t>INPUT: </a:t>
            </a:r>
            <a:r>
              <a:rPr lang="en-US" i="1" dirty="0">
                <a:effectLst/>
                <a:latin typeface="Times New Roman" panose="02020603050405020304" pitchFamily="18" charset="0"/>
                <a:ea typeface="Times New Roman" panose="02020603050405020304" pitchFamily="18" charset="0"/>
              </a:rPr>
              <a:t>P</a:t>
            </a:r>
            <a:r>
              <a:rPr lang="en-US" dirty="0">
                <a:effectLst/>
                <a:latin typeface="Times New Roman" panose="02020603050405020304" pitchFamily="18" charset="0"/>
                <a:ea typeface="Times New Roman" panose="02020603050405020304" pitchFamily="18" charset="0"/>
              </a:rPr>
              <a:t> = </a:t>
            </a:r>
            <a:r>
              <a:rPr lang="en-US" spc="-5" dirty="0">
                <a:effectLst/>
                <a:latin typeface="Times New Roman" panose="02020603050405020304" pitchFamily="18" charset="0"/>
                <a:ea typeface="Times New Roman" panose="02020603050405020304" pitchFamily="18" charset="0"/>
              </a:rPr>
              <a:t>(</a:t>
            </a:r>
            <a:r>
              <a:rPr lang="en-US" i="1" spc="-5" dirty="0">
                <a:effectLst/>
                <a:latin typeface="Times New Roman" panose="02020603050405020304" pitchFamily="18" charset="0"/>
                <a:ea typeface="Times New Roman" panose="02020603050405020304" pitchFamily="18" charset="0"/>
              </a:rPr>
              <a:t>X</a:t>
            </a:r>
            <a:r>
              <a:rPr lang="en-US" i="1" baseline="-25000" dirty="0">
                <a:effectLst/>
                <a:latin typeface="Times New Roman" panose="02020603050405020304" pitchFamily="18" charset="0"/>
                <a:ea typeface="Times New Roman" panose="02020603050405020304" pitchFamily="18" charset="0"/>
              </a:rPr>
              <a:t>1</a:t>
            </a:r>
            <a:r>
              <a:rPr lang="en-US" spc="-5" dirty="0">
                <a:effectLst/>
                <a:latin typeface="Times New Roman" panose="02020603050405020304" pitchFamily="18" charset="0"/>
                <a:ea typeface="Times New Roman" panose="02020603050405020304" pitchFamily="18" charset="0"/>
              </a:rPr>
              <a:t> :</a:t>
            </a:r>
            <a:r>
              <a:rPr lang="en-US" i="1" spc="-5" dirty="0">
                <a:effectLst/>
                <a:latin typeface="Times New Roman" panose="02020603050405020304" pitchFamily="18" charset="0"/>
                <a:ea typeface="Times New Roman" panose="02020603050405020304" pitchFamily="18" charset="0"/>
              </a:rPr>
              <a:t> Y</a:t>
            </a:r>
            <a:r>
              <a:rPr lang="en-US" i="1" baseline="-25000" dirty="0">
                <a:effectLst/>
                <a:latin typeface="Times New Roman" panose="02020603050405020304" pitchFamily="18" charset="0"/>
                <a:ea typeface="Times New Roman" panose="02020603050405020304" pitchFamily="18" charset="0"/>
              </a:rPr>
              <a:t>1</a:t>
            </a:r>
            <a:r>
              <a:rPr lang="en-US" spc="-5" dirty="0">
                <a:effectLst/>
                <a:latin typeface="Times New Roman" panose="02020603050405020304" pitchFamily="18" charset="0"/>
                <a:ea typeface="Times New Roman" panose="02020603050405020304" pitchFamily="18" charset="0"/>
              </a:rPr>
              <a:t> :</a:t>
            </a:r>
            <a:r>
              <a:rPr lang="en-US" i="1" spc="-5" dirty="0">
                <a:effectLst/>
                <a:latin typeface="Times New Roman" panose="02020603050405020304" pitchFamily="18" charset="0"/>
                <a:ea typeface="Times New Roman" panose="02020603050405020304" pitchFamily="18" charset="0"/>
              </a:rPr>
              <a:t> Z</a:t>
            </a:r>
            <a:r>
              <a:rPr lang="en-US" i="1" baseline="-25000" dirty="0">
                <a:effectLst/>
                <a:latin typeface="Times New Roman" panose="02020603050405020304" pitchFamily="18" charset="0"/>
                <a:ea typeface="Times New Roman" panose="02020603050405020304" pitchFamily="18" charset="0"/>
              </a:rPr>
              <a:t>1</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LD coordinates, </a:t>
            </a:r>
          </a:p>
          <a:p>
            <a:pPr marL="0" marR="0" indent="0" algn="ctr">
              <a:spcBef>
                <a:spcPts val="0"/>
              </a:spcBef>
              <a:spcAft>
                <a:spcPts val="0"/>
              </a:spcAft>
              <a:buNone/>
            </a:pPr>
            <a:r>
              <a:rPr lang="en-US" dirty="0">
                <a:effectLst/>
                <a:latin typeface="Times New Roman" panose="02020603050405020304" pitchFamily="18" charset="0"/>
                <a:ea typeface="Times New Roman" panose="02020603050405020304" pitchFamily="18" charset="0"/>
              </a:rPr>
              <a:t>Q = (</a:t>
            </a:r>
            <a:r>
              <a:rPr lang="en-US" i="1" dirty="0">
                <a:effectLst/>
                <a:latin typeface="Times New Roman" panose="02020603050405020304" pitchFamily="18" charset="0"/>
                <a:ea typeface="Times New Roman" panose="02020603050405020304" pitchFamily="18" charset="0"/>
              </a:rPr>
              <a:t>x</a:t>
            </a:r>
            <a:r>
              <a:rPr lang="en-US" i="1" baseline="-25000" dirty="0">
                <a:effectLst/>
                <a:latin typeface="Times New Roman" panose="02020603050405020304" pitchFamily="18" charset="0"/>
                <a:ea typeface="Times New Roman" panose="02020603050405020304" pitchFamily="18" charset="0"/>
              </a:rPr>
              <a:t>2</a:t>
            </a:r>
            <a:r>
              <a:rPr lang="en-US" i="1" dirty="0">
                <a:effectLst/>
                <a:latin typeface="Times New Roman" panose="02020603050405020304" pitchFamily="18" charset="0"/>
                <a:ea typeface="Times New Roman" panose="02020603050405020304" pitchFamily="18" charset="0"/>
              </a:rPr>
              <a:t>, y</a:t>
            </a:r>
            <a:r>
              <a:rPr lang="en-US" i="1" baseline="-25000" dirty="0">
                <a:effectLst/>
                <a:latin typeface="Times New Roman" panose="02020603050405020304" pitchFamily="18" charset="0"/>
                <a:ea typeface="Times New Roman" panose="02020603050405020304" pitchFamily="18" charset="0"/>
              </a:rPr>
              <a:t>2</a:t>
            </a:r>
            <a:r>
              <a:rPr lang="en-US" dirty="0">
                <a:effectLst/>
                <a:latin typeface="Times New Roman" panose="02020603050405020304" pitchFamily="18" charset="0"/>
                <a:ea typeface="Times New Roman" panose="02020603050405020304" pitchFamily="18" charset="0"/>
              </a:rPr>
              <a:t>) in affine coordinates on </a:t>
            </a:r>
          </a:p>
          <a:p>
            <a:pPr marL="0" marR="0" indent="0" algn="ctr">
              <a:spcBef>
                <a:spcPts val="0"/>
              </a:spcBef>
              <a:spcAft>
                <a:spcPts val="0"/>
              </a:spcAft>
              <a:buNone/>
            </a:pPr>
            <a:r>
              <a:rPr lang="en-US" i="1" dirty="0">
                <a:effectLst/>
                <a:latin typeface="Times New Roman" panose="02020603050405020304" pitchFamily="18" charset="0"/>
                <a:ea typeface="Times New Roman" panose="02020603050405020304" pitchFamily="18" charset="0"/>
              </a:rPr>
              <a:t>E/K</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y² + </a:t>
            </a:r>
            <a:r>
              <a:rPr lang="en-US" i="1" dirty="0" err="1">
                <a:effectLst/>
                <a:latin typeface="Times New Roman" panose="02020603050405020304" pitchFamily="18" charset="0"/>
                <a:ea typeface="Times New Roman" panose="02020603050405020304" pitchFamily="18" charset="0"/>
              </a:rPr>
              <a:t>xy</a:t>
            </a:r>
            <a:r>
              <a:rPr lang="en-US" i="1" dirty="0">
                <a:effectLst/>
                <a:latin typeface="Times New Roman" panose="02020603050405020304" pitchFamily="18" charset="0"/>
                <a:ea typeface="Times New Roman" panose="02020603050405020304" pitchFamily="18" charset="0"/>
              </a:rPr>
              <a:t> = x</a:t>
            </a:r>
            <a:r>
              <a:rPr lang="en-US" i="1" baseline="30000" dirty="0">
                <a:effectLst/>
                <a:latin typeface="Times New Roman" panose="02020603050405020304" pitchFamily="18" charset="0"/>
                <a:ea typeface="Times New Roman" panose="02020603050405020304" pitchFamily="18" charset="0"/>
              </a:rPr>
              <a:t>3</a:t>
            </a:r>
            <a:r>
              <a:rPr lang="en-US" i="1" dirty="0">
                <a:effectLst/>
                <a:latin typeface="Times New Roman" panose="02020603050405020304" pitchFamily="18" charset="0"/>
                <a:ea typeface="Times New Roman" panose="02020603050405020304" pitchFamily="18" charset="0"/>
              </a:rPr>
              <a:t> + ax</a:t>
            </a:r>
            <a:r>
              <a:rPr lang="en-US" i="1" baseline="30000" dirty="0">
                <a:effectLst/>
                <a:latin typeface="Times New Roman" panose="02020603050405020304" pitchFamily="18" charset="0"/>
                <a:ea typeface="Times New Roman" panose="02020603050405020304" pitchFamily="18" charset="0"/>
              </a:rPr>
              <a:t>2</a:t>
            </a:r>
            <a:r>
              <a:rPr lang="en-US" i="1" dirty="0">
                <a:effectLst/>
                <a:latin typeface="Times New Roman" panose="02020603050405020304" pitchFamily="18" charset="0"/>
                <a:ea typeface="Times New Roman" panose="02020603050405020304" pitchFamily="18" charset="0"/>
              </a:rPr>
              <a:t> + b.</a:t>
            </a:r>
            <a:endParaRPr lang="en-US" dirty="0">
              <a:effectLst/>
              <a:latin typeface="Times New Roman" panose="02020603050405020304" pitchFamily="18" charset="0"/>
              <a:ea typeface="Times New Roman" panose="02020603050405020304" pitchFamily="18" charset="0"/>
            </a:endParaRPr>
          </a:p>
          <a:p>
            <a:pPr marL="0" marR="0" indent="0" algn="ctr">
              <a:spcBef>
                <a:spcPts val="0"/>
              </a:spcBef>
              <a:spcAft>
                <a:spcPts val="0"/>
              </a:spcAft>
              <a:buNone/>
            </a:pPr>
            <a:r>
              <a:rPr lang="en-US" dirty="0">
                <a:effectLst/>
                <a:latin typeface="Times New Roman" panose="02020603050405020304" pitchFamily="18" charset="0"/>
                <a:ea typeface="Times New Roman" panose="02020603050405020304" pitchFamily="18" charset="0"/>
              </a:rPr>
              <a:t>OUTPUT: </a:t>
            </a:r>
            <a:r>
              <a:rPr lang="en-US" i="1" dirty="0">
                <a:effectLst/>
                <a:latin typeface="Times New Roman" panose="02020603050405020304" pitchFamily="18" charset="0"/>
                <a:ea typeface="Times New Roman" panose="02020603050405020304" pitchFamily="18" charset="0"/>
              </a:rPr>
              <a:t>P + Q</a:t>
            </a:r>
            <a:r>
              <a:rPr lang="en-US" dirty="0">
                <a:effectLst/>
                <a:latin typeface="Times New Roman" panose="02020603050405020304" pitchFamily="18" charset="0"/>
                <a:ea typeface="Times New Roman" panose="02020603050405020304" pitchFamily="18" charset="0"/>
              </a:rPr>
              <a:t> = (</a:t>
            </a:r>
            <a:r>
              <a:rPr lang="en-US" i="1" dirty="0">
                <a:effectLst/>
                <a:latin typeface="Times New Roman" panose="02020603050405020304" pitchFamily="18" charset="0"/>
                <a:ea typeface="Times New Roman" panose="02020603050405020304" pitchFamily="18" charset="0"/>
              </a:rPr>
              <a:t>X</a:t>
            </a:r>
            <a:r>
              <a:rPr lang="en-US" i="1" baseline="-25000" dirty="0">
                <a:effectLst/>
                <a:latin typeface="Times New Roman" panose="02020603050405020304" pitchFamily="18" charset="0"/>
                <a:ea typeface="Times New Roman" panose="02020603050405020304" pitchFamily="18" charset="0"/>
              </a:rPr>
              <a:t>3</a:t>
            </a:r>
            <a:r>
              <a:rPr lang="en-US" dirty="0">
                <a:effectLst/>
                <a:latin typeface="Times New Roman" panose="02020603050405020304" pitchFamily="18" charset="0"/>
                <a:ea typeface="Times New Roman" panose="02020603050405020304" pitchFamily="18" charset="0"/>
              </a:rPr>
              <a:t> : </a:t>
            </a:r>
            <a:r>
              <a:rPr lang="en-US" i="1" dirty="0">
                <a:effectLst/>
                <a:latin typeface="Times New Roman" panose="02020603050405020304" pitchFamily="18" charset="0"/>
                <a:ea typeface="Times New Roman" panose="02020603050405020304" pitchFamily="18" charset="0"/>
              </a:rPr>
              <a:t>Y</a:t>
            </a:r>
            <a:r>
              <a:rPr lang="en-US" i="1" baseline="-25000" dirty="0">
                <a:effectLst/>
                <a:latin typeface="Times New Roman" panose="02020603050405020304" pitchFamily="18" charset="0"/>
                <a:ea typeface="Times New Roman" panose="02020603050405020304" pitchFamily="18" charset="0"/>
              </a:rPr>
              <a:t>3</a:t>
            </a:r>
            <a:r>
              <a:rPr lang="en-US" dirty="0">
                <a:effectLst/>
                <a:latin typeface="Times New Roman" panose="02020603050405020304" pitchFamily="18" charset="0"/>
                <a:ea typeface="Times New Roman" panose="02020603050405020304" pitchFamily="18" charset="0"/>
              </a:rPr>
              <a:t> : </a:t>
            </a:r>
            <a:r>
              <a:rPr lang="en-US" i="1" dirty="0">
                <a:effectLst/>
                <a:latin typeface="Times New Roman" panose="02020603050405020304" pitchFamily="18" charset="0"/>
                <a:ea typeface="Times New Roman" panose="02020603050405020304" pitchFamily="18" charset="0"/>
              </a:rPr>
              <a:t>Z</a:t>
            </a:r>
            <a:r>
              <a:rPr lang="en-US" i="1" baseline="-25000" dirty="0">
                <a:effectLst/>
                <a:latin typeface="Times New Roman" panose="02020603050405020304" pitchFamily="18" charset="0"/>
                <a:ea typeface="Times New Roman" panose="02020603050405020304" pitchFamily="18" charset="0"/>
              </a:rPr>
              <a:t>3</a:t>
            </a:r>
            <a:r>
              <a:rPr lang="en-US" dirty="0">
                <a:effectLst/>
                <a:latin typeface="Times New Roman" panose="02020603050405020304" pitchFamily="18" charset="0"/>
                <a:ea typeface="Times New Roman" panose="02020603050405020304" pitchFamily="18" charset="0"/>
              </a:rPr>
              <a:t>) in LD coordinates.</a:t>
            </a:r>
            <a:endParaRPr lang="en-US" dirty="0"/>
          </a:p>
          <a:p>
            <a:r>
              <a:rPr lang="en-US" b="1" dirty="0">
                <a:solidFill>
                  <a:schemeClr val="accent1"/>
                </a:solidFill>
              </a:rPr>
              <a:t>Point doubling </a:t>
            </a:r>
          </a:p>
          <a:p>
            <a:pPr marL="171450" marR="0" indent="0" algn="ctr">
              <a:lnSpc>
                <a:spcPct val="95000"/>
              </a:lnSpc>
              <a:spcBef>
                <a:spcPts val="0"/>
              </a:spcBef>
              <a:spcAft>
                <a:spcPts val="600"/>
              </a:spcAft>
              <a:buNone/>
              <a:tabLst>
                <a:tab pos="182880" algn="l"/>
              </a:tabLst>
            </a:pPr>
            <a:r>
              <a:rPr lang="en-US" spc="-5" dirty="0">
                <a:effectLst/>
                <a:latin typeface="Times New Roman" panose="02020603050405020304" pitchFamily="18" charset="0"/>
                <a:ea typeface="Times New Roman" panose="02020603050405020304" pitchFamily="18" charset="0"/>
              </a:rPr>
              <a:t>INPUT: </a:t>
            </a:r>
            <a:r>
              <a:rPr lang="x-none" spc="-5" dirty="0">
                <a:effectLst/>
                <a:latin typeface="Times New Roman" panose="02020603050405020304" pitchFamily="18" charset="0"/>
                <a:ea typeface="Times New Roman" panose="02020603050405020304" pitchFamily="18" charset="0"/>
              </a:rPr>
              <a:t>P = (</a:t>
            </a:r>
            <a:r>
              <a:rPr lang="x-none" i="1" spc="-5" dirty="0">
                <a:effectLst/>
                <a:latin typeface="Times New Roman" panose="02020603050405020304" pitchFamily="18" charset="0"/>
                <a:ea typeface="Times New Roman" panose="02020603050405020304" pitchFamily="18" charset="0"/>
              </a:rPr>
              <a:t>X</a:t>
            </a:r>
            <a:r>
              <a:rPr lang="en-US" i="1" spc="-5" baseline="-25000" dirty="0">
                <a:effectLst/>
                <a:latin typeface="Times New Roman" panose="02020603050405020304" pitchFamily="18" charset="0"/>
                <a:ea typeface="Times New Roman" panose="02020603050405020304" pitchFamily="18" charset="0"/>
              </a:rPr>
              <a:t>1</a:t>
            </a:r>
            <a:r>
              <a:rPr lang="x-none" spc="-5" dirty="0">
                <a:effectLst/>
                <a:latin typeface="Times New Roman" panose="02020603050405020304" pitchFamily="18" charset="0"/>
                <a:ea typeface="Times New Roman" panose="02020603050405020304" pitchFamily="18" charset="0"/>
              </a:rPr>
              <a:t> :</a:t>
            </a:r>
            <a:r>
              <a:rPr lang="x-none" i="1" spc="-5" dirty="0">
                <a:effectLst/>
                <a:latin typeface="Times New Roman" panose="02020603050405020304" pitchFamily="18" charset="0"/>
                <a:ea typeface="Times New Roman" panose="02020603050405020304" pitchFamily="18" charset="0"/>
              </a:rPr>
              <a:t> Y</a:t>
            </a:r>
            <a:r>
              <a:rPr lang="en-US" i="1" spc="-5" baseline="-25000" dirty="0">
                <a:effectLst/>
                <a:latin typeface="Times New Roman" panose="02020603050405020304" pitchFamily="18" charset="0"/>
                <a:ea typeface="Times New Roman" panose="02020603050405020304" pitchFamily="18" charset="0"/>
              </a:rPr>
              <a:t>1</a:t>
            </a:r>
            <a:r>
              <a:rPr lang="x-none" spc="-5" dirty="0">
                <a:effectLst/>
                <a:latin typeface="Times New Roman" panose="02020603050405020304" pitchFamily="18" charset="0"/>
                <a:ea typeface="Times New Roman" panose="02020603050405020304" pitchFamily="18" charset="0"/>
              </a:rPr>
              <a:t> :</a:t>
            </a:r>
            <a:r>
              <a:rPr lang="x-none" i="1" spc="-5" dirty="0">
                <a:effectLst/>
                <a:latin typeface="Times New Roman" panose="02020603050405020304" pitchFamily="18" charset="0"/>
                <a:ea typeface="Times New Roman" panose="02020603050405020304" pitchFamily="18" charset="0"/>
              </a:rPr>
              <a:t> Z</a:t>
            </a:r>
            <a:r>
              <a:rPr lang="en-US" i="1" spc="-5" baseline="-25000" dirty="0">
                <a:effectLst/>
                <a:latin typeface="Times New Roman" panose="02020603050405020304" pitchFamily="18" charset="0"/>
                <a:ea typeface="Times New Roman" panose="02020603050405020304" pitchFamily="18" charset="0"/>
              </a:rPr>
              <a:t>1</a:t>
            </a:r>
            <a:r>
              <a:rPr lang="x-none" spc="-5" dirty="0">
                <a:effectLst/>
                <a:latin typeface="Times New Roman" panose="02020603050405020304" pitchFamily="18" charset="0"/>
                <a:ea typeface="Times New Roman" panose="02020603050405020304" pitchFamily="18" charset="0"/>
              </a:rPr>
              <a:t>) in LD coordinates on</a:t>
            </a:r>
            <a:endParaRPr lang="en-US" spc="-5" dirty="0">
              <a:effectLst/>
              <a:latin typeface="Times New Roman" panose="02020603050405020304" pitchFamily="18" charset="0"/>
              <a:ea typeface="Times New Roman" panose="02020603050405020304" pitchFamily="18" charset="0"/>
            </a:endParaRPr>
          </a:p>
          <a:p>
            <a:pPr marL="171450" marR="0" indent="0" algn="ctr">
              <a:lnSpc>
                <a:spcPct val="95000"/>
              </a:lnSpc>
              <a:spcBef>
                <a:spcPts val="0"/>
              </a:spcBef>
              <a:spcAft>
                <a:spcPts val="0"/>
              </a:spcAft>
              <a:buNone/>
              <a:tabLst>
                <a:tab pos="182880" algn="l"/>
              </a:tabLst>
            </a:pPr>
            <a:r>
              <a:rPr lang="x-none" i="1" spc="-5" dirty="0">
                <a:effectLst/>
                <a:latin typeface="Times New Roman" panose="02020603050405020304" pitchFamily="18" charset="0"/>
                <a:ea typeface="Times New Roman" panose="02020603050405020304" pitchFamily="18" charset="0"/>
              </a:rPr>
              <a:t>E/K </a:t>
            </a:r>
            <a:r>
              <a:rPr lang="en-US" spc="-5" dirty="0">
                <a:effectLst/>
                <a:latin typeface="Times New Roman" panose="02020603050405020304" pitchFamily="18" charset="0"/>
                <a:ea typeface="Times New Roman" panose="02020603050405020304" pitchFamily="18" charset="0"/>
              </a:rPr>
              <a:t>: </a:t>
            </a:r>
            <a:r>
              <a:rPr lang="en-US" i="1" spc="-5" dirty="0">
                <a:effectLst/>
                <a:latin typeface="Times New Roman" panose="02020603050405020304" pitchFamily="18" charset="0"/>
                <a:ea typeface="Times New Roman" panose="02020603050405020304" pitchFamily="18" charset="0"/>
              </a:rPr>
              <a:t>y² + </a:t>
            </a:r>
            <a:r>
              <a:rPr lang="en-US" i="1" spc="-5" dirty="0" err="1">
                <a:effectLst/>
                <a:latin typeface="Times New Roman" panose="02020603050405020304" pitchFamily="18" charset="0"/>
                <a:ea typeface="Times New Roman" panose="02020603050405020304" pitchFamily="18" charset="0"/>
              </a:rPr>
              <a:t>xy</a:t>
            </a:r>
            <a:r>
              <a:rPr lang="en-US" i="1" spc="-5" dirty="0">
                <a:effectLst/>
                <a:latin typeface="Times New Roman" panose="02020603050405020304" pitchFamily="18" charset="0"/>
                <a:ea typeface="Times New Roman" panose="02020603050405020304" pitchFamily="18" charset="0"/>
              </a:rPr>
              <a:t> = x</a:t>
            </a:r>
            <a:r>
              <a:rPr lang="en-US" i="1" spc="-5" baseline="30000" dirty="0">
                <a:effectLst/>
                <a:latin typeface="Times New Roman" panose="02020603050405020304" pitchFamily="18" charset="0"/>
                <a:ea typeface="Times New Roman" panose="02020603050405020304" pitchFamily="18" charset="0"/>
              </a:rPr>
              <a:t>3</a:t>
            </a:r>
            <a:r>
              <a:rPr lang="en-US" i="1" spc="-5" dirty="0">
                <a:effectLst/>
                <a:latin typeface="Times New Roman" panose="02020603050405020304" pitchFamily="18" charset="0"/>
                <a:ea typeface="Times New Roman" panose="02020603050405020304" pitchFamily="18" charset="0"/>
              </a:rPr>
              <a:t> + ax</a:t>
            </a:r>
            <a:r>
              <a:rPr lang="en-US" i="1" spc="-5" baseline="30000" dirty="0">
                <a:effectLst/>
                <a:latin typeface="Times New Roman" panose="02020603050405020304" pitchFamily="18" charset="0"/>
                <a:ea typeface="Times New Roman" panose="02020603050405020304" pitchFamily="18" charset="0"/>
              </a:rPr>
              <a:t>2</a:t>
            </a:r>
            <a:r>
              <a:rPr lang="en-US" i="1" spc="-5" dirty="0">
                <a:effectLst/>
                <a:latin typeface="Times New Roman" panose="02020603050405020304" pitchFamily="18" charset="0"/>
                <a:ea typeface="Times New Roman" panose="02020603050405020304" pitchFamily="18" charset="0"/>
              </a:rPr>
              <a:t> + b.</a:t>
            </a:r>
            <a:endParaRPr lang="en-US" spc="-5" dirty="0">
              <a:effectLst/>
              <a:latin typeface="Times New Roman" panose="02020603050405020304" pitchFamily="18" charset="0"/>
              <a:ea typeface="Times New Roman" panose="02020603050405020304" pitchFamily="18" charset="0"/>
            </a:endParaRPr>
          </a:p>
          <a:p>
            <a:pPr marL="171450" marR="0" indent="0" algn="ctr">
              <a:lnSpc>
                <a:spcPct val="95000"/>
              </a:lnSpc>
              <a:spcBef>
                <a:spcPts val="0"/>
              </a:spcBef>
              <a:spcAft>
                <a:spcPts val="0"/>
              </a:spcAft>
              <a:buNone/>
              <a:tabLst>
                <a:tab pos="182880" algn="l"/>
              </a:tabLst>
            </a:pPr>
            <a:r>
              <a:rPr lang="en-US" spc="-5" dirty="0">
                <a:effectLst/>
                <a:latin typeface="Times New Roman" panose="02020603050405020304" pitchFamily="18" charset="0"/>
                <a:ea typeface="Times New Roman" panose="02020603050405020304" pitchFamily="18" charset="0"/>
              </a:rPr>
              <a:t>OUTPUT: </a:t>
            </a:r>
            <a:r>
              <a:rPr lang="x-none" spc="-5" dirty="0">
                <a:effectLst/>
                <a:latin typeface="Times New Roman" panose="02020603050405020304" pitchFamily="18" charset="0"/>
                <a:ea typeface="Times New Roman" panose="02020603050405020304" pitchFamily="18" charset="0"/>
              </a:rPr>
              <a:t>2</a:t>
            </a:r>
            <a:r>
              <a:rPr lang="x-none" i="1" spc="-5" dirty="0">
                <a:effectLst/>
                <a:latin typeface="Times New Roman" panose="02020603050405020304" pitchFamily="18" charset="0"/>
                <a:ea typeface="Times New Roman" panose="02020603050405020304" pitchFamily="18" charset="0"/>
              </a:rPr>
              <a:t>P</a:t>
            </a:r>
            <a:r>
              <a:rPr lang="x-none" spc="-5" dirty="0">
                <a:effectLst/>
                <a:latin typeface="Times New Roman" panose="02020603050405020304" pitchFamily="18" charset="0"/>
                <a:ea typeface="Times New Roman" panose="02020603050405020304" pitchFamily="18" charset="0"/>
              </a:rPr>
              <a:t> = (</a:t>
            </a:r>
            <a:r>
              <a:rPr lang="x-none" i="1" spc="-5" dirty="0">
                <a:effectLst/>
                <a:latin typeface="Times New Roman" panose="02020603050405020304" pitchFamily="18" charset="0"/>
                <a:ea typeface="Times New Roman" panose="02020603050405020304" pitchFamily="18" charset="0"/>
              </a:rPr>
              <a:t>X</a:t>
            </a:r>
            <a:r>
              <a:rPr lang="en-US" i="1" spc="-5" baseline="-25000" dirty="0">
                <a:effectLst/>
                <a:latin typeface="Times New Roman" panose="02020603050405020304" pitchFamily="18" charset="0"/>
                <a:ea typeface="Times New Roman" panose="02020603050405020304" pitchFamily="18" charset="0"/>
              </a:rPr>
              <a:t>3</a:t>
            </a:r>
            <a:r>
              <a:rPr lang="x-none" spc="-5" dirty="0">
                <a:effectLst/>
                <a:latin typeface="Times New Roman" panose="02020603050405020304" pitchFamily="18" charset="0"/>
                <a:ea typeface="Times New Roman" panose="02020603050405020304" pitchFamily="18" charset="0"/>
              </a:rPr>
              <a:t> : </a:t>
            </a:r>
            <a:r>
              <a:rPr lang="x-none" i="1" spc="-5" dirty="0">
                <a:effectLst/>
                <a:latin typeface="Times New Roman" panose="02020603050405020304" pitchFamily="18" charset="0"/>
                <a:ea typeface="Times New Roman" panose="02020603050405020304" pitchFamily="18" charset="0"/>
              </a:rPr>
              <a:t>Y</a:t>
            </a:r>
            <a:r>
              <a:rPr lang="en-US" i="1" spc="-5" baseline="-25000" dirty="0">
                <a:effectLst/>
                <a:latin typeface="Times New Roman" panose="02020603050405020304" pitchFamily="18" charset="0"/>
                <a:ea typeface="Times New Roman" panose="02020603050405020304" pitchFamily="18" charset="0"/>
              </a:rPr>
              <a:t>3</a:t>
            </a:r>
            <a:r>
              <a:rPr lang="x-none" spc="-5" dirty="0">
                <a:effectLst/>
                <a:latin typeface="Times New Roman" panose="02020603050405020304" pitchFamily="18" charset="0"/>
                <a:ea typeface="Times New Roman" panose="02020603050405020304" pitchFamily="18" charset="0"/>
              </a:rPr>
              <a:t> : </a:t>
            </a:r>
            <a:r>
              <a:rPr lang="x-none" i="1" spc="-5" dirty="0">
                <a:effectLst/>
                <a:latin typeface="Times New Roman" panose="02020603050405020304" pitchFamily="18" charset="0"/>
                <a:ea typeface="Times New Roman" panose="02020603050405020304" pitchFamily="18" charset="0"/>
              </a:rPr>
              <a:t>Z</a:t>
            </a:r>
            <a:r>
              <a:rPr lang="en-US" i="1" spc="-5" baseline="-25000" dirty="0">
                <a:effectLst/>
                <a:latin typeface="Times New Roman" panose="02020603050405020304" pitchFamily="18" charset="0"/>
                <a:ea typeface="Times New Roman" panose="02020603050405020304" pitchFamily="18" charset="0"/>
              </a:rPr>
              <a:t>3</a:t>
            </a:r>
            <a:r>
              <a:rPr lang="x-none" spc="-5" dirty="0">
                <a:effectLst/>
                <a:latin typeface="Times New Roman" panose="02020603050405020304" pitchFamily="18" charset="0"/>
                <a:ea typeface="Times New Roman" panose="02020603050405020304" pitchFamily="18" charset="0"/>
              </a:rPr>
              <a:t>) in LD coordinates.</a:t>
            </a:r>
            <a:endParaRPr lang="en-US" spc="-5" dirty="0">
              <a:effectLst/>
              <a:latin typeface="Times New Roman" panose="02020603050405020304" pitchFamily="18" charset="0"/>
              <a:ea typeface="Times New Roman" panose="02020603050405020304" pitchFamily="18" charset="0"/>
            </a:endParaRPr>
          </a:p>
          <a:p>
            <a:pPr marL="171450" marR="0" indent="0" algn="ctr">
              <a:lnSpc>
                <a:spcPct val="95000"/>
              </a:lnSpc>
              <a:spcBef>
                <a:spcPts val="0"/>
              </a:spcBef>
              <a:spcAft>
                <a:spcPts val="0"/>
              </a:spcAft>
              <a:buNone/>
              <a:tabLst>
                <a:tab pos="182880" algn="l"/>
              </a:tabLst>
            </a:pPr>
            <a:endParaRPr lang="en-US" dirty="0"/>
          </a:p>
          <a:p>
            <a:r>
              <a:rPr lang="en-US" b="1" dirty="0">
                <a:solidFill>
                  <a:schemeClr val="accent1"/>
                </a:solidFill>
              </a:rPr>
              <a:t>Point scaler Multiplication -Add Shift Method :</a:t>
            </a:r>
          </a:p>
          <a:p>
            <a:pPr marL="0" indent="0" algn="ctr">
              <a:buNone/>
            </a:pPr>
            <a:r>
              <a:rPr lang="en-US" spc="-5" dirty="0">
                <a:effectLst/>
                <a:latin typeface="Times New Roman" panose="02020603050405020304" pitchFamily="18" charset="0"/>
                <a:ea typeface="Times New Roman" panose="02020603050405020304" pitchFamily="18" charset="0"/>
              </a:rPr>
              <a:t>INPUT: </a:t>
            </a:r>
            <a:r>
              <a:rPr lang="en-US" i="1" spc="-5" dirty="0">
                <a:effectLst/>
                <a:latin typeface="Times New Roman" panose="02020603050405020304" pitchFamily="18" charset="0"/>
                <a:ea typeface="Times New Roman" panose="02020603050405020304" pitchFamily="18" charset="0"/>
              </a:rPr>
              <a:t>k = (k</a:t>
            </a:r>
            <a:r>
              <a:rPr lang="en-US" i="1" spc="-5" baseline="-25000" dirty="0">
                <a:effectLst/>
                <a:latin typeface="Times New Roman" panose="02020603050405020304" pitchFamily="18" charset="0"/>
                <a:ea typeface="Times New Roman" panose="02020603050405020304" pitchFamily="18" charset="0"/>
              </a:rPr>
              <a:t>t – 1</a:t>
            </a:r>
            <a:r>
              <a:rPr lang="en-US" i="1" spc="-5" dirty="0">
                <a:effectLst/>
                <a:latin typeface="Times New Roman" panose="02020603050405020304" pitchFamily="18" charset="0"/>
                <a:ea typeface="Times New Roman" panose="02020603050405020304" pitchFamily="18" charset="0"/>
              </a:rPr>
              <a:t>, …, k</a:t>
            </a:r>
            <a:r>
              <a:rPr lang="en-US" i="1" spc="-5" baseline="-25000" dirty="0">
                <a:effectLst/>
                <a:latin typeface="Times New Roman" panose="02020603050405020304" pitchFamily="18" charset="0"/>
                <a:ea typeface="Times New Roman" panose="02020603050405020304" pitchFamily="18" charset="0"/>
              </a:rPr>
              <a:t>1</a:t>
            </a:r>
            <a:r>
              <a:rPr lang="en-US" i="1" spc="-5" dirty="0">
                <a:effectLst/>
                <a:latin typeface="Times New Roman" panose="02020603050405020304" pitchFamily="18" charset="0"/>
                <a:ea typeface="Times New Roman" panose="02020603050405020304" pitchFamily="18" charset="0"/>
              </a:rPr>
              <a:t>, k</a:t>
            </a:r>
            <a:r>
              <a:rPr lang="en-US" i="1" spc="-5" baseline="-25000" dirty="0">
                <a:effectLst/>
                <a:latin typeface="Times New Roman" panose="02020603050405020304" pitchFamily="18" charset="0"/>
                <a:ea typeface="Times New Roman" panose="02020603050405020304" pitchFamily="18" charset="0"/>
              </a:rPr>
              <a:t>0</a:t>
            </a:r>
            <a:r>
              <a:rPr lang="en-US" i="1" spc="-5" dirty="0">
                <a:effectLst/>
                <a:latin typeface="Times New Roman" panose="02020603050405020304" pitchFamily="18" charset="0"/>
                <a:ea typeface="Times New Roman" panose="02020603050405020304" pitchFamily="18" charset="0"/>
              </a:rPr>
              <a:t>)</a:t>
            </a:r>
            <a:r>
              <a:rPr lang="en-US" i="1" spc="-5" baseline="-25000" dirty="0">
                <a:effectLst/>
                <a:latin typeface="Times New Roman" panose="02020603050405020304" pitchFamily="18" charset="0"/>
                <a:ea typeface="Times New Roman" panose="02020603050405020304" pitchFamily="18" charset="0"/>
              </a:rPr>
              <a:t>2</a:t>
            </a:r>
            <a:r>
              <a:rPr lang="en-US" i="1" spc="-5" dirty="0">
                <a:effectLst/>
                <a:latin typeface="Times New Roman" panose="02020603050405020304" pitchFamily="18" charset="0"/>
                <a:ea typeface="Times New Roman" panose="02020603050405020304" pitchFamily="18" charset="0"/>
              </a:rPr>
              <a:t>, P </a:t>
            </a:r>
            <a:r>
              <a:rPr lang="en-US" i="1" spc="-5" dirty="0">
                <a:effectLst/>
                <a:latin typeface="Cambria Math" panose="02040503050406030204" pitchFamily="18" charset="0"/>
                <a:ea typeface="Times New Roman" panose="02020603050405020304" pitchFamily="18" charset="0"/>
                <a:cs typeface="Cambria Math" panose="02040503050406030204" pitchFamily="18" charset="0"/>
              </a:rPr>
              <a:t>∈ </a:t>
            </a:r>
            <a:r>
              <a:rPr lang="en-US" i="1" spc="-5" dirty="0">
                <a:effectLst/>
                <a:latin typeface="Times New Roman" panose="02020603050405020304" pitchFamily="18" charset="0"/>
                <a:ea typeface="Times New Roman" panose="02020603050405020304" pitchFamily="18" charset="0"/>
              </a:rPr>
              <a:t> E(F</a:t>
            </a:r>
            <a:r>
              <a:rPr lang="en-US" i="1" spc="-5" baseline="-25000" dirty="0">
                <a:effectLst/>
                <a:latin typeface="Times New Roman" panose="02020603050405020304" pitchFamily="18" charset="0"/>
                <a:ea typeface="Times New Roman" panose="02020603050405020304" pitchFamily="18" charset="0"/>
              </a:rPr>
              <a:t>q</a:t>
            </a:r>
            <a:r>
              <a:rPr lang="en-US" i="1" spc="-5" dirty="0">
                <a:effectLst/>
                <a:latin typeface="Times New Roman" panose="02020603050405020304" pitchFamily="18" charset="0"/>
                <a:ea typeface="Times New Roman" panose="02020603050405020304" pitchFamily="18" charset="0"/>
              </a:rPr>
              <a:t>).</a:t>
            </a:r>
          </a:p>
          <a:p>
            <a:pPr marL="0" indent="0" algn="ctr">
              <a:buNone/>
            </a:pPr>
            <a:r>
              <a:rPr lang="en-US" dirty="0">
                <a:effectLst/>
                <a:latin typeface="Times New Roman" panose="02020603050405020304" pitchFamily="18" charset="0"/>
                <a:ea typeface="Times New Roman" panose="02020603050405020304" pitchFamily="18" charset="0"/>
              </a:rPr>
              <a:t>OUTPUT: </a:t>
            </a:r>
            <a:r>
              <a:rPr lang="en-US" i="1" dirty="0" err="1">
                <a:effectLst/>
                <a:latin typeface="Times New Roman" panose="02020603050405020304" pitchFamily="18" charset="0"/>
                <a:ea typeface="Times New Roman" panose="02020603050405020304" pitchFamily="18" charset="0"/>
              </a:rPr>
              <a:t>kP</a:t>
            </a:r>
            <a:endParaRPr lang="en-US" i="1" dirty="0">
              <a:effectLst/>
              <a:latin typeface="Times New Roman" panose="02020603050405020304" pitchFamily="18" charset="0"/>
              <a:ea typeface="Times New Roman" panose="02020603050405020304" pitchFamily="18" charset="0"/>
            </a:endParaRPr>
          </a:p>
          <a:p>
            <a:r>
              <a:rPr lang="en-US" b="1" i="1" u="none" strike="noStrike" dirty="0">
                <a:solidFill>
                  <a:schemeClr val="accent1"/>
                </a:solidFill>
                <a:effectLst/>
              </a:rPr>
              <a:t>Point Scalar Multiplication Windowed</a:t>
            </a:r>
          </a:p>
          <a:p>
            <a:pPr marL="171450" marR="0" indent="0" algn="ctr">
              <a:lnSpc>
                <a:spcPct val="95000"/>
              </a:lnSpc>
              <a:spcBef>
                <a:spcPts val="0"/>
              </a:spcBef>
              <a:spcAft>
                <a:spcPts val="0"/>
              </a:spcAft>
              <a:buNone/>
              <a:tabLst>
                <a:tab pos="182880" algn="l"/>
              </a:tabLst>
            </a:pPr>
            <a:r>
              <a:rPr lang="en-US" dirty="0">
                <a:effectLst/>
                <a:latin typeface="Times New Roman" panose="02020603050405020304" pitchFamily="18" charset="0"/>
                <a:ea typeface="Times New Roman" panose="02020603050405020304" pitchFamily="18" charset="0"/>
              </a:rPr>
              <a:t>INPUT: Binary polynomials a(z) and b(z) of</a:t>
            </a:r>
          </a:p>
          <a:p>
            <a:pPr marL="171450" marR="0" indent="0" algn="ctr">
              <a:lnSpc>
                <a:spcPct val="95000"/>
              </a:lnSpc>
              <a:spcBef>
                <a:spcPts val="0"/>
              </a:spcBef>
              <a:spcAft>
                <a:spcPts val="0"/>
              </a:spcAft>
              <a:buNone/>
              <a:tabLst>
                <a:tab pos="182880" algn="l"/>
              </a:tabLst>
            </a:pPr>
            <a:r>
              <a:rPr lang="en-US" dirty="0">
                <a:effectLst/>
                <a:latin typeface="Times New Roman" panose="02020603050405020304" pitchFamily="18" charset="0"/>
                <a:ea typeface="Times New Roman" panose="02020603050405020304" pitchFamily="18" charset="0"/>
              </a:rPr>
              <a:t> </a:t>
            </a:r>
          </a:p>
          <a:p>
            <a:pPr marL="171450" marR="0" indent="0" algn="ctr">
              <a:lnSpc>
                <a:spcPct val="95000"/>
              </a:lnSpc>
              <a:spcBef>
                <a:spcPts val="0"/>
              </a:spcBef>
              <a:spcAft>
                <a:spcPts val="0"/>
              </a:spcAft>
              <a:buNone/>
              <a:tabLst>
                <a:tab pos="182880" algn="l"/>
              </a:tabLst>
            </a:pPr>
            <a:r>
              <a:rPr lang="en-US" dirty="0">
                <a:effectLst/>
                <a:latin typeface="Times New Roman" panose="02020603050405020304" pitchFamily="18" charset="0"/>
                <a:ea typeface="Times New Roman" panose="02020603050405020304" pitchFamily="18" charset="0"/>
              </a:rPr>
              <a:t>degree at most m - 1.</a:t>
            </a:r>
          </a:p>
          <a:p>
            <a:pPr marL="171450" marR="0" indent="0" algn="ctr">
              <a:lnSpc>
                <a:spcPct val="95000"/>
              </a:lnSpc>
              <a:spcBef>
                <a:spcPts val="0"/>
              </a:spcBef>
              <a:spcAft>
                <a:spcPts val="0"/>
              </a:spcAft>
              <a:buNone/>
              <a:tabLst>
                <a:tab pos="182880" algn="l"/>
              </a:tabLst>
            </a:pPr>
            <a:endParaRPr lang="en-US" dirty="0">
              <a:effectLst/>
              <a:latin typeface="Times New Roman" panose="02020603050405020304" pitchFamily="18" charset="0"/>
              <a:ea typeface="Times New Roman" panose="02020603050405020304" pitchFamily="18" charset="0"/>
            </a:endParaRPr>
          </a:p>
          <a:p>
            <a:pPr marL="171450" marR="0" indent="0" algn="ctr">
              <a:lnSpc>
                <a:spcPct val="95000"/>
              </a:lnSpc>
              <a:spcBef>
                <a:spcPts val="0"/>
              </a:spcBef>
              <a:spcAft>
                <a:spcPts val="600"/>
              </a:spcAft>
              <a:buNone/>
              <a:tabLst>
                <a:tab pos="182880" algn="l"/>
              </a:tabLst>
            </a:pPr>
            <a:r>
              <a:rPr lang="en-US" dirty="0">
                <a:effectLst/>
                <a:latin typeface="Times New Roman" panose="02020603050405020304" pitchFamily="18" charset="0"/>
                <a:ea typeface="Times New Roman" panose="02020603050405020304" pitchFamily="18" charset="0"/>
              </a:rPr>
              <a:t>OUTPUT: c(z) = a(z) * b(z).</a:t>
            </a:r>
          </a:p>
          <a:p>
            <a:pPr marL="0" indent="0" algn="ctr">
              <a:buNone/>
            </a:pPr>
            <a:endParaRPr lang="en-US" dirty="0"/>
          </a:p>
          <a:p>
            <a:pPr marL="171450" marR="0" indent="0">
              <a:lnSpc>
                <a:spcPct val="95000"/>
              </a:lnSpc>
              <a:spcBef>
                <a:spcPts val="0"/>
              </a:spcBef>
              <a:spcAft>
                <a:spcPts val="0"/>
              </a:spcAft>
              <a:buNone/>
              <a:tabLst>
                <a:tab pos="182880" algn="l"/>
              </a:tabLst>
            </a:pPr>
            <a:endParaRPr lang="en-US" sz="1800" i="1" spc="-5" dirty="0">
              <a:effectLst/>
              <a:latin typeface="Times New Roman" panose="02020603050405020304" pitchFamily="18" charset="0"/>
              <a:ea typeface="Times New Roman" panose="02020603050405020304" pitchFamily="18" charset="0"/>
            </a:endParaRPr>
          </a:p>
          <a:p>
            <a:pPr marL="171450" marR="0" indent="0">
              <a:lnSpc>
                <a:spcPct val="95000"/>
              </a:lnSpc>
              <a:spcBef>
                <a:spcPts val="0"/>
              </a:spcBef>
              <a:spcAft>
                <a:spcPts val="0"/>
              </a:spcAft>
              <a:buNone/>
              <a:tabLst>
                <a:tab pos="182880" algn="l"/>
              </a:tabLst>
            </a:pPr>
            <a:endParaRPr lang="en-US" sz="1800" i="1" spc="-5" dirty="0">
              <a:effectLst/>
              <a:latin typeface="Times New Roman" panose="02020603050405020304" pitchFamily="18" charset="0"/>
              <a:ea typeface="Times New Roman" panose="02020603050405020304" pitchFamily="18" charset="0"/>
            </a:endParaRPr>
          </a:p>
          <a:p>
            <a:pPr marL="171450" marR="0" indent="0" algn="ctr">
              <a:lnSpc>
                <a:spcPct val="95000"/>
              </a:lnSpc>
              <a:spcBef>
                <a:spcPts val="0"/>
              </a:spcBef>
              <a:spcAft>
                <a:spcPts val="0"/>
              </a:spcAft>
              <a:buNone/>
              <a:tabLst>
                <a:tab pos="182880" algn="l"/>
              </a:tabLst>
            </a:pPr>
            <a:endParaRPr lang="en-US" sz="1800" spc="-5" dirty="0">
              <a:effectLst/>
              <a:latin typeface="Times New Roman" panose="02020603050405020304" pitchFamily="18" charset="0"/>
              <a:ea typeface="Times New Roman" panose="02020603050405020304" pitchFamily="18" charset="0"/>
            </a:endParaRPr>
          </a:p>
          <a:p>
            <a:endParaRPr lang="en-US" dirty="0"/>
          </a:p>
          <a:p>
            <a:pPr marL="0" indent="0">
              <a:buNone/>
            </a:pPr>
            <a:endParaRPr lang="en-US" dirty="0"/>
          </a:p>
        </p:txBody>
      </p:sp>
    </p:spTree>
    <p:extLst>
      <p:ext uri="{BB962C8B-B14F-4D97-AF65-F5344CB8AC3E}">
        <p14:creationId xmlns:p14="http://schemas.microsoft.com/office/powerpoint/2010/main" val="213989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3AD5-D229-49BD-9A0E-336DA7340FA3}"/>
              </a:ext>
            </a:extLst>
          </p:cNvPr>
          <p:cNvSpPr>
            <a:spLocks noGrp="1"/>
          </p:cNvSpPr>
          <p:nvPr>
            <p:ph type="title"/>
          </p:nvPr>
        </p:nvSpPr>
        <p:spPr/>
        <p:txBody>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C- Modules Implemented:(cont..)</a:t>
            </a:r>
            <a:endParaRPr lang="en-US" dirty="0"/>
          </a:p>
        </p:txBody>
      </p:sp>
      <p:sp>
        <p:nvSpPr>
          <p:cNvPr id="3" name="Content Placeholder 2">
            <a:extLst>
              <a:ext uri="{FF2B5EF4-FFF2-40B4-BE49-F238E27FC236}">
                <a16:creationId xmlns:a16="http://schemas.microsoft.com/office/drawing/2014/main" id="{197CB76B-F3E5-4FB9-B17D-67B357C72157}"/>
              </a:ext>
            </a:extLst>
          </p:cNvPr>
          <p:cNvSpPr>
            <a:spLocks noGrp="1"/>
          </p:cNvSpPr>
          <p:nvPr>
            <p:ph idx="1"/>
          </p:nvPr>
        </p:nvSpPr>
        <p:spPr/>
        <p:txBody>
          <a:bodyPr/>
          <a:lstStyle/>
          <a:p>
            <a:endParaRPr lang="en-US" dirty="0"/>
          </a:p>
          <a:p>
            <a:r>
              <a:rPr lang="en-US" dirty="0"/>
              <a:t>Polynomial addition</a:t>
            </a:r>
          </a:p>
          <a:p>
            <a:r>
              <a:rPr lang="en-US" dirty="0"/>
              <a:t>Polynomial inverse</a:t>
            </a:r>
          </a:p>
          <a:p>
            <a:r>
              <a:rPr lang="en-US" dirty="0"/>
              <a:t>Polynomial  multiplication</a:t>
            </a:r>
          </a:p>
          <a:p>
            <a:r>
              <a:rPr lang="en-US" dirty="0"/>
              <a:t>Encryption </a:t>
            </a:r>
          </a:p>
          <a:p>
            <a:r>
              <a:rPr lang="en-US" dirty="0"/>
              <a:t>Decryption </a:t>
            </a:r>
          </a:p>
          <a:p>
            <a:endParaRPr lang="en-US" dirty="0"/>
          </a:p>
        </p:txBody>
      </p:sp>
    </p:spTree>
    <p:extLst>
      <p:ext uri="{BB962C8B-B14F-4D97-AF65-F5344CB8AC3E}">
        <p14:creationId xmlns:p14="http://schemas.microsoft.com/office/powerpoint/2010/main" val="405105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6F8F1-706A-4F7A-8959-6EF82A51619A}"/>
              </a:ext>
            </a:extLst>
          </p:cNvPr>
          <p:cNvSpPr>
            <a:spLocks noGrp="1"/>
          </p:cNvSpPr>
          <p:nvPr>
            <p:ph type="title"/>
          </p:nvPr>
        </p:nvSpPr>
        <p:spPr>
          <a:xfrm>
            <a:off x="1073811" y="648757"/>
            <a:ext cx="10492667" cy="1065321"/>
          </a:xfrm>
        </p:spPr>
        <p:txBody>
          <a:bodyPr>
            <a:normAutofit/>
          </a:bodyPr>
          <a:lstStyle/>
          <a:p>
            <a:r>
              <a:rPr lang="en-US" dirty="0"/>
              <a:t>Results </a:t>
            </a:r>
          </a:p>
        </p:txBody>
      </p:sp>
      <p:sp>
        <p:nvSpPr>
          <p:cNvPr id="8" name="Content Placeholder 7">
            <a:extLst>
              <a:ext uri="{FF2B5EF4-FFF2-40B4-BE49-F238E27FC236}">
                <a16:creationId xmlns:a16="http://schemas.microsoft.com/office/drawing/2014/main" id="{BD57099B-CE41-429F-BE3D-2C3A20D1F406}"/>
              </a:ext>
            </a:extLst>
          </p:cNvPr>
          <p:cNvSpPr>
            <a:spLocks noGrp="1"/>
          </p:cNvSpPr>
          <p:nvPr>
            <p:ph idx="1"/>
          </p:nvPr>
        </p:nvSpPr>
        <p:spPr>
          <a:xfrm>
            <a:off x="1073812" y="2371813"/>
            <a:ext cx="5490994" cy="3280174"/>
          </a:xfrm>
        </p:spPr>
        <p:txBody>
          <a:bodyPr>
            <a:normAutofit/>
          </a:bodyPr>
          <a:lstStyle/>
          <a:p>
            <a:r>
              <a:rPr lang="en-US" dirty="0" err="1"/>
              <a:t>E_or_D</a:t>
            </a:r>
            <a:r>
              <a:rPr lang="en-US" dirty="0"/>
              <a:t> – value of 0/1 = encrypt/decrypt</a:t>
            </a:r>
          </a:p>
          <a:p>
            <a:r>
              <a:rPr lang="en-US" dirty="0" err="1"/>
              <a:t>plain_byte</a:t>
            </a:r>
            <a:r>
              <a:rPr lang="en-US" dirty="0"/>
              <a:t> – message to be encrypted</a:t>
            </a:r>
          </a:p>
          <a:p>
            <a:r>
              <a:rPr lang="en-US" dirty="0"/>
              <a:t>k – randomly generated number for scalar multiplication</a:t>
            </a:r>
          </a:p>
          <a:p>
            <a:r>
              <a:rPr lang="en-US" dirty="0" err="1"/>
              <a:t>uG_x</a:t>
            </a:r>
            <a:r>
              <a:rPr lang="en-US" dirty="0"/>
              <a:t> and </a:t>
            </a:r>
            <a:r>
              <a:rPr lang="en-US" dirty="0" err="1"/>
              <a:t>uG_y</a:t>
            </a:r>
            <a:r>
              <a:rPr lang="en-US" dirty="0"/>
              <a:t> – keys that we need to start the encryption process </a:t>
            </a:r>
          </a:p>
        </p:txBody>
      </p:sp>
      <p:pic>
        <p:nvPicPr>
          <p:cNvPr id="4" name="image6.png">
            <a:extLst>
              <a:ext uri="{FF2B5EF4-FFF2-40B4-BE49-F238E27FC236}">
                <a16:creationId xmlns:a16="http://schemas.microsoft.com/office/drawing/2014/main" id="{F01D3843-3821-41A5-B428-A2E8759E0219}"/>
              </a:ext>
            </a:extLst>
          </p:cNvPr>
          <p:cNvPicPr>
            <a:picLocks/>
          </p:cNvPicPr>
          <p:nvPr/>
        </p:nvPicPr>
        <p:blipFill>
          <a:blip r:embed="rId3"/>
          <a:stretch>
            <a:fillRect/>
          </a:stretch>
        </p:blipFill>
        <p:spPr>
          <a:xfrm>
            <a:off x="6976945" y="3026349"/>
            <a:ext cx="4641505" cy="2169903"/>
          </a:xfrm>
          <a:prstGeom prst="rect">
            <a:avLst/>
          </a:prstGeom>
        </p:spPr>
      </p:pic>
      <p:grpSp>
        <p:nvGrpSpPr>
          <p:cNvPr id="15" name="Group 14">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6"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574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Rectangle 284">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EAB85-306B-4907-BDBA-B069767D0CD4}"/>
              </a:ext>
            </a:extLst>
          </p:cNvPr>
          <p:cNvSpPr>
            <a:spLocks noGrp="1"/>
          </p:cNvSpPr>
          <p:nvPr>
            <p:ph type="title"/>
          </p:nvPr>
        </p:nvSpPr>
        <p:spPr>
          <a:xfrm>
            <a:off x="1073811" y="790903"/>
            <a:ext cx="4609291" cy="1368393"/>
          </a:xfrm>
        </p:spPr>
        <p:txBody>
          <a:bodyPr>
            <a:normAutofit/>
          </a:bodyPr>
          <a:lstStyle/>
          <a:p>
            <a:r>
              <a:rPr lang="en-US" dirty="0"/>
              <a:t>Comparison and Evaluation</a:t>
            </a:r>
          </a:p>
        </p:txBody>
      </p:sp>
      <p:sp>
        <p:nvSpPr>
          <p:cNvPr id="3" name="Content Placeholder 2">
            <a:extLst>
              <a:ext uri="{FF2B5EF4-FFF2-40B4-BE49-F238E27FC236}">
                <a16:creationId xmlns:a16="http://schemas.microsoft.com/office/drawing/2014/main" id="{1EA7C354-EE1C-47C0-A9C7-914EB424B09C}"/>
              </a:ext>
            </a:extLst>
          </p:cNvPr>
          <p:cNvSpPr>
            <a:spLocks noGrp="1"/>
          </p:cNvSpPr>
          <p:nvPr>
            <p:ph idx="1"/>
          </p:nvPr>
        </p:nvSpPr>
        <p:spPr>
          <a:xfrm>
            <a:off x="1073812" y="2159295"/>
            <a:ext cx="4205253" cy="3907801"/>
          </a:xfrm>
        </p:spPr>
        <p:txBody>
          <a:bodyPr>
            <a:normAutofit/>
          </a:bodyPr>
          <a:lstStyle/>
          <a:p>
            <a:r>
              <a:rPr lang="en-US" dirty="0"/>
              <a:t>Same power utilization</a:t>
            </a:r>
          </a:p>
          <a:p>
            <a:r>
              <a:rPr lang="en-US" dirty="0"/>
              <a:t>Pulse width slack for both algorithms was 4.5 ns</a:t>
            </a:r>
          </a:p>
          <a:p>
            <a:r>
              <a:rPr lang="en-US" dirty="0"/>
              <a:t>No major differences between the two algorithms</a:t>
            </a:r>
          </a:p>
        </p:txBody>
      </p:sp>
      <p:grpSp>
        <p:nvGrpSpPr>
          <p:cNvPr id="287" name="Group 286">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288"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397E984B-B22D-43C2-9536-35BCD2C705D5}"/>
              </a:ext>
            </a:extLst>
          </p:cNvPr>
          <p:cNvPicPr>
            <a:picLocks noChangeAspect="1"/>
          </p:cNvPicPr>
          <p:nvPr/>
        </p:nvPicPr>
        <p:blipFill>
          <a:blip r:embed="rId3"/>
          <a:stretch>
            <a:fillRect/>
          </a:stretch>
        </p:blipFill>
        <p:spPr>
          <a:xfrm>
            <a:off x="7659975" y="245698"/>
            <a:ext cx="3429000" cy="2181225"/>
          </a:xfrm>
          <a:prstGeom prst="rect">
            <a:avLst/>
          </a:prstGeom>
        </p:spPr>
      </p:pic>
      <p:pic>
        <p:nvPicPr>
          <p:cNvPr id="10" name="Picture 9">
            <a:extLst>
              <a:ext uri="{FF2B5EF4-FFF2-40B4-BE49-F238E27FC236}">
                <a16:creationId xmlns:a16="http://schemas.microsoft.com/office/drawing/2014/main" id="{92495381-DCA4-43D2-AC43-9B01B7948004}"/>
              </a:ext>
            </a:extLst>
          </p:cNvPr>
          <p:cNvPicPr>
            <a:picLocks noChangeAspect="1"/>
          </p:cNvPicPr>
          <p:nvPr/>
        </p:nvPicPr>
        <p:blipFill>
          <a:blip r:embed="rId4"/>
          <a:stretch>
            <a:fillRect/>
          </a:stretch>
        </p:blipFill>
        <p:spPr>
          <a:xfrm>
            <a:off x="7693548" y="2855876"/>
            <a:ext cx="3133725" cy="2171700"/>
          </a:xfrm>
          <a:prstGeom prst="rect">
            <a:avLst/>
          </a:prstGeom>
        </p:spPr>
      </p:pic>
    </p:spTree>
    <p:extLst>
      <p:ext uri="{BB962C8B-B14F-4D97-AF65-F5344CB8AC3E}">
        <p14:creationId xmlns:p14="http://schemas.microsoft.com/office/powerpoint/2010/main" val="425188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3930C-FB93-462B-8FB6-524AACF74474}"/>
              </a:ext>
            </a:extLst>
          </p:cNvPr>
          <p:cNvSpPr>
            <a:spLocks noGrp="1"/>
          </p:cNvSpPr>
          <p:nvPr>
            <p:ph type="title"/>
          </p:nvPr>
        </p:nvSpPr>
        <p:spPr>
          <a:xfrm>
            <a:off x="803932" y="571500"/>
            <a:ext cx="5110909" cy="1691969"/>
          </a:xfrm>
        </p:spPr>
        <p:txBody>
          <a:bodyPr>
            <a:normAutofit/>
          </a:bodyPr>
          <a:lstStyle/>
          <a:p>
            <a:pPr algn="ctr"/>
            <a:r>
              <a:rPr lang="en-US"/>
              <a:t>Future Work</a:t>
            </a:r>
          </a:p>
        </p:txBody>
      </p:sp>
      <p:sp>
        <p:nvSpPr>
          <p:cNvPr id="3" name="Content Placeholder 2">
            <a:extLst>
              <a:ext uri="{FF2B5EF4-FFF2-40B4-BE49-F238E27FC236}">
                <a16:creationId xmlns:a16="http://schemas.microsoft.com/office/drawing/2014/main" id="{D7F30768-01B1-4DA6-B28B-BEC05735CF51}"/>
              </a:ext>
            </a:extLst>
          </p:cNvPr>
          <p:cNvSpPr>
            <a:spLocks noGrp="1"/>
          </p:cNvSpPr>
          <p:nvPr>
            <p:ph idx="1"/>
          </p:nvPr>
        </p:nvSpPr>
        <p:spPr>
          <a:xfrm>
            <a:off x="1066799" y="2415379"/>
            <a:ext cx="4539129" cy="3699747"/>
          </a:xfrm>
        </p:spPr>
        <p:txBody>
          <a:bodyPr>
            <a:norm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Future work concerns deeper analysis of software based elliptic curve cryptography and the benefits of using the hardware-based path</a:t>
            </a:r>
          </a:p>
          <a:p>
            <a:endParaRPr lang="en-US" dirty="0"/>
          </a:p>
        </p:txBody>
      </p:sp>
      <p:pic>
        <p:nvPicPr>
          <p:cNvPr id="15" name="Picture 4">
            <a:extLst>
              <a:ext uri="{FF2B5EF4-FFF2-40B4-BE49-F238E27FC236}">
                <a16:creationId xmlns:a16="http://schemas.microsoft.com/office/drawing/2014/main" id="{2DC13761-BDB1-4802-8A0A-F9A281EAB01D}"/>
              </a:ext>
            </a:extLst>
          </p:cNvPr>
          <p:cNvPicPr>
            <a:picLocks noChangeAspect="1"/>
          </p:cNvPicPr>
          <p:nvPr/>
        </p:nvPicPr>
        <p:blipFill rotWithShape="1">
          <a:blip r:embed="rId3"/>
          <a:srcRect l="29818" r="16264"/>
          <a:stretch/>
        </p:blipFill>
        <p:spPr>
          <a:xfrm>
            <a:off x="6645834" y="1"/>
            <a:ext cx="5546166" cy="6866192"/>
          </a:xfrm>
          <a:prstGeom prst="rect">
            <a:avLst/>
          </a:prstGeom>
        </p:spPr>
      </p:pic>
      <p:grpSp>
        <p:nvGrpSpPr>
          <p:cNvPr id="24" name="Group 2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2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783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3FBF-244C-4356-BEB9-CEA1EACD0A7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CF419AB-3624-422D-8952-E8D29C81D58A}"/>
              </a:ext>
            </a:extLst>
          </p:cNvPr>
          <p:cNvSpPr>
            <a:spLocks noGrp="1"/>
          </p:cNvSpPr>
          <p:nvPr>
            <p:ph idx="1"/>
          </p:nvPr>
        </p:nvSpPr>
        <p:spPr/>
        <p:txBody>
          <a:bodyPr>
            <a:noAutofit/>
          </a:bodyPr>
          <a:lstStyle/>
          <a:p>
            <a:r>
              <a:rPr lang="en-US" sz="1100" b="0" i="0" u="none" strike="noStrike" dirty="0">
                <a:solidFill>
                  <a:srgbClr val="000000"/>
                </a:solidFill>
                <a:effectLst/>
                <a:latin typeface="Times New Roman" panose="02020603050405020304" pitchFamily="18" charset="0"/>
              </a:rPr>
              <a:t>Hankerson, D., Menezes, A. and Vanstone, S., n.d. </a:t>
            </a:r>
            <a:r>
              <a:rPr lang="en-US" sz="1100" b="0" i="1" u="none" strike="noStrike" dirty="0">
                <a:solidFill>
                  <a:srgbClr val="000000"/>
                </a:solidFill>
                <a:effectLst/>
                <a:latin typeface="Times New Roman" panose="02020603050405020304" pitchFamily="18" charset="0"/>
              </a:rPr>
              <a:t>Guide To Elliptic Curve Cryptography</a:t>
            </a:r>
            <a:r>
              <a:rPr lang="en-US" sz="1100" b="0" i="0" u="none" strike="noStrike" dirty="0">
                <a:solidFill>
                  <a:srgbClr val="000000"/>
                </a:solidFill>
                <a:effectLst/>
                <a:latin typeface="Times New Roman" panose="02020603050405020304" pitchFamily="18" charset="0"/>
              </a:rPr>
              <a:t>. [Online] Citeseerx.ist.psu.edu. Available at: &lt;https://citeseerx.ist.psu.edu/viewdoc/download?doi=10.1.1.394.3037&amp;rep=rep1&amp;type=pdf&gt; [Accessed 18 November 2020]</a:t>
            </a:r>
          </a:p>
          <a:p>
            <a:r>
              <a:rPr lang="en-US" sz="1100" b="0" i="0" u="none" strike="noStrike" dirty="0">
                <a:solidFill>
                  <a:srgbClr val="000000"/>
                </a:solidFill>
                <a:effectLst/>
                <a:latin typeface="Times New Roman" panose="02020603050405020304" pitchFamily="18" charset="0"/>
              </a:rPr>
              <a:t>A. MS, "Elliptic Curve Cryptography - An Implementation Tutorial - dkrypt.com", </a:t>
            </a:r>
            <a:r>
              <a:rPr lang="en-US" sz="1100" b="0" i="1" u="none" strike="noStrike" dirty="0">
                <a:solidFill>
                  <a:srgbClr val="000000"/>
                </a:solidFill>
                <a:effectLst/>
                <a:latin typeface="Times New Roman" panose="02020603050405020304" pitchFamily="18" charset="0"/>
              </a:rPr>
              <a:t>Sites.google.com</a:t>
            </a:r>
            <a:r>
              <a:rPr lang="en-US" sz="1100" b="0" i="0" u="none" strike="noStrike" dirty="0">
                <a:solidFill>
                  <a:srgbClr val="000000"/>
                </a:solidFill>
                <a:effectLst/>
                <a:latin typeface="Times New Roman" panose="02020603050405020304" pitchFamily="18" charset="0"/>
              </a:rPr>
              <a:t>. [Online]. Available: https://sites.google.com/site/csnewandold/home/ecc#TOC-Conclusion. [Accessed: 18- Nov- 2020]</a:t>
            </a:r>
          </a:p>
          <a:p>
            <a:r>
              <a:rPr lang="en-US" sz="1100" b="0" i="0" u="none" strike="noStrike" dirty="0">
                <a:solidFill>
                  <a:srgbClr val="000000"/>
                </a:solidFill>
                <a:effectLst/>
                <a:latin typeface="Times New Roman" panose="02020603050405020304" pitchFamily="18" charset="0"/>
              </a:rPr>
              <a:t>D. </a:t>
            </a:r>
            <a:r>
              <a:rPr lang="en-US" sz="1100" b="0" i="0" u="none" strike="noStrike" dirty="0" err="1">
                <a:solidFill>
                  <a:srgbClr val="000000"/>
                </a:solidFill>
                <a:effectLst/>
                <a:latin typeface="Times New Roman" panose="02020603050405020304" pitchFamily="18" charset="0"/>
              </a:rPr>
              <a:t>Susantio</a:t>
            </a:r>
            <a:r>
              <a:rPr lang="en-US" sz="1100" b="0" i="0" u="none" strike="noStrike" dirty="0">
                <a:solidFill>
                  <a:srgbClr val="000000"/>
                </a:solidFill>
                <a:effectLst/>
                <a:latin typeface="Times New Roman" panose="02020603050405020304" pitchFamily="18" charset="0"/>
              </a:rPr>
              <a:t> and I. </a:t>
            </a:r>
            <a:r>
              <a:rPr lang="en-US" sz="1100" b="0" i="0" u="none" strike="noStrike" dirty="0" err="1">
                <a:solidFill>
                  <a:srgbClr val="000000"/>
                </a:solidFill>
                <a:effectLst/>
                <a:latin typeface="Times New Roman" panose="02020603050405020304" pitchFamily="18" charset="0"/>
              </a:rPr>
              <a:t>Muchtadi-Alamsyah</a:t>
            </a:r>
            <a:r>
              <a:rPr lang="en-US" sz="1100" b="0" i="0" u="none" strike="noStrike" dirty="0">
                <a:solidFill>
                  <a:srgbClr val="000000"/>
                </a:solidFill>
                <a:effectLst/>
                <a:latin typeface="Times New Roman" panose="02020603050405020304" pitchFamily="18" charset="0"/>
              </a:rPr>
              <a:t>, "Implementation of Elliptic Curve Cryptography in Binary Field", </a:t>
            </a:r>
            <a:r>
              <a:rPr lang="en-US" sz="1100" b="0" i="1" u="none" strike="noStrike" dirty="0">
                <a:solidFill>
                  <a:srgbClr val="000000"/>
                </a:solidFill>
                <a:effectLst/>
                <a:latin typeface="Times New Roman" panose="02020603050405020304" pitchFamily="18" charset="0"/>
              </a:rPr>
              <a:t>Iopscience.iop.org</a:t>
            </a:r>
            <a:r>
              <a:rPr lang="en-US" sz="1100" b="0" i="0" u="none" strike="noStrike" dirty="0">
                <a:solidFill>
                  <a:srgbClr val="000000"/>
                </a:solidFill>
                <a:effectLst/>
                <a:latin typeface="Times New Roman" panose="02020603050405020304" pitchFamily="18" charset="0"/>
              </a:rPr>
              <a:t>, 2016. [Online]. Available: https://iopscience.iop.org/article/10.1088/1742-6596/710/1/012022/pdf. [Accessed: 19- Nov- 2020]</a:t>
            </a:r>
          </a:p>
          <a:p>
            <a:r>
              <a:rPr lang="en-US" sz="1100" b="0" i="0" u="none" strike="noStrike" dirty="0">
                <a:solidFill>
                  <a:srgbClr val="000000"/>
                </a:solidFill>
                <a:effectLst/>
                <a:latin typeface="Times New Roman" panose="02020603050405020304" pitchFamily="18" charset="0"/>
              </a:rPr>
              <a:t>"THE PROPOSED SYSTEM OF IMPLEMENTING ELLIPTIC CURVE CRYPTOGRAPHY USING VERILOG HDL", </a:t>
            </a:r>
            <a:r>
              <a:rPr lang="en-US" sz="1100" b="0" i="1" u="none" strike="noStrike" dirty="0">
                <a:solidFill>
                  <a:srgbClr val="000000"/>
                </a:solidFill>
                <a:effectLst/>
                <a:latin typeface="Times New Roman" panose="02020603050405020304" pitchFamily="18" charset="0"/>
              </a:rPr>
              <a:t>Shodhganga.inflibnet.ac.in</a:t>
            </a:r>
            <a:r>
              <a:rPr lang="en-US" sz="1100" b="0" i="0" u="none" strike="noStrike" dirty="0">
                <a:solidFill>
                  <a:srgbClr val="000000"/>
                </a:solidFill>
                <a:effectLst/>
                <a:latin typeface="Times New Roman" panose="02020603050405020304" pitchFamily="18" charset="0"/>
              </a:rPr>
              <a:t>, 2020. [Online]. Available: https://shodhganga.inflibnet.ac.in/bitstream/10603/27232/8/08_chapter3.pdf. [Accessed: 25- Nov- 2020]</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66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ircuit board&#10;&#10;Description automatically generated">
            <a:extLst>
              <a:ext uri="{FF2B5EF4-FFF2-40B4-BE49-F238E27FC236}">
                <a16:creationId xmlns:a16="http://schemas.microsoft.com/office/drawing/2014/main" id="{670259C9-FDF6-4F5E-A76B-0C7E602BBC65}"/>
              </a:ext>
            </a:extLst>
          </p:cNvPr>
          <p:cNvPicPr>
            <a:picLocks noGrp="1" noChangeAspect="1"/>
          </p:cNvPicPr>
          <p:nvPr>
            <p:ph idx="1"/>
          </p:nvPr>
        </p:nvPicPr>
        <p:blipFill rotWithShape="1">
          <a:blip r:embed="rId2"/>
          <a:srcRect/>
          <a:stretch/>
        </p:blipFill>
        <p:spPr>
          <a:xfrm>
            <a:off x="20" y="-1"/>
            <a:ext cx="12191980" cy="6857999"/>
          </a:xfrm>
          <a:prstGeom prst="rect">
            <a:avLst/>
          </a:prstGeom>
        </p:spPr>
      </p:pic>
      <p:grpSp>
        <p:nvGrpSpPr>
          <p:cNvPr id="70" name="Group 69">
            <a:extLst>
              <a:ext uri="{FF2B5EF4-FFF2-40B4-BE49-F238E27FC236}">
                <a16:creationId xmlns:a16="http://schemas.microsoft.com/office/drawing/2014/main" id="{0898FB1F-7EBD-4218-BFEB-6EE4C5A5F6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13" y="5634464"/>
            <a:ext cx="12157773" cy="494218"/>
            <a:chOff x="18956" y="5952517"/>
            <a:chExt cx="12157773" cy="494218"/>
          </a:xfrm>
          <a:solidFill>
            <a:schemeClr val="bg2">
              <a:lumMod val="90000"/>
            </a:schemeClr>
          </a:solidFill>
        </p:grpSpPr>
        <p:sp>
          <p:nvSpPr>
            <p:cNvPr id="71" name="Freeform 10">
              <a:extLst>
                <a:ext uri="{FF2B5EF4-FFF2-40B4-BE49-F238E27FC236}">
                  <a16:creationId xmlns:a16="http://schemas.microsoft.com/office/drawing/2014/main" id="{CCC61230-D4CD-437C-9DAD-BAAE0EC89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5">
              <a:extLst>
                <a:ext uri="{FF2B5EF4-FFF2-40B4-BE49-F238E27FC236}">
                  <a16:creationId xmlns:a16="http://schemas.microsoft.com/office/drawing/2014/main" id="{4D76F366-9DAE-48AC-94FD-134808C819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18">
              <a:extLst>
                <a:ext uri="{FF2B5EF4-FFF2-40B4-BE49-F238E27FC236}">
                  <a16:creationId xmlns:a16="http://schemas.microsoft.com/office/drawing/2014/main" id="{DAC460D8-07F4-43F4-A158-7E0B6FB28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2">
              <a:extLst>
                <a:ext uri="{FF2B5EF4-FFF2-40B4-BE49-F238E27FC236}">
                  <a16:creationId xmlns:a16="http://schemas.microsoft.com/office/drawing/2014/main" id="{13B768AE-6F0C-45D0-BFFE-FBDD59BEB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8">
              <a:extLst>
                <a:ext uri="{FF2B5EF4-FFF2-40B4-BE49-F238E27FC236}">
                  <a16:creationId xmlns:a16="http://schemas.microsoft.com/office/drawing/2014/main" id="{2BD0AC91-C5B0-47AE-9C56-CAEE85BACB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9">
              <a:extLst>
                <a:ext uri="{FF2B5EF4-FFF2-40B4-BE49-F238E27FC236}">
                  <a16:creationId xmlns:a16="http://schemas.microsoft.com/office/drawing/2014/main" id="{122DA897-9BD2-4FBF-AD23-11D15D68D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20">
              <a:extLst>
                <a:ext uri="{FF2B5EF4-FFF2-40B4-BE49-F238E27FC236}">
                  <a16:creationId xmlns:a16="http://schemas.microsoft.com/office/drawing/2014/main" id="{96D9CA11-173F-4C3B-9CE2-729103493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23">
              <a:extLst>
                <a:ext uri="{FF2B5EF4-FFF2-40B4-BE49-F238E27FC236}">
                  <a16:creationId xmlns:a16="http://schemas.microsoft.com/office/drawing/2014/main" id="{69E72233-26E8-428C-8334-4E7A669BD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26">
              <a:extLst>
                <a:ext uri="{FF2B5EF4-FFF2-40B4-BE49-F238E27FC236}">
                  <a16:creationId xmlns:a16="http://schemas.microsoft.com/office/drawing/2014/main" id="{3D611BE6-1C1C-4DBD-8FEE-C422BAE84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27">
              <a:extLst>
                <a:ext uri="{FF2B5EF4-FFF2-40B4-BE49-F238E27FC236}">
                  <a16:creationId xmlns:a16="http://schemas.microsoft.com/office/drawing/2014/main" id="{B74FDF56-07AF-4302-9C56-09FEB6A4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8">
              <a:extLst>
                <a:ext uri="{FF2B5EF4-FFF2-40B4-BE49-F238E27FC236}">
                  <a16:creationId xmlns:a16="http://schemas.microsoft.com/office/drawing/2014/main" id="{B83FC159-8484-4EEC-A9C6-0D23254E51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30">
              <a:extLst>
                <a:ext uri="{FF2B5EF4-FFF2-40B4-BE49-F238E27FC236}">
                  <a16:creationId xmlns:a16="http://schemas.microsoft.com/office/drawing/2014/main" id="{8D5036DF-9EBA-4DB4-ABA8-6B29A4082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43">
              <a:extLst>
                <a:ext uri="{FF2B5EF4-FFF2-40B4-BE49-F238E27FC236}">
                  <a16:creationId xmlns:a16="http://schemas.microsoft.com/office/drawing/2014/main" id="{C77EF789-038D-42BD-8934-CA9B9D39DE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1">
              <a:extLst>
                <a:ext uri="{FF2B5EF4-FFF2-40B4-BE49-F238E27FC236}">
                  <a16:creationId xmlns:a16="http://schemas.microsoft.com/office/drawing/2014/main" id="{B8AFE6B5-919B-4E22-8927-226A03D01F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52">
              <a:extLst>
                <a:ext uri="{FF2B5EF4-FFF2-40B4-BE49-F238E27FC236}">
                  <a16:creationId xmlns:a16="http://schemas.microsoft.com/office/drawing/2014/main" id="{6F84FA68-0ADC-485D-8153-0F86147E61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3">
              <a:extLst>
                <a:ext uri="{FF2B5EF4-FFF2-40B4-BE49-F238E27FC236}">
                  <a16:creationId xmlns:a16="http://schemas.microsoft.com/office/drawing/2014/main" id="{97D1A06C-7ED2-4A2F-B102-3A442292F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54">
              <a:extLst>
                <a:ext uri="{FF2B5EF4-FFF2-40B4-BE49-F238E27FC236}">
                  <a16:creationId xmlns:a16="http://schemas.microsoft.com/office/drawing/2014/main" id="{B08907A9-A8F8-4843-BC8E-09D1991649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5">
              <a:extLst>
                <a:ext uri="{FF2B5EF4-FFF2-40B4-BE49-F238E27FC236}">
                  <a16:creationId xmlns:a16="http://schemas.microsoft.com/office/drawing/2014/main" id="{B44AF363-851A-4BEB-B6D6-A34659CB6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6">
              <a:extLst>
                <a:ext uri="{FF2B5EF4-FFF2-40B4-BE49-F238E27FC236}">
                  <a16:creationId xmlns:a16="http://schemas.microsoft.com/office/drawing/2014/main" id="{4BFE6A79-6E33-4D2B-834B-8D7EAA8BD7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7">
              <a:extLst>
                <a:ext uri="{FF2B5EF4-FFF2-40B4-BE49-F238E27FC236}">
                  <a16:creationId xmlns:a16="http://schemas.microsoft.com/office/drawing/2014/main" id="{691FEF0D-BD4D-4BEE-9E43-C78534522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9">
              <a:extLst>
                <a:ext uri="{FF2B5EF4-FFF2-40B4-BE49-F238E27FC236}">
                  <a16:creationId xmlns:a16="http://schemas.microsoft.com/office/drawing/2014/main" id="{8CD8B22A-FAA7-4339-884F-84566A6DB0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60">
              <a:extLst>
                <a:ext uri="{FF2B5EF4-FFF2-40B4-BE49-F238E27FC236}">
                  <a16:creationId xmlns:a16="http://schemas.microsoft.com/office/drawing/2014/main" id="{B6FF5D9F-B253-4C64-873C-CAE8DCFAED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61">
              <a:extLst>
                <a:ext uri="{FF2B5EF4-FFF2-40B4-BE49-F238E27FC236}">
                  <a16:creationId xmlns:a16="http://schemas.microsoft.com/office/drawing/2014/main" id="{112FFAEC-0B55-4CC7-B2D2-EC4D107964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5">
              <a:extLst>
                <a:ext uri="{FF2B5EF4-FFF2-40B4-BE49-F238E27FC236}">
                  <a16:creationId xmlns:a16="http://schemas.microsoft.com/office/drawing/2014/main" id="{912F6945-BB10-4FA9-BFF3-801ABD6180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
              <a:extLst>
                <a:ext uri="{FF2B5EF4-FFF2-40B4-BE49-F238E27FC236}">
                  <a16:creationId xmlns:a16="http://schemas.microsoft.com/office/drawing/2014/main" id="{F1357CA4-F18D-4EE3-8D1A-DB5878F62D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7">
              <a:extLst>
                <a:ext uri="{FF2B5EF4-FFF2-40B4-BE49-F238E27FC236}">
                  <a16:creationId xmlns:a16="http://schemas.microsoft.com/office/drawing/2014/main" id="{19EF2A2F-4B84-4FDE-8979-63B6009A8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8">
              <a:extLst>
                <a:ext uri="{FF2B5EF4-FFF2-40B4-BE49-F238E27FC236}">
                  <a16:creationId xmlns:a16="http://schemas.microsoft.com/office/drawing/2014/main" id="{B3DD3DAB-C68B-415E-B32A-E6D228FECE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9">
              <a:extLst>
                <a:ext uri="{FF2B5EF4-FFF2-40B4-BE49-F238E27FC236}">
                  <a16:creationId xmlns:a16="http://schemas.microsoft.com/office/drawing/2014/main" id="{E9F44EB0-96B5-41B1-A3AB-8FDAEA8DC5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11">
              <a:extLst>
                <a:ext uri="{FF2B5EF4-FFF2-40B4-BE49-F238E27FC236}">
                  <a16:creationId xmlns:a16="http://schemas.microsoft.com/office/drawing/2014/main" id="{27FC18F9-6E6E-4E23-9390-AD220BB55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12">
              <a:extLst>
                <a:ext uri="{FF2B5EF4-FFF2-40B4-BE49-F238E27FC236}">
                  <a16:creationId xmlns:a16="http://schemas.microsoft.com/office/drawing/2014/main" id="{83D43BF2-2D54-4730-8CAD-73EB20D834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13">
              <a:extLst>
                <a:ext uri="{FF2B5EF4-FFF2-40B4-BE49-F238E27FC236}">
                  <a16:creationId xmlns:a16="http://schemas.microsoft.com/office/drawing/2014/main" id="{ACB16D72-8477-4F6B-8CBF-C4E429EC4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4">
              <a:extLst>
                <a:ext uri="{FF2B5EF4-FFF2-40B4-BE49-F238E27FC236}">
                  <a16:creationId xmlns:a16="http://schemas.microsoft.com/office/drawing/2014/main" id="{C17D945A-3F0C-40C3-886B-FF8181B2E6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6">
              <a:extLst>
                <a:ext uri="{FF2B5EF4-FFF2-40B4-BE49-F238E27FC236}">
                  <a16:creationId xmlns:a16="http://schemas.microsoft.com/office/drawing/2014/main" id="{EC039C78-3332-492D-99DD-C1970C5446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7">
              <a:extLst>
                <a:ext uri="{FF2B5EF4-FFF2-40B4-BE49-F238E27FC236}">
                  <a16:creationId xmlns:a16="http://schemas.microsoft.com/office/drawing/2014/main" id="{FA1B47E2-52B7-4969-B10F-6704A1029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21">
              <a:extLst>
                <a:ext uri="{FF2B5EF4-FFF2-40B4-BE49-F238E27FC236}">
                  <a16:creationId xmlns:a16="http://schemas.microsoft.com/office/drawing/2014/main" id="{80686123-0531-44FB-A5AE-E17D18717F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25">
              <a:extLst>
                <a:ext uri="{FF2B5EF4-FFF2-40B4-BE49-F238E27FC236}">
                  <a16:creationId xmlns:a16="http://schemas.microsoft.com/office/drawing/2014/main" id="{AADE69AD-A6C8-485B-B4C9-716549402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29">
              <a:extLst>
                <a:ext uri="{FF2B5EF4-FFF2-40B4-BE49-F238E27FC236}">
                  <a16:creationId xmlns:a16="http://schemas.microsoft.com/office/drawing/2014/main" id="{761220C8-C045-4F7A-9B99-BCEA2CE4E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31">
              <a:extLst>
                <a:ext uri="{FF2B5EF4-FFF2-40B4-BE49-F238E27FC236}">
                  <a16:creationId xmlns:a16="http://schemas.microsoft.com/office/drawing/2014/main" id="{36F44CA2-3D30-4B9D-9976-1256FC90E0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32">
              <a:extLst>
                <a:ext uri="{FF2B5EF4-FFF2-40B4-BE49-F238E27FC236}">
                  <a16:creationId xmlns:a16="http://schemas.microsoft.com/office/drawing/2014/main" id="{B4ECA538-358A-4EDC-9E05-F2189D081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33">
              <a:extLst>
                <a:ext uri="{FF2B5EF4-FFF2-40B4-BE49-F238E27FC236}">
                  <a16:creationId xmlns:a16="http://schemas.microsoft.com/office/drawing/2014/main" id="{4F35FE3E-6EAC-42D3-BD5F-7522D9F464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4">
              <a:extLst>
                <a:ext uri="{FF2B5EF4-FFF2-40B4-BE49-F238E27FC236}">
                  <a16:creationId xmlns:a16="http://schemas.microsoft.com/office/drawing/2014/main" id="{592195D4-2DBD-49D8-86D7-F18A35866E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5">
              <a:extLst>
                <a:ext uri="{FF2B5EF4-FFF2-40B4-BE49-F238E27FC236}">
                  <a16:creationId xmlns:a16="http://schemas.microsoft.com/office/drawing/2014/main" id="{B97308D1-265C-442A-A1B4-919008D771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6">
              <a:extLst>
                <a:ext uri="{FF2B5EF4-FFF2-40B4-BE49-F238E27FC236}">
                  <a16:creationId xmlns:a16="http://schemas.microsoft.com/office/drawing/2014/main" id="{4D9693FF-E3C3-42C3-B3FA-BE4CEBE002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7">
              <a:extLst>
                <a:ext uri="{FF2B5EF4-FFF2-40B4-BE49-F238E27FC236}">
                  <a16:creationId xmlns:a16="http://schemas.microsoft.com/office/drawing/2014/main" id="{DFB0BDFC-DE7D-44E6-976C-C01F33C586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8">
              <a:extLst>
                <a:ext uri="{FF2B5EF4-FFF2-40B4-BE49-F238E27FC236}">
                  <a16:creationId xmlns:a16="http://schemas.microsoft.com/office/drawing/2014/main" id="{C19C88AB-8B4E-4F5F-A751-A2F37D691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9">
              <a:extLst>
                <a:ext uri="{FF2B5EF4-FFF2-40B4-BE49-F238E27FC236}">
                  <a16:creationId xmlns:a16="http://schemas.microsoft.com/office/drawing/2014/main" id="{CBE0292A-E4BF-46CC-A30F-36BDD7DF9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40">
              <a:extLst>
                <a:ext uri="{FF2B5EF4-FFF2-40B4-BE49-F238E27FC236}">
                  <a16:creationId xmlns:a16="http://schemas.microsoft.com/office/drawing/2014/main" id="{B2132EF6-50BF-45A5-89D2-2B3EA9E8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41">
              <a:extLst>
                <a:ext uri="{FF2B5EF4-FFF2-40B4-BE49-F238E27FC236}">
                  <a16:creationId xmlns:a16="http://schemas.microsoft.com/office/drawing/2014/main" id="{2EC32487-FEBF-4412-A2DB-62817A470F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42">
              <a:extLst>
                <a:ext uri="{FF2B5EF4-FFF2-40B4-BE49-F238E27FC236}">
                  <a16:creationId xmlns:a16="http://schemas.microsoft.com/office/drawing/2014/main" id="{1E95F9E1-73F7-44B1-927F-3EC0F55D2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4">
              <a:extLst>
                <a:ext uri="{FF2B5EF4-FFF2-40B4-BE49-F238E27FC236}">
                  <a16:creationId xmlns:a16="http://schemas.microsoft.com/office/drawing/2014/main" id="{7134909B-59D3-494E-9FB9-55611A1AA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5">
              <a:extLst>
                <a:ext uri="{FF2B5EF4-FFF2-40B4-BE49-F238E27FC236}">
                  <a16:creationId xmlns:a16="http://schemas.microsoft.com/office/drawing/2014/main" id="{3D0A143B-BD3D-484D-95F9-1EAEBB3F4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6">
              <a:extLst>
                <a:ext uri="{FF2B5EF4-FFF2-40B4-BE49-F238E27FC236}">
                  <a16:creationId xmlns:a16="http://schemas.microsoft.com/office/drawing/2014/main" id="{23AFC052-0CAA-4B97-9176-2B76DA479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7">
              <a:extLst>
                <a:ext uri="{FF2B5EF4-FFF2-40B4-BE49-F238E27FC236}">
                  <a16:creationId xmlns:a16="http://schemas.microsoft.com/office/drawing/2014/main" id="{D46FD259-14D6-43EB-9C11-8A5D51EE6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8">
              <a:extLst>
                <a:ext uri="{FF2B5EF4-FFF2-40B4-BE49-F238E27FC236}">
                  <a16:creationId xmlns:a16="http://schemas.microsoft.com/office/drawing/2014/main" id="{E1A517B8-A984-4E60-966C-30007A290D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9">
              <a:extLst>
                <a:ext uri="{FF2B5EF4-FFF2-40B4-BE49-F238E27FC236}">
                  <a16:creationId xmlns:a16="http://schemas.microsoft.com/office/drawing/2014/main" id="{FDC795F9-9521-4D8B-9E4D-9DF1FED3FB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8">
              <a:extLst>
                <a:ext uri="{FF2B5EF4-FFF2-40B4-BE49-F238E27FC236}">
                  <a16:creationId xmlns:a16="http://schemas.microsoft.com/office/drawing/2014/main" id="{812847FF-678D-499C-A6DD-31D39607E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106">
              <a:extLst>
                <a:ext uri="{FF2B5EF4-FFF2-40B4-BE49-F238E27FC236}">
                  <a16:creationId xmlns:a16="http://schemas.microsoft.com/office/drawing/2014/main" id="{DE093121-4214-4E48-934F-48E2519E13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9">
              <a:extLst>
                <a:ext uri="{FF2B5EF4-FFF2-40B4-BE49-F238E27FC236}">
                  <a16:creationId xmlns:a16="http://schemas.microsoft.com/office/drawing/2014/main" id="{9B4248D1-7D04-42BE-8ED1-CF0A4153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20">
              <a:extLst>
                <a:ext uri="{FF2B5EF4-FFF2-40B4-BE49-F238E27FC236}">
                  <a16:creationId xmlns:a16="http://schemas.microsoft.com/office/drawing/2014/main" id="{6FF455A1-D099-43B2-9333-570797169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26">
              <a:extLst>
                <a:ext uri="{FF2B5EF4-FFF2-40B4-BE49-F238E27FC236}">
                  <a16:creationId xmlns:a16="http://schemas.microsoft.com/office/drawing/2014/main" id="{42DD52DD-7E48-4B1D-9F00-8A63FB546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27">
              <a:extLst>
                <a:ext uri="{FF2B5EF4-FFF2-40B4-BE49-F238E27FC236}">
                  <a16:creationId xmlns:a16="http://schemas.microsoft.com/office/drawing/2014/main" id="{E39C0A65-BBCB-419F-8A35-63A56D9CB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28">
              <a:extLst>
                <a:ext uri="{FF2B5EF4-FFF2-40B4-BE49-F238E27FC236}">
                  <a16:creationId xmlns:a16="http://schemas.microsoft.com/office/drawing/2014/main" id="{4BAC75CD-BAE8-48CB-8961-6388AB85C1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55">
              <a:extLst>
                <a:ext uri="{FF2B5EF4-FFF2-40B4-BE49-F238E27FC236}">
                  <a16:creationId xmlns:a16="http://schemas.microsoft.com/office/drawing/2014/main" id="{17AC4B78-C35F-4FCF-A7C1-2C71BF1BD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56">
              <a:extLst>
                <a:ext uri="{FF2B5EF4-FFF2-40B4-BE49-F238E27FC236}">
                  <a16:creationId xmlns:a16="http://schemas.microsoft.com/office/drawing/2014/main" id="{4ED3D0D7-7EC4-4772-B105-504EAED22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57">
              <a:extLst>
                <a:ext uri="{FF2B5EF4-FFF2-40B4-BE49-F238E27FC236}">
                  <a16:creationId xmlns:a16="http://schemas.microsoft.com/office/drawing/2014/main" id="{4117AE5D-FD53-467A-BC2D-AF86078E65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60">
              <a:extLst>
                <a:ext uri="{FF2B5EF4-FFF2-40B4-BE49-F238E27FC236}">
                  <a16:creationId xmlns:a16="http://schemas.microsoft.com/office/drawing/2014/main" id="{F1F4F0F1-F057-42E4-B935-E417509128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61">
              <a:extLst>
                <a:ext uri="{FF2B5EF4-FFF2-40B4-BE49-F238E27FC236}">
                  <a16:creationId xmlns:a16="http://schemas.microsoft.com/office/drawing/2014/main" id="{7FC9910A-E5F8-4B91-8CB0-FBB789D3F8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5">
              <a:extLst>
                <a:ext uri="{FF2B5EF4-FFF2-40B4-BE49-F238E27FC236}">
                  <a16:creationId xmlns:a16="http://schemas.microsoft.com/office/drawing/2014/main" id="{9B040B2D-431C-451C-B3BC-145217EF61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6">
              <a:extLst>
                <a:ext uri="{FF2B5EF4-FFF2-40B4-BE49-F238E27FC236}">
                  <a16:creationId xmlns:a16="http://schemas.microsoft.com/office/drawing/2014/main" id="{405A84DB-9D49-437E-B2BF-7164E2A6C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7">
              <a:extLst>
                <a:ext uri="{FF2B5EF4-FFF2-40B4-BE49-F238E27FC236}">
                  <a16:creationId xmlns:a16="http://schemas.microsoft.com/office/drawing/2014/main" id="{826793FC-E82E-4248-AC7A-6BFF916961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8">
              <a:extLst>
                <a:ext uri="{FF2B5EF4-FFF2-40B4-BE49-F238E27FC236}">
                  <a16:creationId xmlns:a16="http://schemas.microsoft.com/office/drawing/2014/main" id="{FF5B71F7-337A-4AB3-9175-9BB11F038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9">
              <a:extLst>
                <a:ext uri="{FF2B5EF4-FFF2-40B4-BE49-F238E27FC236}">
                  <a16:creationId xmlns:a16="http://schemas.microsoft.com/office/drawing/2014/main" id="{EC1FC62C-8B4A-4991-8116-A8353A6B3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1">
              <a:extLst>
                <a:ext uri="{FF2B5EF4-FFF2-40B4-BE49-F238E27FC236}">
                  <a16:creationId xmlns:a16="http://schemas.microsoft.com/office/drawing/2014/main" id="{D4097DC2-E180-4CB9-8629-EBE920D7C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12">
              <a:extLst>
                <a:ext uri="{FF2B5EF4-FFF2-40B4-BE49-F238E27FC236}">
                  <a16:creationId xmlns:a16="http://schemas.microsoft.com/office/drawing/2014/main" id="{DFA11F4A-938F-4A4C-B96F-79BEE5AA4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13">
              <a:extLst>
                <a:ext uri="{FF2B5EF4-FFF2-40B4-BE49-F238E27FC236}">
                  <a16:creationId xmlns:a16="http://schemas.microsoft.com/office/drawing/2014/main" id="{280D7006-227F-4E58-8939-E92D25A191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14">
              <a:extLst>
                <a:ext uri="{FF2B5EF4-FFF2-40B4-BE49-F238E27FC236}">
                  <a16:creationId xmlns:a16="http://schemas.microsoft.com/office/drawing/2014/main" id="{EC1DD19D-1978-484E-9FC8-B340E4FD3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16">
              <a:extLst>
                <a:ext uri="{FF2B5EF4-FFF2-40B4-BE49-F238E27FC236}">
                  <a16:creationId xmlns:a16="http://schemas.microsoft.com/office/drawing/2014/main" id="{0D5C761F-1863-4B0C-9ADE-196DFA477D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17">
              <a:extLst>
                <a:ext uri="{FF2B5EF4-FFF2-40B4-BE49-F238E27FC236}">
                  <a16:creationId xmlns:a16="http://schemas.microsoft.com/office/drawing/2014/main" id="{A19A87A0-7D4B-4787-839E-4C63738E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21">
              <a:extLst>
                <a:ext uri="{FF2B5EF4-FFF2-40B4-BE49-F238E27FC236}">
                  <a16:creationId xmlns:a16="http://schemas.microsoft.com/office/drawing/2014/main" id="{86DF229C-DD7B-4059-9D12-A707BB487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25">
              <a:extLst>
                <a:ext uri="{FF2B5EF4-FFF2-40B4-BE49-F238E27FC236}">
                  <a16:creationId xmlns:a16="http://schemas.microsoft.com/office/drawing/2014/main" id="{CB8A5B43-3601-40CB-B4DA-8DA1ED733A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29">
              <a:extLst>
                <a:ext uri="{FF2B5EF4-FFF2-40B4-BE49-F238E27FC236}">
                  <a16:creationId xmlns:a16="http://schemas.microsoft.com/office/drawing/2014/main" id="{44190D24-0352-4AE8-94B6-7633BD745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31">
              <a:extLst>
                <a:ext uri="{FF2B5EF4-FFF2-40B4-BE49-F238E27FC236}">
                  <a16:creationId xmlns:a16="http://schemas.microsoft.com/office/drawing/2014/main" id="{E72A68F9-F43B-43BB-82BA-DCEDEEFD16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32">
              <a:extLst>
                <a:ext uri="{FF2B5EF4-FFF2-40B4-BE49-F238E27FC236}">
                  <a16:creationId xmlns:a16="http://schemas.microsoft.com/office/drawing/2014/main" id="{17FB0DF7-B354-44DD-8460-93F52CA4F8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33">
              <a:extLst>
                <a:ext uri="{FF2B5EF4-FFF2-40B4-BE49-F238E27FC236}">
                  <a16:creationId xmlns:a16="http://schemas.microsoft.com/office/drawing/2014/main" id="{4C379CE8-490C-438B-8A77-639883CB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34">
              <a:extLst>
                <a:ext uri="{FF2B5EF4-FFF2-40B4-BE49-F238E27FC236}">
                  <a16:creationId xmlns:a16="http://schemas.microsoft.com/office/drawing/2014/main" id="{23B7D4C1-F493-4522-BA9E-6C3A8D5A4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35">
              <a:extLst>
                <a:ext uri="{FF2B5EF4-FFF2-40B4-BE49-F238E27FC236}">
                  <a16:creationId xmlns:a16="http://schemas.microsoft.com/office/drawing/2014/main" id="{8EE5D2DD-C323-4135-9BCC-FF181EA46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36">
              <a:extLst>
                <a:ext uri="{FF2B5EF4-FFF2-40B4-BE49-F238E27FC236}">
                  <a16:creationId xmlns:a16="http://schemas.microsoft.com/office/drawing/2014/main" id="{A0B5204A-F21C-4C19-98BF-8F4B0FCCC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37">
              <a:extLst>
                <a:ext uri="{FF2B5EF4-FFF2-40B4-BE49-F238E27FC236}">
                  <a16:creationId xmlns:a16="http://schemas.microsoft.com/office/drawing/2014/main" id="{FC5B6E80-310E-4CE7-B42C-FF0500F871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38">
              <a:extLst>
                <a:ext uri="{FF2B5EF4-FFF2-40B4-BE49-F238E27FC236}">
                  <a16:creationId xmlns:a16="http://schemas.microsoft.com/office/drawing/2014/main" id="{A9BEF676-396F-4367-A695-D127E4B80A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39">
              <a:extLst>
                <a:ext uri="{FF2B5EF4-FFF2-40B4-BE49-F238E27FC236}">
                  <a16:creationId xmlns:a16="http://schemas.microsoft.com/office/drawing/2014/main" id="{0965CC55-5E4A-4E57-A465-17FC7D361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40">
              <a:extLst>
                <a:ext uri="{FF2B5EF4-FFF2-40B4-BE49-F238E27FC236}">
                  <a16:creationId xmlns:a16="http://schemas.microsoft.com/office/drawing/2014/main" id="{912C333B-1A8D-41ED-AFA5-7C7D9E596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41">
              <a:extLst>
                <a:ext uri="{FF2B5EF4-FFF2-40B4-BE49-F238E27FC236}">
                  <a16:creationId xmlns:a16="http://schemas.microsoft.com/office/drawing/2014/main" id="{CEE8ED39-C99C-4300-8F97-7297B7425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42">
              <a:extLst>
                <a:ext uri="{FF2B5EF4-FFF2-40B4-BE49-F238E27FC236}">
                  <a16:creationId xmlns:a16="http://schemas.microsoft.com/office/drawing/2014/main" id="{31D1EC4F-2990-4000-807F-AAAFAF6F78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44">
              <a:extLst>
                <a:ext uri="{FF2B5EF4-FFF2-40B4-BE49-F238E27FC236}">
                  <a16:creationId xmlns:a16="http://schemas.microsoft.com/office/drawing/2014/main" id="{E84F4E81-2F0B-4866-A672-0C1C48EE91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45">
              <a:extLst>
                <a:ext uri="{FF2B5EF4-FFF2-40B4-BE49-F238E27FC236}">
                  <a16:creationId xmlns:a16="http://schemas.microsoft.com/office/drawing/2014/main" id="{0BB7F4D4-F213-499C-926F-72ED0C7E4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46">
              <a:extLst>
                <a:ext uri="{FF2B5EF4-FFF2-40B4-BE49-F238E27FC236}">
                  <a16:creationId xmlns:a16="http://schemas.microsoft.com/office/drawing/2014/main" id="{53B7B781-8608-481B-A5FC-02332A0599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47">
              <a:extLst>
                <a:ext uri="{FF2B5EF4-FFF2-40B4-BE49-F238E27FC236}">
                  <a16:creationId xmlns:a16="http://schemas.microsoft.com/office/drawing/2014/main" id="{635C7884-FFD1-464D-8023-AB39CFF47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48">
              <a:extLst>
                <a:ext uri="{FF2B5EF4-FFF2-40B4-BE49-F238E27FC236}">
                  <a16:creationId xmlns:a16="http://schemas.microsoft.com/office/drawing/2014/main" id="{449323B4-54EE-44A3-B09E-BF3D7B211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49">
              <a:extLst>
                <a:ext uri="{FF2B5EF4-FFF2-40B4-BE49-F238E27FC236}">
                  <a16:creationId xmlns:a16="http://schemas.microsoft.com/office/drawing/2014/main" id="{AD1CF2FC-86F8-4179-B807-1E342682E0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94107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6DD95-E0CF-47FF-8A0C-3034DD332A48}"/>
              </a:ext>
            </a:extLst>
          </p:cNvPr>
          <p:cNvSpPr>
            <a:spLocks noGrp="1"/>
          </p:cNvSpPr>
          <p:nvPr>
            <p:ph type="title"/>
          </p:nvPr>
        </p:nvSpPr>
        <p:spPr>
          <a:xfrm>
            <a:off x="1073811" y="648757"/>
            <a:ext cx="10492667" cy="1065321"/>
          </a:xfrm>
        </p:spPr>
        <p:txBody>
          <a:bodyPr>
            <a:normAutofit/>
          </a:bodyPr>
          <a:lstStyle/>
          <a:p>
            <a:r>
              <a:rPr lang="en-US"/>
              <a:t>Introduction </a:t>
            </a:r>
            <a:endParaRPr lang="en-US" dirty="0"/>
          </a:p>
        </p:txBody>
      </p:sp>
      <p:sp>
        <p:nvSpPr>
          <p:cNvPr id="120" name="Content Placeholder 2">
            <a:extLst>
              <a:ext uri="{FF2B5EF4-FFF2-40B4-BE49-F238E27FC236}">
                <a16:creationId xmlns:a16="http://schemas.microsoft.com/office/drawing/2014/main" id="{75209C15-CC38-4BCA-A8B7-725656CA7AC6}"/>
              </a:ext>
            </a:extLst>
          </p:cNvPr>
          <p:cNvSpPr>
            <a:spLocks noGrp="1"/>
          </p:cNvSpPr>
          <p:nvPr>
            <p:ph idx="1"/>
          </p:nvPr>
        </p:nvSpPr>
        <p:spPr>
          <a:xfrm>
            <a:off x="846816" y="2348473"/>
            <a:ext cx="11035861" cy="3517592"/>
          </a:xfrm>
        </p:spPr>
        <p:txBody>
          <a:bodyPr>
            <a:normAutofit/>
          </a:bodyPr>
          <a:lstStyle/>
          <a:p>
            <a:pPr>
              <a:lnSpc>
                <a:spcPct val="140000"/>
              </a:lnSpc>
            </a:pPr>
            <a:r>
              <a:rPr lang="en-US" sz="1600" b="1" dirty="0">
                <a:latin typeface="Times New Roman" panose="02020603050405020304" pitchFamily="18" charset="0"/>
                <a:cs typeface="Times New Roman" panose="02020603050405020304" pitchFamily="18" charset="0"/>
              </a:rPr>
              <a:t>With the importance of cryptography and its </a:t>
            </a:r>
            <a:r>
              <a:rPr lang="en-US" sz="1600" b="1" i="0" dirty="0">
                <a:effectLst/>
                <a:latin typeface="Times New Roman" panose="02020603050405020304" pitchFamily="18" charset="0"/>
                <a:cs typeface="Times New Roman" panose="02020603050405020304" pitchFamily="18" charset="0"/>
              </a:rPr>
              <a:t>techniques for ensuring a secure communication, more efficient and powerful algorithms are needed </a:t>
            </a:r>
            <a:r>
              <a:rPr lang="en-US" sz="1600" b="1" dirty="0">
                <a:latin typeface="Times New Roman" panose="02020603050405020304" pitchFamily="18" charset="0"/>
                <a:cs typeface="Times New Roman" panose="02020603050405020304" pitchFamily="18" charset="0"/>
              </a:rPr>
              <a:t>to keep the performance at its best with less power and resources.</a:t>
            </a:r>
          </a:p>
          <a:p>
            <a:pPr lvl="0">
              <a:lnSpc>
                <a:spcPct val="140000"/>
              </a:lnSpc>
            </a:pPr>
            <a:r>
              <a:rPr lang="en-US" sz="1600" b="1" dirty="0">
                <a:latin typeface="Times New Roman" panose="02020603050405020304" pitchFamily="18" charset="0"/>
                <a:cs typeface="Times New Roman" panose="02020603050405020304" pitchFamily="18" charset="0"/>
              </a:rPr>
              <a:t>The </a:t>
            </a:r>
            <a:r>
              <a:rPr lang="en-US" sz="1600" b="1" dirty="0">
                <a:solidFill>
                  <a:schemeClr val="accent2"/>
                </a:solidFill>
                <a:latin typeface="Times New Roman" panose="02020603050405020304" pitchFamily="18" charset="0"/>
                <a:cs typeface="Times New Roman" panose="02020603050405020304" pitchFamily="18" charset="0"/>
              </a:rPr>
              <a:t>Elliptic Curve Cryptography (ECC) </a:t>
            </a:r>
            <a:r>
              <a:rPr lang="en-US" sz="1600" b="1" dirty="0">
                <a:latin typeface="Times New Roman" panose="02020603050405020304" pitchFamily="18" charset="0"/>
                <a:cs typeface="Times New Roman" panose="02020603050405020304" pitchFamily="18" charset="0"/>
              </a:rPr>
              <a:t>is a fast and more secure method of encryption, compared to the Public-Key Cryptographic algorithms of RSA.</a:t>
            </a:r>
          </a:p>
          <a:p>
            <a:pPr lvl="0">
              <a:lnSpc>
                <a:spcPct val="140000"/>
              </a:lnSpc>
            </a:pPr>
            <a:r>
              <a:rPr lang="en-US" sz="1600" b="1" dirty="0">
                <a:latin typeface="Times New Roman" panose="02020603050405020304" pitchFamily="18" charset="0"/>
                <a:cs typeface="Times New Roman" panose="02020603050405020304" pitchFamily="18" charset="0"/>
              </a:rPr>
              <a:t> ECC provides high security with much shorter algorithms.</a:t>
            </a:r>
          </a:p>
          <a:p>
            <a:pPr>
              <a:lnSpc>
                <a:spcPct val="140000"/>
              </a:lnSpc>
            </a:pPr>
            <a:r>
              <a:rPr lang="en-US" sz="1600" b="1" i="0" dirty="0">
                <a:effectLst/>
                <a:latin typeface="Times New Roman" panose="02020603050405020304" pitchFamily="18" charset="0"/>
                <a:cs typeface="Times New Roman" panose="02020603050405020304" pitchFamily="18" charset="0"/>
              </a:rPr>
              <a:t>The performance of the ECC protocol greatly </a:t>
            </a:r>
            <a:r>
              <a:rPr lang="en-US" sz="1600" b="1" i="0" dirty="0">
                <a:solidFill>
                  <a:schemeClr val="accent2"/>
                </a:solidFill>
                <a:effectLst/>
                <a:latin typeface="Times New Roman" panose="02020603050405020304" pitchFamily="18" charset="0"/>
                <a:cs typeface="Times New Roman" panose="02020603050405020304" pitchFamily="18" charset="0"/>
              </a:rPr>
              <a:t>depends on the efficient implementation of the scalar multiplication </a:t>
            </a:r>
            <a:r>
              <a:rPr lang="en-US" sz="1600" b="1" i="0" dirty="0">
                <a:effectLst/>
                <a:latin typeface="Times New Roman" panose="02020603050405020304" pitchFamily="18" charset="0"/>
                <a:cs typeface="Times New Roman" panose="02020603050405020304" pitchFamily="18" charset="0"/>
              </a:rPr>
              <a:t>operation. However,</a:t>
            </a:r>
            <a:r>
              <a:rPr lang="en-US" sz="1600" b="1"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different techniques for optimizing scalar multiplication operation and optimization can be achieved at a different level of computation.</a:t>
            </a:r>
          </a:p>
        </p:txBody>
      </p:sp>
      <p:pic>
        <p:nvPicPr>
          <p:cNvPr id="121" name="Graphic 6" descr="Key">
            <a:extLst>
              <a:ext uri="{FF2B5EF4-FFF2-40B4-BE49-F238E27FC236}">
                <a16:creationId xmlns:a16="http://schemas.microsoft.com/office/drawing/2014/main" id="{8A4F6DF0-9465-419A-8FF3-B9DF00D974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2715" y="148949"/>
            <a:ext cx="1910147" cy="1910147"/>
          </a:xfrm>
          <a:prstGeom prst="rect">
            <a:avLst/>
          </a:prstGeom>
        </p:spPr>
      </p:pic>
      <p:grpSp>
        <p:nvGrpSpPr>
          <p:cNvPr id="122"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23"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845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1595-37A0-4803-B9B6-453012901311}"/>
              </a:ext>
            </a:extLst>
          </p:cNvPr>
          <p:cNvSpPr>
            <a:spLocks noGrp="1"/>
          </p:cNvSpPr>
          <p:nvPr>
            <p:ph type="title"/>
          </p:nvPr>
        </p:nvSpPr>
        <p:spPr>
          <a:xfrm>
            <a:off x="1422399" y="510363"/>
            <a:ext cx="9343065" cy="1356537"/>
          </a:xfrm>
        </p:spPr>
        <p:txBody>
          <a:bodyPr>
            <a:normAutofit/>
          </a:bodyPr>
          <a:lstStyle/>
          <a:p>
            <a:pPr algn="ctr"/>
            <a:r>
              <a:rPr lang="en-US" dirty="0"/>
              <a:t>Target Hardware</a:t>
            </a:r>
          </a:p>
        </p:txBody>
      </p:sp>
      <p:sp>
        <p:nvSpPr>
          <p:cNvPr id="4" name="Content Placeholder 3">
            <a:extLst>
              <a:ext uri="{FF2B5EF4-FFF2-40B4-BE49-F238E27FC236}">
                <a16:creationId xmlns:a16="http://schemas.microsoft.com/office/drawing/2014/main" id="{9D5E8C8D-F3BD-413C-BDF6-4CB3EE1076B8}"/>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The goal of this study is to utilize the Xilinx MicroBlaze processor in various hardware configuration to analyze performance and source tradeoff while running the ECC cryptography algorithm.</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Discuss the multiplication algorithms and implementations to use this network security in a MicroBlaze processor using a Field - programmable gate arrays (</a:t>
            </a:r>
            <a:r>
              <a:rPr lang="en-US" sz="2400" dirty="0">
                <a:solidFill>
                  <a:schemeClr val="accent2">
                    <a:lumMod val="75000"/>
                  </a:schemeClr>
                </a:solidFill>
                <a:latin typeface="Times New Roman" panose="02020603050405020304" pitchFamily="18" charset="0"/>
                <a:cs typeface="Times New Roman" panose="02020603050405020304" pitchFamily="18" charset="0"/>
              </a:rPr>
              <a:t>FPGA -Xilinx Nexys7</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based system implementation. </a:t>
            </a:r>
          </a:p>
          <a:p>
            <a:r>
              <a:rPr lang="en-US" sz="2400" dirty="0">
                <a:latin typeface="Times New Roman" panose="02020603050405020304" pitchFamily="18" charset="0"/>
                <a:cs typeface="Times New Roman" panose="02020603050405020304" pitchFamily="18" charset="0"/>
              </a:rPr>
              <a:t>Obtain the performance metrics and analyze the results to evaluate the Multiplication Algorithms.</a:t>
            </a:r>
          </a:p>
        </p:txBody>
      </p:sp>
    </p:spTree>
    <p:extLst>
      <p:ext uri="{BB962C8B-B14F-4D97-AF65-F5344CB8AC3E}">
        <p14:creationId xmlns:p14="http://schemas.microsoft.com/office/powerpoint/2010/main" val="25210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7D72-EB4E-4B37-958F-04E049268AAE}"/>
              </a:ext>
            </a:extLst>
          </p:cNvPr>
          <p:cNvSpPr>
            <a:spLocks noGrp="1"/>
          </p:cNvSpPr>
          <p:nvPr>
            <p:ph type="title"/>
          </p:nvPr>
        </p:nvSpPr>
        <p:spPr>
          <a:xfrm>
            <a:off x="877327" y="1105647"/>
            <a:ext cx="3467362" cy="1659591"/>
          </a:xfrm>
        </p:spPr>
        <p:txBody>
          <a:bodyPr>
            <a:normAutofit fontScale="90000"/>
          </a:bodyPr>
          <a:lstStyle/>
          <a:p>
            <a:pPr algn="ctr"/>
            <a:r>
              <a:rPr lang="en-US" dirty="0"/>
              <a:t>Discrete logarithmic problem for elliptic curves</a:t>
            </a:r>
          </a:p>
        </p:txBody>
      </p:sp>
      <p:graphicFrame>
        <p:nvGraphicFramePr>
          <p:cNvPr id="332" name="Content Placeholder 3">
            <a:extLst>
              <a:ext uri="{FF2B5EF4-FFF2-40B4-BE49-F238E27FC236}">
                <a16:creationId xmlns:a16="http://schemas.microsoft.com/office/drawing/2014/main" id="{700560E0-0C12-4BE8-B627-64F0CC8E09A5}"/>
              </a:ext>
            </a:extLst>
          </p:cNvPr>
          <p:cNvGraphicFramePr>
            <a:graphicFrameLocks noGrp="1"/>
          </p:cNvGraphicFramePr>
          <p:nvPr>
            <p:ph idx="1"/>
            <p:extLst>
              <p:ext uri="{D42A27DB-BD31-4B8C-83A1-F6EECF244321}">
                <p14:modId xmlns:p14="http://schemas.microsoft.com/office/powerpoint/2010/main" val="4018424681"/>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See the source image">
            <a:extLst>
              <a:ext uri="{FF2B5EF4-FFF2-40B4-BE49-F238E27FC236}">
                <a16:creationId xmlns:a16="http://schemas.microsoft.com/office/drawing/2014/main" id="{9DF4A349-BE70-4F1A-932F-1EB73E5879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8387" y="3142202"/>
            <a:ext cx="2371631" cy="292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76300"/>
            <a:ext cx="10775021" cy="51152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2F6EE-DE53-4CF2-82C3-F0AEA919B021}"/>
              </a:ext>
            </a:extLst>
          </p:cNvPr>
          <p:cNvSpPr>
            <a:spLocks noGrp="1"/>
          </p:cNvSpPr>
          <p:nvPr>
            <p:ph type="title"/>
          </p:nvPr>
        </p:nvSpPr>
        <p:spPr>
          <a:xfrm>
            <a:off x="1335954" y="1165965"/>
            <a:ext cx="8579011" cy="1164425"/>
          </a:xfrm>
        </p:spPr>
        <p:txBody>
          <a:bodyPr>
            <a:normAutofit/>
          </a:bodyPr>
          <a:lstStyle/>
          <a:p>
            <a:r>
              <a:rPr lang="en-US" dirty="0"/>
              <a:t>Field of operation </a:t>
            </a:r>
          </a:p>
        </p:txBody>
      </p:sp>
      <p:sp>
        <p:nvSpPr>
          <p:cNvPr id="3" name="Content Placeholder 2">
            <a:extLst>
              <a:ext uri="{FF2B5EF4-FFF2-40B4-BE49-F238E27FC236}">
                <a16:creationId xmlns:a16="http://schemas.microsoft.com/office/drawing/2014/main" id="{59D63714-1BCC-4956-B632-9BA28A69F96C}"/>
              </a:ext>
            </a:extLst>
          </p:cNvPr>
          <p:cNvSpPr>
            <a:spLocks noGrp="1"/>
          </p:cNvSpPr>
          <p:nvPr>
            <p:ph idx="1"/>
          </p:nvPr>
        </p:nvSpPr>
        <p:spPr>
          <a:xfrm>
            <a:off x="977894" y="2239582"/>
            <a:ext cx="8937071" cy="3430259"/>
          </a:xfrm>
        </p:spPr>
        <p:txBody>
          <a:bodyPr>
            <a:normAutofit/>
          </a:bodyPr>
          <a:lstStyle/>
          <a:p>
            <a:pPr>
              <a:lnSpc>
                <a:spcPct val="140000"/>
              </a:lnSpc>
            </a:pPr>
            <a:r>
              <a:rPr lang="en-US" sz="16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6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he elliptic curve functions over two finite fields:</a:t>
            </a:r>
          </a:p>
          <a:p>
            <a:pPr lvl="1">
              <a:lnSpc>
                <a:spcPct val="14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prime field.</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4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binary field. </a:t>
            </a:r>
          </a:p>
          <a:p>
            <a:pPr marL="0" marR="0" indent="171450">
              <a:lnSpc>
                <a:spcPct val="140000"/>
              </a:lnSpc>
              <a:spcBef>
                <a:spcPts val="0"/>
              </a:spcBef>
              <a:spcAft>
                <a:spcPts val="0"/>
              </a:spcAft>
            </a:pPr>
            <a:r>
              <a:rPr lang="en-US" sz="1600" b="1" dirty="0">
                <a:solidFill>
                  <a:schemeClr val="accent2"/>
                </a:solidFill>
                <a:latin typeface="Times New Roman" panose="02020603050405020304" pitchFamily="18" charset="0"/>
                <a:ea typeface="Times New Roman" panose="02020603050405020304" pitchFamily="18" charset="0"/>
              </a:rPr>
              <a:t>B</a:t>
            </a:r>
            <a:r>
              <a:rPr lang="en-US" sz="1600" b="1" dirty="0">
                <a:solidFill>
                  <a:schemeClr val="accent2"/>
                </a:solidFill>
                <a:effectLst/>
                <a:latin typeface="Times New Roman" panose="02020603050405020304" pitchFamily="18" charset="0"/>
                <a:ea typeface="Times New Roman" panose="02020603050405020304" pitchFamily="18" charset="0"/>
              </a:rPr>
              <a:t>inary curves are smaller and faster in hardware than the prime field</a:t>
            </a:r>
            <a:r>
              <a:rPr lang="en-US" sz="1600" b="1" dirty="0">
                <a:solidFill>
                  <a:schemeClr val="accent2"/>
                </a:solidFill>
                <a:latin typeface="Times New Roman" panose="02020603050405020304" pitchFamily="18" charset="0"/>
                <a:ea typeface="Times New Roman" panose="02020603050405020304" pitchFamily="18" charset="0"/>
              </a:rPr>
              <a:t>:</a:t>
            </a:r>
          </a:p>
          <a:p>
            <a:pPr marL="0" lvl="1" indent="171450">
              <a:lnSpc>
                <a:spcPct val="140000"/>
              </a:lnSpc>
              <a:spcBef>
                <a:spcPts val="0"/>
              </a:spcBef>
            </a:pPr>
            <a:r>
              <a:rPr lang="en-US" sz="1600" dirty="0">
                <a:effectLst/>
                <a:latin typeface="Times New Roman" panose="02020603050405020304" pitchFamily="18" charset="0"/>
                <a:ea typeface="Times New Roman" panose="02020603050405020304" pitchFamily="18" charset="0"/>
              </a:rPr>
              <a:t>This is because they have shorter formulas, binary squaring is linear, and the binary field does not </a:t>
            </a: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contain the carry function. </a:t>
            </a:r>
            <a:endParaRPr lang="en-US" sz="1600" b="1" dirty="0">
              <a:latin typeface="Times New Roman" panose="02020603050405020304" pitchFamily="18" charset="0"/>
              <a:ea typeface="Times New Roman" panose="02020603050405020304" pitchFamily="18" charset="0"/>
            </a:endParaRPr>
          </a:p>
          <a:p>
            <a:pPr marL="0" indent="171450">
              <a:lnSpc>
                <a:spcPct val="140000"/>
              </a:lnSpc>
              <a:spcBef>
                <a:spcPts val="0"/>
              </a:spcBef>
            </a:pPr>
            <a:r>
              <a:rPr lang="en-US" sz="1600" b="0" i="0" dirty="0">
                <a:effectLst/>
                <a:latin typeface="Times New Roman" panose="02020603050405020304" pitchFamily="18" charset="0"/>
                <a:cs typeface="Times New Roman" panose="02020603050405020304" pitchFamily="18" charset="0"/>
              </a:rPr>
              <a:t>Binary Field Order 4 - Elements are the 2^4 binary polynomials of at most degree 3</a:t>
            </a:r>
          </a:p>
          <a:p>
            <a:pPr marL="0" marR="0" indent="171450">
              <a:lnSpc>
                <a:spcPct val="140000"/>
              </a:lnSpc>
              <a:spcBef>
                <a:spcPts val="0"/>
              </a:spcBef>
              <a:spcAft>
                <a:spcPts val="0"/>
              </a:spcAft>
            </a:pPr>
            <a:endParaRPr lang="en-US" sz="1600" b="1" dirty="0">
              <a:latin typeface="Times New Roman" panose="02020603050405020304" pitchFamily="18" charset="0"/>
              <a:ea typeface="Times New Roman" panose="02020603050405020304" pitchFamily="18" charset="0"/>
            </a:endParaRPr>
          </a:p>
          <a:p>
            <a:pPr marL="0" lvl="1" indent="171450">
              <a:lnSpc>
                <a:spcPct val="140000"/>
              </a:lnSpc>
              <a:spcBef>
                <a:spcPts val="0"/>
              </a:spcBef>
            </a:pPr>
            <a:endParaRPr lang="en-US" sz="1600" dirty="0">
              <a:effectLst/>
              <a:latin typeface="Times New Roman" panose="02020603050405020304" pitchFamily="18" charset="0"/>
              <a:ea typeface="Times New Roman" panose="02020603050405020304" pitchFamily="18" charset="0"/>
            </a:endParaRPr>
          </a:p>
        </p:txBody>
      </p:sp>
      <p:grpSp>
        <p:nvGrpSpPr>
          <p:cNvPr id="22" name="Group 21">
            <a:extLst>
              <a:ext uri="{FF2B5EF4-FFF2-40B4-BE49-F238E27FC236}">
                <a16:creationId xmlns:a16="http://schemas.microsoft.com/office/drawing/2014/main" id="{60756232-7BA9-4CEA-9C9D-67E53C91B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16220" y="31138"/>
            <a:ext cx="521147" cy="6782575"/>
            <a:chOff x="11016220" y="-64032"/>
            <a:chExt cx="521147" cy="6858421"/>
          </a:xfrm>
          <a:solidFill>
            <a:schemeClr val="bg2">
              <a:lumMod val="90000"/>
            </a:schemeClr>
          </a:solidFill>
        </p:grpSpPr>
        <p:sp>
          <p:nvSpPr>
            <p:cNvPr id="2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41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40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04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80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090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896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46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102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9476" y="1500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2697" y="4392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515" y="99425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817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31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3854" y="76460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8602" y="114885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22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26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7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22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660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592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840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30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80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2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170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61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07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41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481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10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42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83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51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974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03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13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36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45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70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178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260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074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524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1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775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6905" y="295211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217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3664" y="575074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61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692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3470" y="66847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52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2771" y="-452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794267EB-8640-4DF3-9F5F-F38995109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81725" y="40256"/>
            <a:ext cx="503194" cy="6764629"/>
            <a:chOff x="11581725" y="-50217"/>
            <a:chExt cx="503194" cy="6814823"/>
          </a:xfrm>
        </p:grpSpPr>
        <p:sp>
          <p:nvSpPr>
            <p:cNvPr id="82" name="Freeform 8">
              <a:extLst>
                <a:ext uri="{FF2B5EF4-FFF2-40B4-BE49-F238E27FC236}">
                  <a16:creationId xmlns:a16="http://schemas.microsoft.com/office/drawing/2014/main" id="{62E43E43-4CB1-436A-8F39-FDA46F384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9500" y="66549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3">
              <a:extLst>
                <a:ext uri="{FF2B5EF4-FFF2-40B4-BE49-F238E27FC236}">
                  <a16:creationId xmlns:a16="http://schemas.microsoft.com/office/drawing/2014/main" id="{01953B1A-913D-4BC4-AD4F-7DCC6BB0A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75602" y="79700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1">
              <a:extLst>
                <a:ext uri="{FF2B5EF4-FFF2-40B4-BE49-F238E27FC236}">
                  <a16:creationId xmlns:a16="http://schemas.microsoft.com/office/drawing/2014/main" id="{6085CF7C-052A-40B4-A519-5B9C532D8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8571" y="95141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2">
              <a:extLst>
                <a:ext uri="{FF2B5EF4-FFF2-40B4-BE49-F238E27FC236}">
                  <a16:creationId xmlns:a16="http://schemas.microsoft.com/office/drawing/2014/main" id="{6A30D3AB-0061-492B-87F5-7F8512F49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5576" y="3869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3">
              <a:extLst>
                <a:ext uri="{FF2B5EF4-FFF2-40B4-BE49-F238E27FC236}">
                  <a16:creationId xmlns:a16="http://schemas.microsoft.com/office/drawing/2014/main" id="{69A009B8-1C16-4886-84BE-F36873A8F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657" y="119019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4">
              <a:extLst>
                <a:ext uri="{FF2B5EF4-FFF2-40B4-BE49-F238E27FC236}">
                  <a16:creationId xmlns:a16="http://schemas.microsoft.com/office/drawing/2014/main" id="{4262414F-5D33-444C-81D6-D059EC05D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504" y="5506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5">
              <a:extLst>
                <a:ext uri="{FF2B5EF4-FFF2-40B4-BE49-F238E27FC236}">
                  <a16:creationId xmlns:a16="http://schemas.microsoft.com/office/drawing/2014/main" id="{A035666B-2FAB-4FD6-9ADA-4770A33B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517" y="139979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6">
              <a:extLst>
                <a:ext uri="{FF2B5EF4-FFF2-40B4-BE49-F238E27FC236}">
                  <a16:creationId xmlns:a16="http://schemas.microsoft.com/office/drawing/2014/main" id="{BC45742B-781F-43CF-967D-04E8532B5D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213" y="222982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7">
              <a:extLst>
                <a:ext uri="{FF2B5EF4-FFF2-40B4-BE49-F238E27FC236}">
                  <a16:creationId xmlns:a16="http://schemas.microsoft.com/office/drawing/2014/main" id="{9A565171-85E6-47B4-96D9-A815A5A608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666" y="160953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2116" y="1918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0">
              <a:extLst>
                <a:ext uri="{FF2B5EF4-FFF2-40B4-BE49-F238E27FC236}">
                  <a16:creationId xmlns:a16="http://schemas.microsoft.com/office/drawing/2014/main" id="{79D613E3-CA24-4F43-A0A9-345387044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7347" y="183933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1">
              <a:extLst>
                <a:ext uri="{FF2B5EF4-FFF2-40B4-BE49-F238E27FC236}">
                  <a16:creationId xmlns:a16="http://schemas.microsoft.com/office/drawing/2014/main" id="{0C069C76-F3AB-4A56-AB65-D9837622A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3644" y="207369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288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525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91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96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79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5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437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434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14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99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2">
              <a:extLst>
                <a:ext uri="{FF2B5EF4-FFF2-40B4-BE49-F238E27FC236}">
                  <a16:creationId xmlns:a16="http://schemas.microsoft.com/office/drawing/2014/main" id="{C0CE652D-B224-4EC0-A270-14E78D33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5689" y="323256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3">
              <a:extLst>
                <a:ext uri="{FF2B5EF4-FFF2-40B4-BE49-F238E27FC236}">
                  <a16:creationId xmlns:a16="http://schemas.microsoft.com/office/drawing/2014/main" id="{37E8E3DB-6FB9-4F73-B1D1-F3B3A3C101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602" y="432387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4">
              <a:extLst>
                <a:ext uri="{FF2B5EF4-FFF2-40B4-BE49-F238E27FC236}">
                  <a16:creationId xmlns:a16="http://schemas.microsoft.com/office/drawing/2014/main" id="{FA7E6C6A-13E7-43F5-9891-23A9983AE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9532" y="532120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5">
              <a:extLst>
                <a:ext uri="{FF2B5EF4-FFF2-40B4-BE49-F238E27FC236}">
                  <a16:creationId xmlns:a16="http://schemas.microsoft.com/office/drawing/2014/main" id="{E2A09D59-BD40-4E83-9EE0-71DB34EAB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184" y="453210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6">
              <a:extLst>
                <a:ext uri="{FF2B5EF4-FFF2-40B4-BE49-F238E27FC236}">
                  <a16:creationId xmlns:a16="http://schemas.microsoft.com/office/drawing/2014/main" id="{FB0AF6EA-0C4B-419C-A465-AF41DAD75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598309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7">
              <a:extLst>
                <a:ext uri="{FF2B5EF4-FFF2-40B4-BE49-F238E27FC236}">
                  <a16:creationId xmlns:a16="http://schemas.microsoft.com/office/drawing/2014/main" id="{994F7A2A-F2AF-4DBA-B4AB-295CD6BFF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9087" y="299662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8">
              <a:extLst>
                <a:ext uri="{FF2B5EF4-FFF2-40B4-BE49-F238E27FC236}">
                  <a16:creationId xmlns:a16="http://schemas.microsoft.com/office/drawing/2014/main" id="{AF7C6756-507C-4EAA-8584-98559EBA7E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756" y="483672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9">
              <a:extLst>
                <a:ext uri="{FF2B5EF4-FFF2-40B4-BE49-F238E27FC236}">
                  <a16:creationId xmlns:a16="http://schemas.microsoft.com/office/drawing/2014/main" id="{C957EA97-DC3B-4894-B0EF-0548C0FB8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8864" y="50778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0">
              <a:extLst>
                <a:ext uri="{FF2B5EF4-FFF2-40B4-BE49-F238E27FC236}">
                  <a16:creationId xmlns:a16="http://schemas.microsoft.com/office/drawing/2014/main" id="{9E831CBF-DE63-4669-9B35-9E0B9A612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3828" y="253454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1">
              <a:extLst>
                <a:ext uri="{FF2B5EF4-FFF2-40B4-BE49-F238E27FC236}">
                  <a16:creationId xmlns:a16="http://schemas.microsoft.com/office/drawing/2014/main" id="{DDCDA67E-7542-4ED8-949C-84C7EAD42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621509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2">
              <a:extLst>
                <a:ext uri="{FF2B5EF4-FFF2-40B4-BE49-F238E27FC236}">
                  <a16:creationId xmlns:a16="http://schemas.microsoft.com/office/drawing/2014/main" id="{D8B93D38-E025-4D67-8A0C-19E325320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5489" y="553311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4">
              <a:extLst>
                <a:ext uri="{FF2B5EF4-FFF2-40B4-BE49-F238E27FC236}">
                  <a16:creationId xmlns:a16="http://schemas.microsoft.com/office/drawing/2014/main" id="{4E29CE45-4558-426B-8C24-3069B0481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9279" y="401724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5">
              <a:extLst>
                <a:ext uri="{FF2B5EF4-FFF2-40B4-BE49-F238E27FC236}">
                  <a16:creationId xmlns:a16="http://schemas.microsoft.com/office/drawing/2014/main" id="{3B64559B-6389-4C5E-A736-9BB79FBA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8" y="57730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6">
              <a:extLst>
                <a:ext uri="{FF2B5EF4-FFF2-40B4-BE49-F238E27FC236}">
                  <a16:creationId xmlns:a16="http://schemas.microsoft.com/office/drawing/2014/main" id="{EB6B7C23-A7CF-4256-932B-D67CD52BAC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187" y="27671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7">
              <a:extLst>
                <a:ext uri="{FF2B5EF4-FFF2-40B4-BE49-F238E27FC236}">
                  <a16:creationId xmlns:a16="http://schemas.microsoft.com/office/drawing/2014/main" id="{62342B15-30BB-40CF-87B9-130A77AC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4332" y="378611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8">
              <a:extLst>
                <a:ext uri="{FF2B5EF4-FFF2-40B4-BE49-F238E27FC236}">
                  <a16:creationId xmlns:a16="http://schemas.microsoft.com/office/drawing/2014/main" id="{3EEDF4C2-803E-42B9-B9A1-31E071A72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9589" y="355264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9">
              <a:extLst>
                <a:ext uri="{FF2B5EF4-FFF2-40B4-BE49-F238E27FC236}">
                  <a16:creationId xmlns:a16="http://schemas.microsoft.com/office/drawing/2014/main" id="{CFF066B7-F19B-494E-817B-9443234AF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203" y="644431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02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137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33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96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4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792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531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56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78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611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284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2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67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68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92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218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666" y="659402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022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
              <a:extLst>
                <a:ext uri="{FF2B5EF4-FFF2-40B4-BE49-F238E27FC236}">
                  <a16:creationId xmlns:a16="http://schemas.microsoft.com/office/drawing/2014/main" id="{2FB17AE4-6B5D-4C91-8A55-551DF75ED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3344" y="-28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012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235" name="Rectangle 131">
            <a:extLst>
              <a:ext uri="{FF2B5EF4-FFF2-40B4-BE49-F238E27FC236}">
                <a16:creationId xmlns:a16="http://schemas.microsoft.com/office/drawing/2014/main" id="{2E702296-C979-4148-99DB-E5913F8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6" name="Rectangle 133">
            <a:extLst>
              <a:ext uri="{FF2B5EF4-FFF2-40B4-BE49-F238E27FC236}">
                <a16:creationId xmlns:a16="http://schemas.microsoft.com/office/drawing/2014/main" id="{8E87DB1D-B02B-4C4E-8F5E-7B712D794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7" name="Group 135">
            <a:extLst>
              <a:ext uri="{FF2B5EF4-FFF2-40B4-BE49-F238E27FC236}">
                <a16:creationId xmlns:a16="http://schemas.microsoft.com/office/drawing/2014/main" id="{B6EFC605-DB8B-43A5-A9F2-C825C80843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58854" y="-6098"/>
            <a:ext cx="1302103" cy="1413043"/>
            <a:chOff x="10658854" y="-6098"/>
            <a:chExt cx="1302103" cy="1413043"/>
          </a:xfrm>
        </p:grpSpPr>
        <p:sp>
          <p:nvSpPr>
            <p:cNvPr id="137" name="Freeform 10">
              <a:extLst>
                <a:ext uri="{FF2B5EF4-FFF2-40B4-BE49-F238E27FC236}">
                  <a16:creationId xmlns:a16="http://schemas.microsoft.com/office/drawing/2014/main" id="{06353430-ED15-44BA-BB97-0124208F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8" name="Freeform 15">
              <a:extLst>
                <a:ext uri="{FF2B5EF4-FFF2-40B4-BE49-F238E27FC236}">
                  <a16:creationId xmlns:a16="http://schemas.microsoft.com/office/drawing/2014/main" id="{3EA11EB1-7E72-4D04-A59C-72F423A1E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6685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9" name="Freeform 18">
              <a:extLst>
                <a:ext uri="{FF2B5EF4-FFF2-40B4-BE49-F238E27FC236}">
                  <a16:creationId xmlns:a16="http://schemas.microsoft.com/office/drawing/2014/main" id="{FF6122C4-8F37-432C-A9E7-9DA571412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9">
              <a:extLst>
                <a:ext uri="{FF2B5EF4-FFF2-40B4-BE49-F238E27FC236}">
                  <a16:creationId xmlns:a16="http://schemas.microsoft.com/office/drawing/2014/main" id="{59079479-644E-4200-A632-B0194C2082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6212" y="2963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0" name="Freeform 22">
              <a:extLst>
                <a:ext uri="{FF2B5EF4-FFF2-40B4-BE49-F238E27FC236}">
                  <a16:creationId xmlns:a16="http://schemas.microsoft.com/office/drawing/2014/main" id="{6F9595E9-DDC5-464F-83C7-8185246FF2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3629" y="1063278"/>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3">
              <a:extLst>
                <a:ext uri="{FF2B5EF4-FFF2-40B4-BE49-F238E27FC236}">
                  <a16:creationId xmlns:a16="http://schemas.microsoft.com/office/drawing/2014/main" id="{234BFD2E-3A1B-4D70-9FBC-6F4B92E36D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2409" y="863264"/>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1" name="Freeform 26">
              <a:extLst>
                <a:ext uri="{FF2B5EF4-FFF2-40B4-BE49-F238E27FC236}">
                  <a16:creationId xmlns:a16="http://schemas.microsoft.com/office/drawing/2014/main" id="{A5C3834F-5BD2-4F27-8673-1B7F00E0D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5193" y="129104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0">
              <a:extLst>
                <a:ext uri="{FF2B5EF4-FFF2-40B4-BE49-F238E27FC236}">
                  <a16:creationId xmlns:a16="http://schemas.microsoft.com/office/drawing/2014/main" id="{D23F9EFA-6282-4261-90B0-71A1A4881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15314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2" name="Freeform 43">
              <a:extLst>
                <a:ext uri="{FF2B5EF4-FFF2-40B4-BE49-F238E27FC236}">
                  <a16:creationId xmlns:a16="http://schemas.microsoft.com/office/drawing/2014/main" id="{41EB8B61-835B-438A-BF9A-49352F9406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1">
              <a:extLst>
                <a:ext uri="{FF2B5EF4-FFF2-40B4-BE49-F238E27FC236}">
                  <a16:creationId xmlns:a16="http://schemas.microsoft.com/office/drawing/2014/main" id="{8B25B405-2101-4B58-B7B4-D148F7F02E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3" name="Freeform 52">
              <a:extLst>
                <a:ext uri="{FF2B5EF4-FFF2-40B4-BE49-F238E27FC236}">
                  <a16:creationId xmlns:a16="http://schemas.microsoft.com/office/drawing/2014/main" id="{168882BD-DBFC-42BD-9BD8-E3E75914FF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3">
              <a:extLst>
                <a:ext uri="{FF2B5EF4-FFF2-40B4-BE49-F238E27FC236}">
                  <a16:creationId xmlns:a16="http://schemas.microsoft.com/office/drawing/2014/main" id="{BE512D1B-9016-444D-B00F-D9E41C238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4" name="Freeform 54">
              <a:extLst>
                <a:ext uri="{FF2B5EF4-FFF2-40B4-BE49-F238E27FC236}">
                  <a16:creationId xmlns:a16="http://schemas.microsoft.com/office/drawing/2014/main" id="{FBEA404E-757F-4816-B89E-EE36AF1186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9">
              <a:extLst>
                <a:ext uri="{FF2B5EF4-FFF2-40B4-BE49-F238E27FC236}">
                  <a16:creationId xmlns:a16="http://schemas.microsoft.com/office/drawing/2014/main" id="{B5E907CD-32E6-4729-A51D-7421CE78C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8">
              <a:extLst>
                <a:ext uri="{FF2B5EF4-FFF2-40B4-BE49-F238E27FC236}">
                  <a16:creationId xmlns:a16="http://schemas.microsoft.com/office/drawing/2014/main" id="{3F56F6AB-648D-4799-BF64-DF3A8705C1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9">
              <a:extLst>
                <a:ext uri="{FF2B5EF4-FFF2-40B4-BE49-F238E27FC236}">
                  <a16:creationId xmlns:a16="http://schemas.microsoft.com/office/drawing/2014/main" id="{03813FEC-4BCB-4585-BD90-B8F1A83FD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0">
              <a:extLst>
                <a:ext uri="{FF2B5EF4-FFF2-40B4-BE49-F238E27FC236}">
                  <a16:creationId xmlns:a16="http://schemas.microsoft.com/office/drawing/2014/main" id="{EB53E3D8-9B03-4F7B-A5E6-3D0EB8E0F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4230" y="119030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4">
              <a:extLst>
                <a:ext uri="{FF2B5EF4-FFF2-40B4-BE49-F238E27FC236}">
                  <a16:creationId xmlns:a16="http://schemas.microsoft.com/office/drawing/2014/main" id="{89338059-A9E6-4588-9F7E-7157461988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6">
              <a:extLst>
                <a:ext uri="{FF2B5EF4-FFF2-40B4-BE49-F238E27FC236}">
                  <a16:creationId xmlns:a16="http://schemas.microsoft.com/office/drawing/2014/main" id="{9EEB137A-57D8-42C0-8590-F756E1AB3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8658"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6">
              <a:extLst>
                <a:ext uri="{FF2B5EF4-FFF2-40B4-BE49-F238E27FC236}">
                  <a16:creationId xmlns:a16="http://schemas.microsoft.com/office/drawing/2014/main" id="{F7B8B07B-C5D4-4040-B386-9166818AC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8">
              <a:extLst>
                <a:ext uri="{FF2B5EF4-FFF2-40B4-BE49-F238E27FC236}">
                  <a16:creationId xmlns:a16="http://schemas.microsoft.com/office/drawing/2014/main" id="{836CD423-4303-402F-967C-4CE7483A55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1027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0">
              <a:extLst>
                <a:ext uri="{FF2B5EF4-FFF2-40B4-BE49-F238E27FC236}">
                  <a16:creationId xmlns:a16="http://schemas.microsoft.com/office/drawing/2014/main" id="{2DF98173-3103-4675-B2EA-1EF7EF636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1">
              <a:extLst>
                <a:ext uri="{FF2B5EF4-FFF2-40B4-BE49-F238E27FC236}">
                  <a16:creationId xmlns:a16="http://schemas.microsoft.com/office/drawing/2014/main" id="{A53B9FBB-172C-422F-B206-0DCBE26D3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9771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2">
              <a:extLst>
                <a:ext uri="{FF2B5EF4-FFF2-40B4-BE49-F238E27FC236}">
                  <a16:creationId xmlns:a16="http://schemas.microsoft.com/office/drawing/2014/main" id="{0C4E9FFE-C663-4C89-9D06-77246B8195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91049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23">
              <a:extLst>
                <a:ext uri="{FF2B5EF4-FFF2-40B4-BE49-F238E27FC236}">
                  <a16:creationId xmlns:a16="http://schemas.microsoft.com/office/drawing/2014/main" id="{0D34E13F-87F6-4F26-AB8A-B14916117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30">
              <a:extLst>
                <a:ext uri="{FF2B5EF4-FFF2-40B4-BE49-F238E27FC236}">
                  <a16:creationId xmlns:a16="http://schemas.microsoft.com/office/drawing/2014/main" id="{BA24335F-4922-4713-87A4-EAD5DE0B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1">
              <a:extLst>
                <a:ext uri="{FF2B5EF4-FFF2-40B4-BE49-F238E27FC236}">
                  <a16:creationId xmlns:a16="http://schemas.microsoft.com/office/drawing/2014/main" id="{FE6B4CA4-E153-4C80-A6D1-582B22D8ED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35">
              <a:extLst>
                <a:ext uri="{FF2B5EF4-FFF2-40B4-BE49-F238E27FC236}">
                  <a16:creationId xmlns:a16="http://schemas.microsoft.com/office/drawing/2014/main" id="{154D434B-D017-44A0-AEE3-B34E0B812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41">
              <a:extLst>
                <a:ext uri="{FF2B5EF4-FFF2-40B4-BE49-F238E27FC236}">
                  <a16:creationId xmlns:a16="http://schemas.microsoft.com/office/drawing/2014/main" id="{92809D41-9A37-41C9-9969-7E80CBA20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75">
              <a:extLst>
                <a:ext uri="{FF2B5EF4-FFF2-40B4-BE49-F238E27FC236}">
                  <a16:creationId xmlns:a16="http://schemas.microsoft.com/office/drawing/2014/main" id="{9B67623F-8C93-4E7B-AB12-C9565805A5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540" y="18980"/>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
              <a:extLst>
                <a:ext uri="{FF2B5EF4-FFF2-40B4-BE49-F238E27FC236}">
                  <a16:creationId xmlns:a16="http://schemas.microsoft.com/office/drawing/2014/main" id="{07D5239B-717A-4DD3-A389-E1E258D1B2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
              <a:extLst>
                <a:ext uri="{FF2B5EF4-FFF2-40B4-BE49-F238E27FC236}">
                  <a16:creationId xmlns:a16="http://schemas.microsoft.com/office/drawing/2014/main" id="{637E5D32-BD9B-4FF4-8994-6FA67CE020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6">
              <a:extLst>
                <a:ext uri="{FF2B5EF4-FFF2-40B4-BE49-F238E27FC236}">
                  <a16:creationId xmlns:a16="http://schemas.microsoft.com/office/drawing/2014/main" id="{BD56D22E-F701-4DB6-9FDC-E693070D4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1" name="Group 170">
            <a:extLst>
              <a:ext uri="{FF2B5EF4-FFF2-40B4-BE49-F238E27FC236}">
                <a16:creationId xmlns:a16="http://schemas.microsoft.com/office/drawing/2014/main" id="{DF7D0372-1380-4268-AB69-165835E1EC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0590" y="5615890"/>
            <a:ext cx="1288408" cy="1247792"/>
            <a:chOff x="10580590" y="5615890"/>
            <a:chExt cx="1288408" cy="1247792"/>
          </a:xfrm>
        </p:grpSpPr>
        <p:sp>
          <p:nvSpPr>
            <p:cNvPr id="172" name="Freeform 8">
              <a:extLst>
                <a:ext uri="{FF2B5EF4-FFF2-40B4-BE49-F238E27FC236}">
                  <a16:creationId xmlns:a16="http://schemas.microsoft.com/office/drawing/2014/main" id="{1D058D6D-4173-4358-9369-B0701B039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595" y="668164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5">
              <a:extLst>
                <a:ext uri="{FF2B5EF4-FFF2-40B4-BE49-F238E27FC236}">
                  <a16:creationId xmlns:a16="http://schemas.microsoft.com/office/drawing/2014/main" id="{1C73A60C-AFBB-427C-A392-6FE6E426A2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8246" y="564678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2">
              <a:extLst>
                <a:ext uri="{FF2B5EF4-FFF2-40B4-BE49-F238E27FC236}">
                  <a16:creationId xmlns:a16="http://schemas.microsoft.com/office/drawing/2014/main" id="{630E77DD-25E6-40CD-8127-A239D9322E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7973" y="580944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5">
              <a:extLst>
                <a:ext uri="{FF2B5EF4-FFF2-40B4-BE49-F238E27FC236}">
                  <a16:creationId xmlns:a16="http://schemas.microsoft.com/office/drawing/2014/main" id="{7E9D066D-A670-4CBF-BCB8-2385149F83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2">
              <a:extLst>
                <a:ext uri="{FF2B5EF4-FFF2-40B4-BE49-F238E27FC236}">
                  <a16:creationId xmlns:a16="http://schemas.microsoft.com/office/drawing/2014/main" id="{E019798F-5F48-4C1E-B1E4-6B906EEDD4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
              <a:extLst>
                <a:ext uri="{FF2B5EF4-FFF2-40B4-BE49-F238E27FC236}">
                  <a16:creationId xmlns:a16="http://schemas.microsoft.com/office/drawing/2014/main" id="{097533C2-3825-4A78-853F-D5878A0D3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1254" y="652029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
              <a:extLst>
                <a:ext uri="{FF2B5EF4-FFF2-40B4-BE49-F238E27FC236}">
                  <a16:creationId xmlns:a16="http://schemas.microsoft.com/office/drawing/2014/main" id="{BDB0980A-F47F-4586-A26D-BC24FE2F6D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9356" y="667577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7">
              <a:extLst>
                <a:ext uri="{FF2B5EF4-FFF2-40B4-BE49-F238E27FC236}">
                  <a16:creationId xmlns:a16="http://schemas.microsoft.com/office/drawing/2014/main" id="{F6DC3C79-C888-4FFF-8A9A-44BA8AE78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857" y="6175432"/>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21">
              <a:extLst>
                <a:ext uri="{FF2B5EF4-FFF2-40B4-BE49-F238E27FC236}">
                  <a16:creationId xmlns:a16="http://schemas.microsoft.com/office/drawing/2014/main" id="{65FF04F5-D532-427B-B4AC-6C4B71116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7316" y="5659620"/>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25">
              <a:extLst>
                <a:ext uri="{FF2B5EF4-FFF2-40B4-BE49-F238E27FC236}">
                  <a16:creationId xmlns:a16="http://schemas.microsoft.com/office/drawing/2014/main" id="{C81C1B37-46DA-4377-86BB-E351E2F5A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58930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29">
              <a:extLst>
                <a:ext uri="{FF2B5EF4-FFF2-40B4-BE49-F238E27FC236}">
                  <a16:creationId xmlns:a16="http://schemas.microsoft.com/office/drawing/2014/main" id="{F1D99972-C11E-4611-B264-03C694CD26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0278" y="5900347"/>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1">
              <a:extLst>
                <a:ext uri="{FF2B5EF4-FFF2-40B4-BE49-F238E27FC236}">
                  <a16:creationId xmlns:a16="http://schemas.microsoft.com/office/drawing/2014/main" id="{B35307AC-32F4-4C23-B499-BF15051C5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36">
              <a:extLst>
                <a:ext uri="{FF2B5EF4-FFF2-40B4-BE49-F238E27FC236}">
                  <a16:creationId xmlns:a16="http://schemas.microsoft.com/office/drawing/2014/main" id="{1912F44A-70E7-41E5-893A-1BD9D81BEE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38">
              <a:extLst>
                <a:ext uri="{FF2B5EF4-FFF2-40B4-BE49-F238E27FC236}">
                  <a16:creationId xmlns:a16="http://schemas.microsoft.com/office/drawing/2014/main" id="{66D2D546-31A8-4617-844B-B1A5F104C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76519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39">
              <a:extLst>
                <a:ext uri="{FF2B5EF4-FFF2-40B4-BE49-F238E27FC236}">
                  <a16:creationId xmlns:a16="http://schemas.microsoft.com/office/drawing/2014/main" id="{5A50B19A-856C-4D3E-A377-EF38A22F2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12" y="6289018"/>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1A83BB2B-A968-485A-BB70-81D5C4BB23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5">
              <a:extLst>
                <a:ext uri="{FF2B5EF4-FFF2-40B4-BE49-F238E27FC236}">
                  <a16:creationId xmlns:a16="http://schemas.microsoft.com/office/drawing/2014/main" id="{C9DE4F84-7A5F-4D72-878A-0F8EB171AB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634" y="5777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43105480-312F-4472-A172-6AC25C3DA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0">
              <a:extLst>
                <a:ext uri="{FF2B5EF4-FFF2-40B4-BE49-F238E27FC236}">
                  <a16:creationId xmlns:a16="http://schemas.microsoft.com/office/drawing/2014/main" id="{4D9BBFEF-22D6-4057-AD57-757F1280F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198" y="6140341"/>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5">
              <a:extLst>
                <a:ext uri="{FF2B5EF4-FFF2-40B4-BE49-F238E27FC236}">
                  <a16:creationId xmlns:a16="http://schemas.microsoft.com/office/drawing/2014/main" id="{45ED753C-8059-4B4A-A313-F4017C539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51271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87">
              <a:extLst>
                <a:ext uri="{FF2B5EF4-FFF2-40B4-BE49-F238E27FC236}">
                  <a16:creationId xmlns:a16="http://schemas.microsoft.com/office/drawing/2014/main" id="{81FDDDD4-2F51-4DF0-AD8F-FF2FEB22C0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17">
              <a:extLst>
                <a:ext uri="{FF2B5EF4-FFF2-40B4-BE49-F238E27FC236}">
                  <a16:creationId xmlns:a16="http://schemas.microsoft.com/office/drawing/2014/main" id="{10472517-E175-4858-ACB4-753493813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8">
              <a:extLst>
                <a:ext uri="{FF2B5EF4-FFF2-40B4-BE49-F238E27FC236}">
                  <a16:creationId xmlns:a16="http://schemas.microsoft.com/office/drawing/2014/main" id="{752215E9-B961-4CA1-ADF4-F9A8F039F9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7099" y="6374256"/>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9">
              <a:extLst>
                <a:ext uri="{FF2B5EF4-FFF2-40B4-BE49-F238E27FC236}">
                  <a16:creationId xmlns:a16="http://schemas.microsoft.com/office/drawing/2014/main" id="{C84D59E8-1BE8-43FB-9210-B624AAD94A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39">
              <a:extLst>
                <a:ext uri="{FF2B5EF4-FFF2-40B4-BE49-F238E27FC236}">
                  <a16:creationId xmlns:a16="http://schemas.microsoft.com/office/drawing/2014/main" id="{79EDAF1C-6A9B-469A-BF68-B492044C22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687383"/>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44">
              <a:extLst>
                <a:ext uri="{FF2B5EF4-FFF2-40B4-BE49-F238E27FC236}">
                  <a16:creationId xmlns:a16="http://schemas.microsoft.com/office/drawing/2014/main" id="{F292B4AC-0A64-44AA-A537-08BC1441CF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45">
              <a:extLst>
                <a:ext uri="{FF2B5EF4-FFF2-40B4-BE49-F238E27FC236}">
                  <a16:creationId xmlns:a16="http://schemas.microsoft.com/office/drawing/2014/main" id="{A630318D-0AC2-4FAB-97A2-7EB4397A51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
              <a:extLst>
                <a:ext uri="{FF2B5EF4-FFF2-40B4-BE49-F238E27FC236}">
                  <a16:creationId xmlns:a16="http://schemas.microsoft.com/office/drawing/2014/main" id="{0B9A47C4-0DAE-4F42-BB94-F4A5D6E8A2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6">
              <a:extLst>
                <a:ext uri="{FF2B5EF4-FFF2-40B4-BE49-F238E27FC236}">
                  <a16:creationId xmlns:a16="http://schemas.microsoft.com/office/drawing/2014/main" id="{73CFC294-C0B9-4847-92BE-1E86B242FB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8103" y="570119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2" name="Rectangle 201">
            <a:extLst>
              <a:ext uri="{FF2B5EF4-FFF2-40B4-BE49-F238E27FC236}">
                <a16:creationId xmlns:a16="http://schemas.microsoft.com/office/drawing/2014/main" id="{DFB9CCDF-95BC-4776-B56C-53F4A61BE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513" y="1378872"/>
            <a:ext cx="11113774"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8B563-C4D9-4AF9-A65D-D61581288BCF}"/>
              </a:ext>
            </a:extLst>
          </p:cNvPr>
          <p:cNvSpPr>
            <a:spLocks noGrp="1"/>
          </p:cNvSpPr>
          <p:nvPr>
            <p:ph type="title"/>
          </p:nvPr>
        </p:nvSpPr>
        <p:spPr>
          <a:xfrm>
            <a:off x="971513" y="2029132"/>
            <a:ext cx="4806802" cy="2090844"/>
          </a:xfrm>
        </p:spPr>
        <p:txBody>
          <a:bodyPr vert="horz" lIns="91440" tIns="45720" rIns="91440" bIns="45720" rtlCol="0" anchor="b">
            <a:normAutofit/>
          </a:bodyPr>
          <a:lstStyle/>
          <a:p>
            <a:pPr algn="ctr"/>
            <a:r>
              <a:rPr lang="en-US" sz="4400" dirty="0"/>
              <a:t>Implementation flow charts </a:t>
            </a:r>
          </a:p>
        </p:txBody>
      </p:sp>
      <p:pic>
        <p:nvPicPr>
          <p:cNvPr id="2052" name="Picture 4" descr="Diagram&#10;&#10;Description automatically generated">
            <a:extLst>
              <a:ext uri="{FF2B5EF4-FFF2-40B4-BE49-F238E27FC236}">
                <a16:creationId xmlns:a16="http://schemas.microsoft.com/office/drawing/2014/main" id="{247523C9-0D8C-4C79-945C-CD3DD656FB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1406945"/>
            <a:ext cx="2833836" cy="41661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agram&#10;&#10;Description automatically generated">
            <a:extLst>
              <a:ext uri="{FF2B5EF4-FFF2-40B4-BE49-F238E27FC236}">
                <a16:creationId xmlns:a16="http://schemas.microsoft.com/office/drawing/2014/main" id="{7E788950-C00C-4D9A-B325-302FA5E75A5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8929837" y="1390937"/>
            <a:ext cx="3031120" cy="419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56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C7E94-7565-479E-97BF-A3BAF93DBF5D}"/>
              </a:ext>
            </a:extLst>
          </p:cNvPr>
          <p:cNvSpPr>
            <a:spLocks noGrp="1"/>
          </p:cNvSpPr>
          <p:nvPr>
            <p:ph type="title"/>
          </p:nvPr>
        </p:nvSpPr>
        <p:spPr>
          <a:xfrm>
            <a:off x="877326" y="1105647"/>
            <a:ext cx="3782139" cy="3621741"/>
          </a:xfrm>
        </p:spPr>
        <p:txBody>
          <a:bodyPr>
            <a:normAutofit/>
          </a:bodyPr>
          <a:lstStyle/>
          <a:p>
            <a:pPr algn="ctr"/>
            <a:r>
              <a:rPr lang="en-US" dirty="0"/>
              <a:t>Design Architecture</a:t>
            </a:r>
          </a:p>
        </p:txBody>
      </p:sp>
      <p:grpSp>
        <p:nvGrpSpPr>
          <p:cNvPr id="11" name="Group 10">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2"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C97E114F-66FD-420D-B8CB-2A40F360A636}"/>
              </a:ext>
            </a:extLst>
          </p:cNvPr>
          <p:cNvGraphicFramePr>
            <a:graphicFrameLocks noGrp="1"/>
          </p:cNvGraphicFramePr>
          <p:nvPr>
            <p:ph idx="1"/>
            <p:extLst>
              <p:ext uri="{D42A27DB-BD31-4B8C-83A1-F6EECF244321}">
                <p14:modId xmlns:p14="http://schemas.microsoft.com/office/powerpoint/2010/main" val="2578305465"/>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45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AC73-5D2A-4FAE-B661-2F8A9BEA329A}"/>
              </a:ext>
            </a:extLst>
          </p:cNvPr>
          <p:cNvSpPr>
            <a:spLocks noGrp="1"/>
          </p:cNvSpPr>
          <p:nvPr>
            <p:ph type="title"/>
          </p:nvPr>
        </p:nvSpPr>
        <p:spPr>
          <a:xfrm>
            <a:off x="1666195" y="477286"/>
            <a:ext cx="9430811" cy="2159897"/>
          </a:xfrm>
        </p:spPr>
        <p:txBody>
          <a:bodyPr>
            <a:normAutofit fontScale="90000"/>
          </a:bodyPr>
          <a:lstStyle/>
          <a:p>
            <a:r>
              <a:rPr lang="en-US" b="1" i="1" dirty="0">
                <a:solidFill>
                  <a:schemeClr val="accent4">
                    <a:lumMod val="75000"/>
                  </a:schemeClr>
                </a:solidFill>
                <a:latin typeface="Times New Roman" panose="02020603050405020304" pitchFamily="18" charset="0"/>
                <a:cs typeface="Times New Roman" panose="02020603050405020304" pitchFamily="18" charset="0"/>
              </a:rPr>
              <a:t>A- Polynomial Equation</a:t>
            </a:r>
            <a:br>
              <a:rPr lang="en-US" dirty="0">
                <a:solidFill>
                  <a:schemeClr val="accent4">
                    <a:lumMod val="75000"/>
                  </a:schemeClr>
                </a:solidFill>
                <a:latin typeface="Times New Roman" panose="02020603050405020304" pitchFamily="18" charset="0"/>
                <a:cs typeface="Times New Roman" panose="02020603050405020304" pitchFamily="18" charset="0"/>
              </a:rPr>
            </a:br>
            <a:r>
              <a:rPr lang="en-US" dirty="0">
                <a:solidFill>
                  <a:schemeClr val="accent4">
                    <a:lumMod val="75000"/>
                  </a:schemeClr>
                </a:solidFill>
                <a:latin typeface="Times New Roman" panose="02020603050405020304" pitchFamily="18" charset="0"/>
                <a:cs typeface="Times New Roman" panose="02020603050405020304" pitchFamily="18" charset="0"/>
              </a:rPr>
              <a:t>	</a:t>
            </a:r>
            <a:r>
              <a:rPr lang="es-ES" sz="5400" b="0" i="0" dirty="0">
                <a:solidFill>
                  <a:schemeClr val="accent2"/>
                </a:solidFill>
                <a:effectLst/>
                <a:latin typeface="-apple-system"/>
              </a:rPr>
              <a:t>y^2 + </a:t>
            </a:r>
            <a:r>
              <a:rPr lang="es-ES" sz="5400" b="0" i="0" dirty="0" err="1">
                <a:solidFill>
                  <a:schemeClr val="accent2"/>
                </a:solidFill>
                <a:effectLst/>
                <a:latin typeface="-apple-system"/>
              </a:rPr>
              <a:t>xy</a:t>
            </a:r>
            <a:r>
              <a:rPr lang="es-ES" sz="5400" b="0" i="0" dirty="0">
                <a:solidFill>
                  <a:schemeClr val="accent2"/>
                </a:solidFill>
                <a:effectLst/>
                <a:latin typeface="-apple-system"/>
              </a:rPr>
              <a:t> = x^3 + ax^2 + b</a:t>
            </a:r>
            <a:br>
              <a:rPr lang="es-ES" sz="5400" b="0" i="0" dirty="0">
                <a:solidFill>
                  <a:schemeClr val="accent2"/>
                </a:solidFill>
                <a:effectLst/>
                <a:latin typeface="-apple-system"/>
              </a:rPr>
            </a:b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F770CB-5710-4BEF-A3F8-AD88DC659E97}"/>
              </a:ext>
            </a:extLst>
          </p:cNvPr>
          <p:cNvSpPr>
            <a:spLocks noGrp="1"/>
          </p:cNvSpPr>
          <p:nvPr>
            <p:ph type="body" idx="1"/>
          </p:nvPr>
        </p:nvSpPr>
        <p:spPr>
          <a:xfrm>
            <a:off x="1069848" y="2637183"/>
            <a:ext cx="9430811" cy="3452467"/>
          </a:xfrm>
        </p:spPr>
        <p:txBody>
          <a:bodyPr>
            <a:normAutofit/>
          </a:bodyPr>
          <a:lstStyle/>
          <a:p>
            <a:pPr algn="ctr"/>
            <a:r>
              <a:rPr lang="en-US"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Reduction Polynomial: </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When we multiply two polynomials, we will gather results with a degree larger than the original value. In our case, this will be larger than order of four, in our modules we reduce the results from the multiplication and reduce it to fit onto our desired registers</a:t>
            </a:r>
          </a:p>
          <a:p>
            <a:pPr marL="0" marR="0" indent="182880" algn="just">
              <a:spcBef>
                <a:spcPts val="0"/>
              </a:spcBef>
              <a:spcAft>
                <a:spcPts val="0"/>
              </a:spcAft>
            </a:pP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choose between three irreducible functions which remains constant throughout our project: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182880">
              <a:lnSpc>
                <a:spcPct val="150000"/>
              </a:lnSpc>
              <a:spcBef>
                <a:spcPts val="0"/>
              </a:spcBef>
              <a:spcAft>
                <a:spcPts val="0"/>
              </a:spcAft>
            </a:pPr>
            <a:r>
              <a:rPr lang="en-US"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b="1" i="1" spc="-5"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1"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 z</a:t>
            </a:r>
            <a:r>
              <a:rPr lang="en-US" sz="1800" b="1"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b="1"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+ 1 </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throughout our project)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182880">
              <a:lnSpc>
                <a:spcPct val="150000"/>
              </a:lnSpc>
              <a:spcBef>
                <a:spcPts val="0"/>
              </a:spcBef>
              <a:spcAft>
                <a:spcPts val="0"/>
              </a:spcAft>
            </a:pP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1800" i="1" spc="-5"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 z</a:t>
            </a:r>
            <a:r>
              <a:rPr lang="en-US" sz="1800"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a:t>
            </a:r>
            <a:r>
              <a:rPr lang="en-US" sz="1800"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182880">
              <a:lnSpc>
                <a:spcPct val="150000"/>
              </a:lnSpc>
              <a:spcBef>
                <a:spcPts val="0"/>
              </a:spcBef>
              <a:spcAft>
                <a:spcPts val="0"/>
              </a:spcAft>
            </a:pP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1800" i="1" spc="-5"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 z</a:t>
            </a:r>
            <a:r>
              <a:rPr lang="en-US" sz="1800"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a:t>
            </a:r>
            <a:r>
              <a:rPr lang="en-US" sz="1800"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z</a:t>
            </a:r>
            <a:r>
              <a:rPr lang="en-US" sz="1800" i="1" spc="-5"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x + 1</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8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6EC0-334C-4079-B306-77E51954A958}"/>
              </a:ext>
            </a:extLst>
          </p:cNvPr>
          <p:cNvSpPr>
            <a:spLocks noGrp="1"/>
          </p:cNvSpPr>
          <p:nvPr>
            <p:ph type="title"/>
          </p:nvPr>
        </p:nvSpPr>
        <p:spPr/>
        <p:txBody>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B- Binary Arithmetic operations:</a:t>
            </a:r>
          </a:p>
        </p:txBody>
      </p:sp>
      <p:pic>
        <p:nvPicPr>
          <p:cNvPr id="4" name="Content Placeholder 3">
            <a:extLst>
              <a:ext uri="{FF2B5EF4-FFF2-40B4-BE49-F238E27FC236}">
                <a16:creationId xmlns:a16="http://schemas.microsoft.com/office/drawing/2014/main" id="{50802328-5B29-47BF-9156-619F765F4398}"/>
              </a:ext>
            </a:extLst>
          </p:cNvPr>
          <p:cNvPicPr>
            <a:picLocks noGrp="1" noChangeAspect="1"/>
          </p:cNvPicPr>
          <p:nvPr>
            <p:ph idx="1"/>
          </p:nvPr>
        </p:nvPicPr>
        <p:blipFill>
          <a:blip r:embed="rId3"/>
          <a:stretch>
            <a:fillRect/>
          </a:stretch>
        </p:blipFill>
        <p:spPr>
          <a:xfrm>
            <a:off x="1069848" y="1547446"/>
            <a:ext cx="9205387" cy="5064370"/>
          </a:xfrm>
          <a:prstGeom prst="rect">
            <a:avLst/>
          </a:prstGeom>
        </p:spPr>
      </p:pic>
    </p:spTree>
    <p:extLst>
      <p:ext uri="{BB962C8B-B14F-4D97-AF65-F5344CB8AC3E}">
        <p14:creationId xmlns:p14="http://schemas.microsoft.com/office/powerpoint/2010/main" val="2762659028"/>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1138</Words>
  <Application>Microsoft Macintosh PowerPoint</Application>
  <PresentationFormat>Widescreen</PresentationFormat>
  <Paragraphs>103</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Avenir Next LT Pro</vt:lpstr>
      <vt:lpstr>Calibri</vt:lpstr>
      <vt:lpstr>Cambria Math</vt:lpstr>
      <vt:lpstr>Lucida Calligraphy</vt:lpstr>
      <vt:lpstr>Modern Love</vt:lpstr>
      <vt:lpstr>Times New Roman</vt:lpstr>
      <vt:lpstr>BohemianVTI</vt:lpstr>
      <vt:lpstr>MicroBlaze-Based Processor on FPGA for  Elliptic Curve Cryptography Implementation </vt:lpstr>
      <vt:lpstr>Introduction </vt:lpstr>
      <vt:lpstr>Target Hardware</vt:lpstr>
      <vt:lpstr>Discrete logarithmic problem for elliptic curves</vt:lpstr>
      <vt:lpstr>Field of operation </vt:lpstr>
      <vt:lpstr>Implementation flow charts </vt:lpstr>
      <vt:lpstr>Design Architecture</vt:lpstr>
      <vt:lpstr>A- Polynomial Equation  y^2 + xy = x^3 + ax^2 + b </vt:lpstr>
      <vt:lpstr>B- Binary Arithmetic operations:</vt:lpstr>
      <vt:lpstr>C- Modules Implemented:</vt:lpstr>
      <vt:lpstr>C- Modules Implemented:(cont..)</vt:lpstr>
      <vt:lpstr>Results </vt:lpstr>
      <vt:lpstr>Comparison and Evaluation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MicroBlaze-Based Processor on FPGA for  Elliptic Curve Cryptography Implementation </dc:title>
  <dc:creator>nadeem jarjour</dc:creator>
  <cp:lastModifiedBy>Daisy Guzman</cp:lastModifiedBy>
  <cp:revision>9</cp:revision>
  <dcterms:created xsi:type="dcterms:W3CDTF">2020-12-08T06:44:30Z</dcterms:created>
  <dcterms:modified xsi:type="dcterms:W3CDTF">2020-12-08T09:09:24Z</dcterms:modified>
</cp:coreProperties>
</file>