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green light in the dark&#10;&#10;Description automatically generated with low confidence">
            <a:extLst>
              <a:ext uri="{FF2B5EF4-FFF2-40B4-BE49-F238E27FC236}">
                <a16:creationId xmlns:a16="http://schemas.microsoft.com/office/drawing/2014/main" id="{DF992907-E9FA-464F-A5BA-7B582D5A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51" b="2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5512" y="494951"/>
            <a:ext cx="4023360" cy="572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i="1"/>
              <a:t>Lab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850392"/>
            <a:ext cx="5824728" cy="5001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Group_D: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Laurice Sattouf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Choi Tim Anthony Young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 Dimitri Garcia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Professor: </a:t>
            </a:r>
          </a:p>
          <a:p>
            <a:r>
              <a:rPr lang="en-US"/>
              <a:t>               Mohamed El-Hadedy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California Polytechnic State University Pomona, California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5C56F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Assignment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8E5FF"/>
          </a:solidFill>
          <a:ln w="38100" cap="rnd">
            <a:solidFill>
              <a:srgbClr val="A8E5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Implementing  Mux64X1 using  Generic, Mux2x1 network and for loop in VHDL.</a:t>
            </a:r>
          </a:p>
          <a:p>
            <a:r>
              <a:rPr lang="en-US" dirty="0">
                <a:latin typeface="Open Sans"/>
              </a:rPr>
              <a:t>This figure is showing the circuit of the implemented design.</a:t>
            </a:r>
          </a:p>
          <a:p>
            <a:endParaRPr lang="en-US" b="0" i="0" dirty="0">
              <a:effectLst/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0ED0D5-323B-41B9-813C-171623A81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02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5C56F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3842-F6F3-461F-A304-86B3677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Mux2x1 entity created.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MuxNx1 entity created. Using “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allows us to change the size of the mux to the desired value of 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“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generate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RTL allows to generate all the components of Mux2x1 needed.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schematic, we need to define the select choice in every level: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#of levels = log2(N).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levels where generated using a nested for loop.</a:t>
            </a:r>
          </a:p>
        </p:txBody>
      </p:sp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5C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Test Bench Results: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9D2BC-CC7C-44A1-9E23-622130D2E1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133585"/>
            <a:ext cx="10118598" cy="28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92D050"/>
            </a:gs>
            <a:gs pos="37000">
              <a:srgbClr val="92D05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1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D6D78-F728-42F7-AC36-E2E174BF8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162425"/>
            <a:ext cx="11548872" cy="15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5C56F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Work Distribution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all worked individually on the code and then we had a discussion session to combine all the work.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had a zoom meeting to demo and cover all the corner cases.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and reports were evenly distributed, and it covered all the steps of our successfully implemented design.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200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Modern Love</vt:lpstr>
      <vt:lpstr>Open Sans</vt:lpstr>
      <vt:lpstr>Symbol</vt:lpstr>
      <vt:lpstr>The Hand</vt:lpstr>
      <vt:lpstr>Times New Roman</vt:lpstr>
      <vt:lpstr>SketchyVTI</vt:lpstr>
      <vt:lpstr>BrushVTI</vt:lpstr>
      <vt:lpstr>Lab 1 </vt:lpstr>
      <vt:lpstr>Assignment </vt:lpstr>
      <vt:lpstr>Coding Steps </vt:lpstr>
      <vt:lpstr>Test Bench Results: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10</cp:revision>
  <dcterms:created xsi:type="dcterms:W3CDTF">2021-02-09T03:22:07Z</dcterms:created>
  <dcterms:modified xsi:type="dcterms:W3CDTF">2021-02-10T04:02:39Z</dcterms:modified>
</cp:coreProperties>
</file>