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47294-6DF0-4263-BF17-4216BFBB5B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DE6DBE2-C59B-4635-B7A6-6B1486D62496}">
      <dgm:prSet/>
      <dgm:spPr/>
      <dgm:t>
        <a:bodyPr/>
        <a:lstStyle/>
        <a:p>
          <a:r>
            <a:rPr lang="en-US"/>
            <a:t>BCD converter for input A</a:t>
          </a:r>
        </a:p>
      </dgm:t>
    </dgm:pt>
    <dgm:pt modelId="{37E76555-C5CF-4C50-894D-92B8F3D4F3E7}" type="parTrans" cxnId="{824DDD76-ECAD-417F-A457-1DB846EA31E4}">
      <dgm:prSet/>
      <dgm:spPr/>
      <dgm:t>
        <a:bodyPr/>
        <a:lstStyle/>
        <a:p>
          <a:endParaRPr lang="en-US"/>
        </a:p>
      </dgm:t>
    </dgm:pt>
    <dgm:pt modelId="{9E5589C7-E44C-451B-919E-F8C5F723765D}" type="sibTrans" cxnId="{824DDD76-ECAD-417F-A457-1DB846EA31E4}">
      <dgm:prSet/>
      <dgm:spPr/>
      <dgm:t>
        <a:bodyPr/>
        <a:lstStyle/>
        <a:p>
          <a:endParaRPr lang="en-US"/>
        </a:p>
      </dgm:t>
    </dgm:pt>
    <dgm:pt modelId="{17B5F85A-F0B7-4DC4-8270-2044AC0E16BC}">
      <dgm:prSet/>
      <dgm:spPr/>
      <dgm:t>
        <a:bodyPr/>
        <a:lstStyle/>
        <a:p>
          <a:r>
            <a:rPr lang="en-US"/>
            <a:t>BCD converter for input B.</a:t>
          </a:r>
        </a:p>
      </dgm:t>
    </dgm:pt>
    <dgm:pt modelId="{A5FBBACF-A55F-4F62-AD0F-0E692524C673}" type="parTrans" cxnId="{F2ECEFE9-7EA7-4C32-B680-B5818E10BF14}">
      <dgm:prSet/>
      <dgm:spPr/>
      <dgm:t>
        <a:bodyPr/>
        <a:lstStyle/>
        <a:p>
          <a:endParaRPr lang="en-US"/>
        </a:p>
      </dgm:t>
    </dgm:pt>
    <dgm:pt modelId="{2AA63649-AB0C-4C95-982E-6DDC1A17BBAD}" type="sibTrans" cxnId="{F2ECEFE9-7EA7-4C32-B680-B5818E10BF14}">
      <dgm:prSet/>
      <dgm:spPr/>
      <dgm:t>
        <a:bodyPr/>
        <a:lstStyle/>
        <a:p>
          <a:endParaRPr lang="en-US"/>
        </a:p>
      </dgm:t>
    </dgm:pt>
    <dgm:pt modelId="{FA4FEACD-37AB-4FC2-8EEF-258DAD460AC5}">
      <dgm:prSet/>
      <dgm:spPr/>
      <dgm:t>
        <a:bodyPr/>
        <a:lstStyle/>
        <a:p>
          <a:r>
            <a:rPr lang="en-US"/>
            <a:t>Tow N bit registers to save the values of the binary and the BCD input value for A and B.</a:t>
          </a:r>
        </a:p>
      </dgm:t>
    </dgm:pt>
    <dgm:pt modelId="{F2A7FBDB-0AA9-4728-99A5-B6D9C4712427}" type="parTrans" cxnId="{A5A10968-96C7-4395-B492-955BD132CE73}">
      <dgm:prSet/>
      <dgm:spPr/>
      <dgm:t>
        <a:bodyPr/>
        <a:lstStyle/>
        <a:p>
          <a:endParaRPr lang="en-US"/>
        </a:p>
      </dgm:t>
    </dgm:pt>
    <dgm:pt modelId="{1A03F118-66D4-4241-AFEA-7B8DB8288E70}" type="sibTrans" cxnId="{A5A10968-96C7-4395-B492-955BD132CE73}">
      <dgm:prSet/>
      <dgm:spPr/>
      <dgm:t>
        <a:bodyPr/>
        <a:lstStyle/>
        <a:p>
          <a:endParaRPr lang="en-US"/>
        </a:p>
      </dgm:t>
    </dgm:pt>
    <dgm:pt modelId="{2C3DBECC-5BE7-46E4-B2AB-E8DFBB31D0E1}">
      <dgm:prSet/>
      <dgm:spPr/>
      <dgm:t>
        <a:bodyPr/>
        <a:lstStyle/>
        <a:p>
          <a:r>
            <a:rPr lang="en-US"/>
            <a:t>Multiplexers to select between the binary and the BCD values that needed to display. </a:t>
          </a:r>
        </a:p>
      </dgm:t>
    </dgm:pt>
    <dgm:pt modelId="{F6BF6D7A-11A1-4C9F-BE17-4DEED3E12C22}" type="parTrans" cxnId="{D8F319D4-F793-4130-8B17-42B3796959A4}">
      <dgm:prSet/>
      <dgm:spPr/>
      <dgm:t>
        <a:bodyPr/>
        <a:lstStyle/>
        <a:p>
          <a:endParaRPr lang="en-US"/>
        </a:p>
      </dgm:t>
    </dgm:pt>
    <dgm:pt modelId="{E21E608C-F66E-4765-B6F8-ED0819033396}" type="sibTrans" cxnId="{D8F319D4-F793-4130-8B17-42B3796959A4}">
      <dgm:prSet/>
      <dgm:spPr/>
      <dgm:t>
        <a:bodyPr/>
        <a:lstStyle/>
        <a:p>
          <a:endParaRPr lang="en-US"/>
        </a:p>
      </dgm:t>
    </dgm:pt>
    <dgm:pt modelId="{64BB7835-5139-410E-8882-64FEFDBB27F0}">
      <dgm:prSet/>
      <dgm:spPr/>
      <dgm:t>
        <a:bodyPr/>
        <a:lstStyle/>
        <a:p>
          <a:r>
            <a:rPr lang="en-US"/>
            <a:t>AU component to perform all the operations needed. </a:t>
          </a:r>
        </a:p>
      </dgm:t>
    </dgm:pt>
    <dgm:pt modelId="{42D0375F-660A-44F8-BF80-0BE6BBB340F3}" type="parTrans" cxnId="{1AA49B1B-D0A1-4C27-8203-11291533E0AA}">
      <dgm:prSet/>
      <dgm:spPr/>
      <dgm:t>
        <a:bodyPr/>
        <a:lstStyle/>
        <a:p>
          <a:endParaRPr lang="en-US"/>
        </a:p>
      </dgm:t>
    </dgm:pt>
    <dgm:pt modelId="{C34DCFD6-D536-4CD7-893A-005E64E93D15}" type="sibTrans" cxnId="{1AA49B1B-D0A1-4C27-8203-11291533E0AA}">
      <dgm:prSet/>
      <dgm:spPr/>
      <dgm:t>
        <a:bodyPr/>
        <a:lstStyle/>
        <a:p>
          <a:endParaRPr lang="en-US"/>
        </a:p>
      </dgm:t>
    </dgm:pt>
    <dgm:pt modelId="{682E25BF-7894-4AF8-AB8D-F2CC342639B3}">
      <dgm:prSet/>
      <dgm:spPr/>
      <dgm:t>
        <a:bodyPr/>
        <a:lstStyle/>
        <a:p>
          <a:r>
            <a:rPr lang="en-US"/>
            <a:t>7segment unit. </a:t>
          </a:r>
        </a:p>
      </dgm:t>
    </dgm:pt>
    <dgm:pt modelId="{D93ED27E-85EC-4E11-9DBE-DF98F647C11D}" type="parTrans" cxnId="{3D591DB0-D028-4F79-A26E-7460B258F192}">
      <dgm:prSet/>
      <dgm:spPr/>
      <dgm:t>
        <a:bodyPr/>
        <a:lstStyle/>
        <a:p>
          <a:endParaRPr lang="en-US"/>
        </a:p>
      </dgm:t>
    </dgm:pt>
    <dgm:pt modelId="{4F7258DB-1D8B-447A-A62A-9EBFF2EBA678}" type="sibTrans" cxnId="{3D591DB0-D028-4F79-A26E-7460B258F192}">
      <dgm:prSet/>
      <dgm:spPr/>
      <dgm:t>
        <a:bodyPr/>
        <a:lstStyle/>
        <a:p>
          <a:endParaRPr lang="en-US"/>
        </a:p>
      </dgm:t>
    </dgm:pt>
    <dgm:pt modelId="{DE6E4100-A0E2-4E40-A3B6-A008F2236BFB}">
      <dgm:prSet/>
      <dgm:spPr/>
      <dgm:t>
        <a:bodyPr/>
        <a:lstStyle/>
        <a:p>
          <a:r>
            <a:rPr lang="en-US"/>
            <a:t>Top entity to wrap all the component together and create the desired design. </a:t>
          </a:r>
        </a:p>
      </dgm:t>
    </dgm:pt>
    <dgm:pt modelId="{4ACFA92F-5AF2-4E48-8225-FB8DA28129C3}" type="parTrans" cxnId="{1894D329-BF07-45DF-BF47-8CA240F87E0D}">
      <dgm:prSet/>
      <dgm:spPr/>
      <dgm:t>
        <a:bodyPr/>
        <a:lstStyle/>
        <a:p>
          <a:endParaRPr lang="en-US"/>
        </a:p>
      </dgm:t>
    </dgm:pt>
    <dgm:pt modelId="{C4C071DE-34D6-46BA-AB9D-DC109E36EB09}" type="sibTrans" cxnId="{1894D329-BF07-45DF-BF47-8CA240F87E0D}">
      <dgm:prSet/>
      <dgm:spPr/>
      <dgm:t>
        <a:bodyPr/>
        <a:lstStyle/>
        <a:p>
          <a:endParaRPr lang="en-US"/>
        </a:p>
      </dgm:t>
    </dgm:pt>
    <dgm:pt modelId="{B1200D0F-EB86-48E2-9249-9178FAB6195F}" type="pres">
      <dgm:prSet presAssocID="{14F47294-6DF0-4263-BF17-4216BFBB5BEC}" presName="Name0" presStyleCnt="0">
        <dgm:presLayoutVars>
          <dgm:dir/>
          <dgm:resizeHandles val="exact"/>
        </dgm:presLayoutVars>
      </dgm:prSet>
      <dgm:spPr/>
    </dgm:pt>
    <dgm:pt modelId="{34EDAA28-0640-471B-842B-617B4383BD7D}" type="pres">
      <dgm:prSet presAssocID="{CDE6DBE2-C59B-4635-B7A6-6B1486D62496}" presName="node" presStyleLbl="node1" presStyleIdx="0" presStyleCnt="7">
        <dgm:presLayoutVars>
          <dgm:bulletEnabled val="1"/>
        </dgm:presLayoutVars>
      </dgm:prSet>
      <dgm:spPr/>
    </dgm:pt>
    <dgm:pt modelId="{64873303-06B4-498A-B422-B0CB66AE8EFE}" type="pres">
      <dgm:prSet presAssocID="{9E5589C7-E44C-451B-919E-F8C5F723765D}" presName="sibTrans" presStyleLbl="sibTrans1D1" presStyleIdx="0" presStyleCnt="6"/>
      <dgm:spPr/>
    </dgm:pt>
    <dgm:pt modelId="{7F68FEF4-73EF-4EB3-8BD0-D3CF72CEA010}" type="pres">
      <dgm:prSet presAssocID="{9E5589C7-E44C-451B-919E-F8C5F723765D}" presName="connectorText" presStyleLbl="sibTrans1D1" presStyleIdx="0" presStyleCnt="6"/>
      <dgm:spPr/>
    </dgm:pt>
    <dgm:pt modelId="{D980FA9B-248A-4F53-BD7C-9067AD6E6021}" type="pres">
      <dgm:prSet presAssocID="{17B5F85A-F0B7-4DC4-8270-2044AC0E16BC}" presName="node" presStyleLbl="node1" presStyleIdx="1" presStyleCnt="7">
        <dgm:presLayoutVars>
          <dgm:bulletEnabled val="1"/>
        </dgm:presLayoutVars>
      </dgm:prSet>
      <dgm:spPr/>
    </dgm:pt>
    <dgm:pt modelId="{BDDC6FAF-1015-498F-A9E6-228C68BE5A5B}" type="pres">
      <dgm:prSet presAssocID="{2AA63649-AB0C-4C95-982E-6DDC1A17BBAD}" presName="sibTrans" presStyleLbl="sibTrans1D1" presStyleIdx="1" presStyleCnt="6"/>
      <dgm:spPr/>
    </dgm:pt>
    <dgm:pt modelId="{F4FF13D6-4D5C-46A3-8DD4-DDF2A8C221A6}" type="pres">
      <dgm:prSet presAssocID="{2AA63649-AB0C-4C95-982E-6DDC1A17BBAD}" presName="connectorText" presStyleLbl="sibTrans1D1" presStyleIdx="1" presStyleCnt="6"/>
      <dgm:spPr/>
    </dgm:pt>
    <dgm:pt modelId="{9C8FFD5C-C60E-4DA8-A1C1-57D637A7DCFF}" type="pres">
      <dgm:prSet presAssocID="{FA4FEACD-37AB-4FC2-8EEF-258DAD460AC5}" presName="node" presStyleLbl="node1" presStyleIdx="2" presStyleCnt="7">
        <dgm:presLayoutVars>
          <dgm:bulletEnabled val="1"/>
        </dgm:presLayoutVars>
      </dgm:prSet>
      <dgm:spPr/>
    </dgm:pt>
    <dgm:pt modelId="{7DC81E20-F3D2-4A00-A368-FBF436217086}" type="pres">
      <dgm:prSet presAssocID="{1A03F118-66D4-4241-AFEA-7B8DB8288E70}" presName="sibTrans" presStyleLbl="sibTrans1D1" presStyleIdx="2" presStyleCnt="6"/>
      <dgm:spPr/>
    </dgm:pt>
    <dgm:pt modelId="{284B66DD-6D90-44CB-BE5C-8466FDBF0965}" type="pres">
      <dgm:prSet presAssocID="{1A03F118-66D4-4241-AFEA-7B8DB8288E70}" presName="connectorText" presStyleLbl="sibTrans1D1" presStyleIdx="2" presStyleCnt="6"/>
      <dgm:spPr/>
    </dgm:pt>
    <dgm:pt modelId="{CDFA1AAC-0A0E-4E40-B856-A2EBD96FDAE7}" type="pres">
      <dgm:prSet presAssocID="{2C3DBECC-5BE7-46E4-B2AB-E8DFBB31D0E1}" presName="node" presStyleLbl="node1" presStyleIdx="3" presStyleCnt="7">
        <dgm:presLayoutVars>
          <dgm:bulletEnabled val="1"/>
        </dgm:presLayoutVars>
      </dgm:prSet>
      <dgm:spPr/>
    </dgm:pt>
    <dgm:pt modelId="{866962D9-7CB9-416B-B0A8-FC56F0564563}" type="pres">
      <dgm:prSet presAssocID="{E21E608C-F66E-4765-B6F8-ED0819033396}" presName="sibTrans" presStyleLbl="sibTrans1D1" presStyleIdx="3" presStyleCnt="6"/>
      <dgm:spPr/>
    </dgm:pt>
    <dgm:pt modelId="{DF0AEE73-827C-4E84-A626-D015E7A4DA07}" type="pres">
      <dgm:prSet presAssocID="{E21E608C-F66E-4765-B6F8-ED0819033396}" presName="connectorText" presStyleLbl="sibTrans1D1" presStyleIdx="3" presStyleCnt="6"/>
      <dgm:spPr/>
    </dgm:pt>
    <dgm:pt modelId="{EAE9B8D0-7BD6-47C3-898E-4004EC52B7EF}" type="pres">
      <dgm:prSet presAssocID="{64BB7835-5139-410E-8882-64FEFDBB27F0}" presName="node" presStyleLbl="node1" presStyleIdx="4" presStyleCnt="7">
        <dgm:presLayoutVars>
          <dgm:bulletEnabled val="1"/>
        </dgm:presLayoutVars>
      </dgm:prSet>
      <dgm:spPr/>
    </dgm:pt>
    <dgm:pt modelId="{9CAAD6D4-6455-4AA9-AA63-31EECF326EB6}" type="pres">
      <dgm:prSet presAssocID="{C34DCFD6-D536-4CD7-893A-005E64E93D15}" presName="sibTrans" presStyleLbl="sibTrans1D1" presStyleIdx="4" presStyleCnt="6"/>
      <dgm:spPr/>
    </dgm:pt>
    <dgm:pt modelId="{0DF4E10C-7281-4422-AEE6-21E04DE09688}" type="pres">
      <dgm:prSet presAssocID="{C34DCFD6-D536-4CD7-893A-005E64E93D15}" presName="connectorText" presStyleLbl="sibTrans1D1" presStyleIdx="4" presStyleCnt="6"/>
      <dgm:spPr/>
    </dgm:pt>
    <dgm:pt modelId="{BD7F112C-3FCF-4F57-B713-7FFF0E5C0654}" type="pres">
      <dgm:prSet presAssocID="{682E25BF-7894-4AF8-AB8D-F2CC342639B3}" presName="node" presStyleLbl="node1" presStyleIdx="5" presStyleCnt="7">
        <dgm:presLayoutVars>
          <dgm:bulletEnabled val="1"/>
        </dgm:presLayoutVars>
      </dgm:prSet>
      <dgm:spPr/>
    </dgm:pt>
    <dgm:pt modelId="{3BA53E2F-B9A7-49C4-9ECD-B11B17AEC28F}" type="pres">
      <dgm:prSet presAssocID="{4F7258DB-1D8B-447A-A62A-9EBFF2EBA678}" presName="sibTrans" presStyleLbl="sibTrans1D1" presStyleIdx="5" presStyleCnt="6"/>
      <dgm:spPr/>
    </dgm:pt>
    <dgm:pt modelId="{EDDD85EF-0EE0-4524-8C18-5C2A6F67B355}" type="pres">
      <dgm:prSet presAssocID="{4F7258DB-1D8B-447A-A62A-9EBFF2EBA678}" presName="connectorText" presStyleLbl="sibTrans1D1" presStyleIdx="5" presStyleCnt="6"/>
      <dgm:spPr/>
    </dgm:pt>
    <dgm:pt modelId="{7465D27C-4D4D-4D56-9F44-BDC8D5961ABC}" type="pres">
      <dgm:prSet presAssocID="{DE6E4100-A0E2-4E40-A3B6-A008F2236BFB}" presName="node" presStyleLbl="node1" presStyleIdx="6" presStyleCnt="7">
        <dgm:presLayoutVars>
          <dgm:bulletEnabled val="1"/>
        </dgm:presLayoutVars>
      </dgm:prSet>
      <dgm:spPr/>
    </dgm:pt>
  </dgm:ptLst>
  <dgm:cxnLst>
    <dgm:cxn modelId="{FEB9F407-3991-4519-9CA0-2702DD0E1E65}" type="presOf" srcId="{E21E608C-F66E-4765-B6F8-ED0819033396}" destId="{866962D9-7CB9-416B-B0A8-FC56F0564563}" srcOrd="0" destOrd="0" presId="urn:microsoft.com/office/officeart/2016/7/layout/RepeatingBendingProcessNew"/>
    <dgm:cxn modelId="{DB57BA18-269A-4D75-9581-50178FC95875}" type="presOf" srcId="{C34DCFD6-D536-4CD7-893A-005E64E93D15}" destId="{0DF4E10C-7281-4422-AEE6-21E04DE09688}" srcOrd="1" destOrd="0" presId="urn:microsoft.com/office/officeart/2016/7/layout/RepeatingBendingProcessNew"/>
    <dgm:cxn modelId="{A8BBCD19-0A7C-44E0-8BD5-3725C79D3A04}" type="presOf" srcId="{9E5589C7-E44C-451B-919E-F8C5F723765D}" destId="{7F68FEF4-73EF-4EB3-8BD0-D3CF72CEA010}" srcOrd="1" destOrd="0" presId="urn:microsoft.com/office/officeart/2016/7/layout/RepeatingBendingProcessNew"/>
    <dgm:cxn modelId="{1AA49B1B-D0A1-4C27-8203-11291533E0AA}" srcId="{14F47294-6DF0-4263-BF17-4216BFBB5BEC}" destId="{64BB7835-5139-410E-8882-64FEFDBB27F0}" srcOrd="4" destOrd="0" parTransId="{42D0375F-660A-44F8-BF80-0BE6BBB340F3}" sibTransId="{C34DCFD6-D536-4CD7-893A-005E64E93D15}"/>
    <dgm:cxn modelId="{1894D329-BF07-45DF-BF47-8CA240F87E0D}" srcId="{14F47294-6DF0-4263-BF17-4216BFBB5BEC}" destId="{DE6E4100-A0E2-4E40-A3B6-A008F2236BFB}" srcOrd="6" destOrd="0" parTransId="{4ACFA92F-5AF2-4E48-8225-FB8DA28129C3}" sibTransId="{C4C071DE-34D6-46BA-AB9D-DC109E36EB09}"/>
    <dgm:cxn modelId="{5F8A162E-123C-4BDD-B2EB-DBEECF366419}" type="presOf" srcId="{17B5F85A-F0B7-4DC4-8270-2044AC0E16BC}" destId="{D980FA9B-248A-4F53-BD7C-9067AD6E6021}" srcOrd="0" destOrd="0" presId="urn:microsoft.com/office/officeart/2016/7/layout/RepeatingBendingProcessNew"/>
    <dgm:cxn modelId="{DA13EC2F-F16D-415F-B9DC-CA39DBCB7BCA}" type="presOf" srcId="{9E5589C7-E44C-451B-919E-F8C5F723765D}" destId="{64873303-06B4-498A-B422-B0CB66AE8EFE}" srcOrd="0" destOrd="0" presId="urn:microsoft.com/office/officeart/2016/7/layout/RepeatingBendingProcessNew"/>
    <dgm:cxn modelId="{A5A10968-96C7-4395-B492-955BD132CE73}" srcId="{14F47294-6DF0-4263-BF17-4216BFBB5BEC}" destId="{FA4FEACD-37AB-4FC2-8EEF-258DAD460AC5}" srcOrd="2" destOrd="0" parTransId="{F2A7FBDB-0AA9-4728-99A5-B6D9C4712427}" sibTransId="{1A03F118-66D4-4241-AFEA-7B8DB8288E70}"/>
    <dgm:cxn modelId="{3D34F869-A5A9-47B9-B1F0-A780E39F7164}" type="presOf" srcId="{2AA63649-AB0C-4C95-982E-6DDC1A17BBAD}" destId="{BDDC6FAF-1015-498F-A9E6-228C68BE5A5B}" srcOrd="0" destOrd="0" presId="urn:microsoft.com/office/officeart/2016/7/layout/RepeatingBendingProcessNew"/>
    <dgm:cxn modelId="{B5389574-D083-46BF-BD60-AFAE2D49C3FB}" type="presOf" srcId="{1A03F118-66D4-4241-AFEA-7B8DB8288E70}" destId="{7DC81E20-F3D2-4A00-A368-FBF436217086}" srcOrd="0" destOrd="0" presId="urn:microsoft.com/office/officeart/2016/7/layout/RepeatingBendingProcessNew"/>
    <dgm:cxn modelId="{824DDD76-ECAD-417F-A457-1DB846EA31E4}" srcId="{14F47294-6DF0-4263-BF17-4216BFBB5BEC}" destId="{CDE6DBE2-C59B-4635-B7A6-6B1486D62496}" srcOrd="0" destOrd="0" parTransId="{37E76555-C5CF-4C50-894D-92B8F3D4F3E7}" sibTransId="{9E5589C7-E44C-451B-919E-F8C5F723765D}"/>
    <dgm:cxn modelId="{F9F2FE82-604B-4164-BDC8-AE51D07066F2}" type="presOf" srcId="{1A03F118-66D4-4241-AFEA-7B8DB8288E70}" destId="{284B66DD-6D90-44CB-BE5C-8466FDBF0965}" srcOrd="1" destOrd="0" presId="urn:microsoft.com/office/officeart/2016/7/layout/RepeatingBendingProcessNew"/>
    <dgm:cxn modelId="{1FF2219C-22E3-4D8C-BE24-A6A20172EF1C}" type="presOf" srcId="{14F47294-6DF0-4263-BF17-4216BFBB5BEC}" destId="{B1200D0F-EB86-48E2-9249-9178FAB6195F}" srcOrd="0" destOrd="0" presId="urn:microsoft.com/office/officeart/2016/7/layout/RepeatingBendingProcessNew"/>
    <dgm:cxn modelId="{3823679C-E65E-493E-9AFE-6495ACE8326E}" type="presOf" srcId="{FA4FEACD-37AB-4FC2-8EEF-258DAD460AC5}" destId="{9C8FFD5C-C60E-4DA8-A1C1-57D637A7DCFF}" srcOrd="0" destOrd="0" presId="urn:microsoft.com/office/officeart/2016/7/layout/RepeatingBendingProcessNew"/>
    <dgm:cxn modelId="{F4E35CA0-6C2D-4A8D-B3E1-E1542EF9884B}" type="presOf" srcId="{2AA63649-AB0C-4C95-982E-6DDC1A17BBAD}" destId="{F4FF13D6-4D5C-46A3-8DD4-DDF2A8C221A6}" srcOrd="1" destOrd="0" presId="urn:microsoft.com/office/officeart/2016/7/layout/RepeatingBendingProcessNew"/>
    <dgm:cxn modelId="{8006F5A8-612D-4071-92C1-B43A9B8010C3}" type="presOf" srcId="{64BB7835-5139-410E-8882-64FEFDBB27F0}" destId="{EAE9B8D0-7BD6-47C3-898E-4004EC52B7EF}" srcOrd="0" destOrd="0" presId="urn:microsoft.com/office/officeart/2016/7/layout/RepeatingBendingProcessNew"/>
    <dgm:cxn modelId="{9E5B01AB-FCE4-4658-8EA0-D87F87638741}" type="presOf" srcId="{DE6E4100-A0E2-4E40-A3B6-A008F2236BFB}" destId="{7465D27C-4D4D-4D56-9F44-BDC8D5961ABC}" srcOrd="0" destOrd="0" presId="urn:microsoft.com/office/officeart/2016/7/layout/RepeatingBendingProcessNew"/>
    <dgm:cxn modelId="{4675E1AB-A5E8-40E0-8B22-4FB1C2F519A2}" type="presOf" srcId="{4F7258DB-1D8B-447A-A62A-9EBFF2EBA678}" destId="{EDDD85EF-0EE0-4524-8C18-5C2A6F67B355}" srcOrd="1" destOrd="0" presId="urn:microsoft.com/office/officeart/2016/7/layout/RepeatingBendingProcessNew"/>
    <dgm:cxn modelId="{3D591DB0-D028-4F79-A26E-7460B258F192}" srcId="{14F47294-6DF0-4263-BF17-4216BFBB5BEC}" destId="{682E25BF-7894-4AF8-AB8D-F2CC342639B3}" srcOrd="5" destOrd="0" parTransId="{D93ED27E-85EC-4E11-9DBE-DF98F647C11D}" sibTransId="{4F7258DB-1D8B-447A-A62A-9EBFF2EBA678}"/>
    <dgm:cxn modelId="{201D63C8-635E-46D7-B2EA-030C5D882D84}" type="presOf" srcId="{682E25BF-7894-4AF8-AB8D-F2CC342639B3}" destId="{BD7F112C-3FCF-4F57-B713-7FFF0E5C0654}" srcOrd="0" destOrd="0" presId="urn:microsoft.com/office/officeart/2016/7/layout/RepeatingBendingProcessNew"/>
    <dgm:cxn modelId="{2C2E80D2-05D3-4FA7-BDA5-C4FAD507DE5E}" type="presOf" srcId="{E21E608C-F66E-4765-B6F8-ED0819033396}" destId="{DF0AEE73-827C-4E84-A626-D015E7A4DA07}" srcOrd="1" destOrd="0" presId="urn:microsoft.com/office/officeart/2016/7/layout/RepeatingBendingProcessNew"/>
    <dgm:cxn modelId="{D8F319D4-F793-4130-8B17-42B3796959A4}" srcId="{14F47294-6DF0-4263-BF17-4216BFBB5BEC}" destId="{2C3DBECC-5BE7-46E4-B2AB-E8DFBB31D0E1}" srcOrd="3" destOrd="0" parTransId="{F6BF6D7A-11A1-4C9F-BE17-4DEED3E12C22}" sibTransId="{E21E608C-F66E-4765-B6F8-ED0819033396}"/>
    <dgm:cxn modelId="{F2ECEFE9-7EA7-4C32-B680-B5818E10BF14}" srcId="{14F47294-6DF0-4263-BF17-4216BFBB5BEC}" destId="{17B5F85A-F0B7-4DC4-8270-2044AC0E16BC}" srcOrd="1" destOrd="0" parTransId="{A5FBBACF-A55F-4F62-AD0F-0E692524C673}" sibTransId="{2AA63649-AB0C-4C95-982E-6DDC1A17BBAD}"/>
    <dgm:cxn modelId="{F65D31F4-BD8D-4ABC-B8F5-7E987AF1E98B}" type="presOf" srcId="{C34DCFD6-D536-4CD7-893A-005E64E93D15}" destId="{9CAAD6D4-6455-4AA9-AA63-31EECF326EB6}" srcOrd="0" destOrd="0" presId="urn:microsoft.com/office/officeart/2016/7/layout/RepeatingBendingProcessNew"/>
    <dgm:cxn modelId="{31686CF6-6873-4AF8-BBB3-1EB6FF493B30}" type="presOf" srcId="{CDE6DBE2-C59B-4635-B7A6-6B1486D62496}" destId="{34EDAA28-0640-471B-842B-617B4383BD7D}" srcOrd="0" destOrd="0" presId="urn:microsoft.com/office/officeart/2016/7/layout/RepeatingBendingProcessNew"/>
    <dgm:cxn modelId="{931F79F6-FBC9-4E82-911F-051EEB2F0D58}" type="presOf" srcId="{2C3DBECC-5BE7-46E4-B2AB-E8DFBB31D0E1}" destId="{CDFA1AAC-0A0E-4E40-B856-A2EBD96FDAE7}" srcOrd="0" destOrd="0" presId="urn:microsoft.com/office/officeart/2016/7/layout/RepeatingBendingProcessNew"/>
    <dgm:cxn modelId="{D9144CFA-EF1A-4565-B604-08965FFC6C56}" type="presOf" srcId="{4F7258DB-1D8B-447A-A62A-9EBFF2EBA678}" destId="{3BA53E2F-B9A7-49C4-9ECD-B11B17AEC28F}" srcOrd="0" destOrd="0" presId="urn:microsoft.com/office/officeart/2016/7/layout/RepeatingBendingProcessNew"/>
    <dgm:cxn modelId="{FC7A95E3-BF60-400C-9EDE-D533BFE56E77}" type="presParOf" srcId="{B1200D0F-EB86-48E2-9249-9178FAB6195F}" destId="{34EDAA28-0640-471B-842B-617B4383BD7D}" srcOrd="0" destOrd="0" presId="urn:microsoft.com/office/officeart/2016/7/layout/RepeatingBendingProcessNew"/>
    <dgm:cxn modelId="{91A22F50-7CEF-46D4-ABCB-8D1CAA92F2D9}" type="presParOf" srcId="{B1200D0F-EB86-48E2-9249-9178FAB6195F}" destId="{64873303-06B4-498A-B422-B0CB66AE8EFE}" srcOrd="1" destOrd="0" presId="urn:microsoft.com/office/officeart/2016/7/layout/RepeatingBendingProcessNew"/>
    <dgm:cxn modelId="{F7B3D5E7-C963-4C5A-8874-C4BF96E47E8E}" type="presParOf" srcId="{64873303-06B4-498A-B422-B0CB66AE8EFE}" destId="{7F68FEF4-73EF-4EB3-8BD0-D3CF72CEA010}" srcOrd="0" destOrd="0" presId="urn:microsoft.com/office/officeart/2016/7/layout/RepeatingBendingProcessNew"/>
    <dgm:cxn modelId="{B757A77E-D050-4A09-9D74-9814B774DC2B}" type="presParOf" srcId="{B1200D0F-EB86-48E2-9249-9178FAB6195F}" destId="{D980FA9B-248A-4F53-BD7C-9067AD6E6021}" srcOrd="2" destOrd="0" presId="urn:microsoft.com/office/officeart/2016/7/layout/RepeatingBendingProcessNew"/>
    <dgm:cxn modelId="{F954BFD3-A0FD-446C-8B8B-E1BBEB3440DD}" type="presParOf" srcId="{B1200D0F-EB86-48E2-9249-9178FAB6195F}" destId="{BDDC6FAF-1015-498F-A9E6-228C68BE5A5B}" srcOrd="3" destOrd="0" presId="urn:microsoft.com/office/officeart/2016/7/layout/RepeatingBendingProcessNew"/>
    <dgm:cxn modelId="{9D74273A-3E1C-466E-BE72-A5B746081223}" type="presParOf" srcId="{BDDC6FAF-1015-498F-A9E6-228C68BE5A5B}" destId="{F4FF13D6-4D5C-46A3-8DD4-DDF2A8C221A6}" srcOrd="0" destOrd="0" presId="urn:microsoft.com/office/officeart/2016/7/layout/RepeatingBendingProcessNew"/>
    <dgm:cxn modelId="{EFEF86F8-344B-493A-A15B-E4AD9B8EFE88}" type="presParOf" srcId="{B1200D0F-EB86-48E2-9249-9178FAB6195F}" destId="{9C8FFD5C-C60E-4DA8-A1C1-57D637A7DCFF}" srcOrd="4" destOrd="0" presId="urn:microsoft.com/office/officeart/2016/7/layout/RepeatingBendingProcessNew"/>
    <dgm:cxn modelId="{ACEA5411-D1DB-44AA-BD1F-C2E11038DFE6}" type="presParOf" srcId="{B1200D0F-EB86-48E2-9249-9178FAB6195F}" destId="{7DC81E20-F3D2-4A00-A368-FBF436217086}" srcOrd="5" destOrd="0" presId="urn:microsoft.com/office/officeart/2016/7/layout/RepeatingBendingProcessNew"/>
    <dgm:cxn modelId="{D986AA88-827C-4DE3-B4B7-E52111C37A31}" type="presParOf" srcId="{7DC81E20-F3D2-4A00-A368-FBF436217086}" destId="{284B66DD-6D90-44CB-BE5C-8466FDBF0965}" srcOrd="0" destOrd="0" presId="urn:microsoft.com/office/officeart/2016/7/layout/RepeatingBendingProcessNew"/>
    <dgm:cxn modelId="{16DE9E10-B41E-4B41-AD2C-44BBD7A67510}" type="presParOf" srcId="{B1200D0F-EB86-48E2-9249-9178FAB6195F}" destId="{CDFA1AAC-0A0E-4E40-B856-A2EBD96FDAE7}" srcOrd="6" destOrd="0" presId="urn:microsoft.com/office/officeart/2016/7/layout/RepeatingBendingProcessNew"/>
    <dgm:cxn modelId="{2F890C54-E396-4151-81F8-40E715F3D609}" type="presParOf" srcId="{B1200D0F-EB86-48E2-9249-9178FAB6195F}" destId="{866962D9-7CB9-416B-B0A8-FC56F0564563}" srcOrd="7" destOrd="0" presId="urn:microsoft.com/office/officeart/2016/7/layout/RepeatingBendingProcessNew"/>
    <dgm:cxn modelId="{759CA0FF-8359-498A-8D6C-62660F081CAC}" type="presParOf" srcId="{866962D9-7CB9-416B-B0A8-FC56F0564563}" destId="{DF0AEE73-827C-4E84-A626-D015E7A4DA07}" srcOrd="0" destOrd="0" presId="urn:microsoft.com/office/officeart/2016/7/layout/RepeatingBendingProcessNew"/>
    <dgm:cxn modelId="{E1FBA570-729A-4ABB-97DA-D7CD0D3E3604}" type="presParOf" srcId="{B1200D0F-EB86-48E2-9249-9178FAB6195F}" destId="{EAE9B8D0-7BD6-47C3-898E-4004EC52B7EF}" srcOrd="8" destOrd="0" presId="urn:microsoft.com/office/officeart/2016/7/layout/RepeatingBendingProcessNew"/>
    <dgm:cxn modelId="{873B903A-394E-4C86-80BB-E60673CA6749}" type="presParOf" srcId="{B1200D0F-EB86-48E2-9249-9178FAB6195F}" destId="{9CAAD6D4-6455-4AA9-AA63-31EECF326EB6}" srcOrd="9" destOrd="0" presId="urn:microsoft.com/office/officeart/2016/7/layout/RepeatingBendingProcessNew"/>
    <dgm:cxn modelId="{9FECC72F-D68E-48E7-97A3-8E42A11EE264}" type="presParOf" srcId="{9CAAD6D4-6455-4AA9-AA63-31EECF326EB6}" destId="{0DF4E10C-7281-4422-AEE6-21E04DE09688}" srcOrd="0" destOrd="0" presId="urn:microsoft.com/office/officeart/2016/7/layout/RepeatingBendingProcessNew"/>
    <dgm:cxn modelId="{F702E1B2-4531-4007-9824-64144E2C2221}" type="presParOf" srcId="{B1200D0F-EB86-48E2-9249-9178FAB6195F}" destId="{BD7F112C-3FCF-4F57-B713-7FFF0E5C0654}" srcOrd="10" destOrd="0" presId="urn:microsoft.com/office/officeart/2016/7/layout/RepeatingBendingProcessNew"/>
    <dgm:cxn modelId="{F1F253DC-30C8-4697-A45D-69178FA10A39}" type="presParOf" srcId="{B1200D0F-EB86-48E2-9249-9178FAB6195F}" destId="{3BA53E2F-B9A7-49C4-9ECD-B11B17AEC28F}" srcOrd="11" destOrd="0" presId="urn:microsoft.com/office/officeart/2016/7/layout/RepeatingBendingProcessNew"/>
    <dgm:cxn modelId="{85EBF9F9-BC0E-4D4B-AFD5-F0B8AC53EE7F}" type="presParOf" srcId="{3BA53E2F-B9A7-49C4-9ECD-B11B17AEC28F}" destId="{EDDD85EF-0EE0-4524-8C18-5C2A6F67B355}" srcOrd="0" destOrd="0" presId="urn:microsoft.com/office/officeart/2016/7/layout/RepeatingBendingProcessNew"/>
    <dgm:cxn modelId="{D8E41E79-F947-4B6A-A095-541A8B8BB76B}" type="presParOf" srcId="{B1200D0F-EB86-48E2-9249-9178FAB6195F}" destId="{7465D27C-4D4D-4D56-9F44-BDC8D5961AB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3303-06B4-498A-B422-B0CB66AE8EFE}">
      <dsp:nvSpPr>
        <dsp:cNvPr id="0" name=""/>
        <dsp:cNvSpPr/>
      </dsp:nvSpPr>
      <dsp:spPr>
        <a:xfrm>
          <a:off x="1853222" y="1257799"/>
          <a:ext cx="394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92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0047" y="1301392"/>
        <a:ext cx="21276" cy="4255"/>
      </dsp:txXfrm>
    </dsp:sp>
    <dsp:sp modelId="{34EDAA28-0640-471B-842B-617B4383BD7D}">
      <dsp:nvSpPr>
        <dsp:cNvPr id="0" name=""/>
        <dsp:cNvSpPr/>
      </dsp:nvSpPr>
      <dsp:spPr>
        <a:xfrm>
          <a:off x="4914" y="748487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BCD converter for input A</a:t>
          </a:r>
        </a:p>
      </dsp:txBody>
      <dsp:txXfrm>
        <a:off x="4914" y="748487"/>
        <a:ext cx="1850107" cy="1110064"/>
      </dsp:txXfrm>
    </dsp:sp>
    <dsp:sp modelId="{BDDC6FAF-1015-498F-A9E6-228C68BE5A5B}">
      <dsp:nvSpPr>
        <dsp:cNvPr id="0" name=""/>
        <dsp:cNvSpPr/>
      </dsp:nvSpPr>
      <dsp:spPr>
        <a:xfrm>
          <a:off x="4128855" y="1257799"/>
          <a:ext cx="394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92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5679" y="1301392"/>
        <a:ext cx="21276" cy="4255"/>
      </dsp:txXfrm>
    </dsp:sp>
    <dsp:sp modelId="{D980FA9B-248A-4F53-BD7C-9067AD6E6021}">
      <dsp:nvSpPr>
        <dsp:cNvPr id="0" name=""/>
        <dsp:cNvSpPr/>
      </dsp:nvSpPr>
      <dsp:spPr>
        <a:xfrm>
          <a:off x="2280547" y="748487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BCD converter for input B.</a:t>
          </a:r>
        </a:p>
      </dsp:txBody>
      <dsp:txXfrm>
        <a:off x="2280547" y="748487"/>
        <a:ext cx="1850107" cy="1110064"/>
      </dsp:txXfrm>
    </dsp:sp>
    <dsp:sp modelId="{7DC81E20-F3D2-4A00-A368-FBF436217086}">
      <dsp:nvSpPr>
        <dsp:cNvPr id="0" name=""/>
        <dsp:cNvSpPr/>
      </dsp:nvSpPr>
      <dsp:spPr>
        <a:xfrm>
          <a:off x="929968" y="1856752"/>
          <a:ext cx="4551265" cy="394924"/>
        </a:xfrm>
        <a:custGeom>
          <a:avLst/>
          <a:gdLst/>
          <a:ahLst/>
          <a:cxnLst/>
          <a:rect l="0" t="0" r="0" b="0"/>
          <a:pathLst>
            <a:path>
              <a:moveTo>
                <a:pt x="4551265" y="0"/>
              </a:moveTo>
              <a:lnTo>
                <a:pt x="4551265" y="214562"/>
              </a:lnTo>
              <a:lnTo>
                <a:pt x="0" y="214562"/>
              </a:lnTo>
              <a:lnTo>
                <a:pt x="0" y="394924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323" y="2052087"/>
        <a:ext cx="228555" cy="4255"/>
      </dsp:txXfrm>
    </dsp:sp>
    <dsp:sp modelId="{9C8FFD5C-C60E-4DA8-A1C1-57D637A7DCFF}">
      <dsp:nvSpPr>
        <dsp:cNvPr id="0" name=""/>
        <dsp:cNvSpPr/>
      </dsp:nvSpPr>
      <dsp:spPr>
        <a:xfrm>
          <a:off x="4556180" y="748487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Tow N bit registers to save the values of the binary and the BCD input value for A and B.</a:t>
          </a:r>
        </a:p>
      </dsp:txBody>
      <dsp:txXfrm>
        <a:off x="4556180" y="748487"/>
        <a:ext cx="1850107" cy="1110064"/>
      </dsp:txXfrm>
    </dsp:sp>
    <dsp:sp modelId="{866962D9-7CB9-416B-B0A8-FC56F0564563}">
      <dsp:nvSpPr>
        <dsp:cNvPr id="0" name=""/>
        <dsp:cNvSpPr/>
      </dsp:nvSpPr>
      <dsp:spPr>
        <a:xfrm>
          <a:off x="1853222" y="2793389"/>
          <a:ext cx="394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92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0047" y="2836981"/>
        <a:ext cx="21276" cy="4255"/>
      </dsp:txXfrm>
    </dsp:sp>
    <dsp:sp modelId="{CDFA1AAC-0A0E-4E40-B856-A2EBD96FDAE7}">
      <dsp:nvSpPr>
        <dsp:cNvPr id="0" name=""/>
        <dsp:cNvSpPr/>
      </dsp:nvSpPr>
      <dsp:spPr>
        <a:xfrm>
          <a:off x="4914" y="2284077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Multiplexers to select between the binary and the BCD values that needed to display. </a:t>
          </a:r>
        </a:p>
      </dsp:txBody>
      <dsp:txXfrm>
        <a:off x="4914" y="2284077"/>
        <a:ext cx="1850107" cy="1110064"/>
      </dsp:txXfrm>
    </dsp:sp>
    <dsp:sp modelId="{9CAAD6D4-6455-4AA9-AA63-31EECF326EB6}">
      <dsp:nvSpPr>
        <dsp:cNvPr id="0" name=""/>
        <dsp:cNvSpPr/>
      </dsp:nvSpPr>
      <dsp:spPr>
        <a:xfrm>
          <a:off x="4128855" y="2793389"/>
          <a:ext cx="394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92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5679" y="2836981"/>
        <a:ext cx="21276" cy="4255"/>
      </dsp:txXfrm>
    </dsp:sp>
    <dsp:sp modelId="{EAE9B8D0-7BD6-47C3-898E-4004EC52B7EF}">
      <dsp:nvSpPr>
        <dsp:cNvPr id="0" name=""/>
        <dsp:cNvSpPr/>
      </dsp:nvSpPr>
      <dsp:spPr>
        <a:xfrm>
          <a:off x="2280547" y="2284077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 component to perform all the operations needed. </a:t>
          </a:r>
        </a:p>
      </dsp:txBody>
      <dsp:txXfrm>
        <a:off x="2280547" y="2284077"/>
        <a:ext cx="1850107" cy="1110064"/>
      </dsp:txXfrm>
    </dsp:sp>
    <dsp:sp modelId="{3BA53E2F-B9A7-49C4-9ECD-B11B17AEC28F}">
      <dsp:nvSpPr>
        <dsp:cNvPr id="0" name=""/>
        <dsp:cNvSpPr/>
      </dsp:nvSpPr>
      <dsp:spPr>
        <a:xfrm>
          <a:off x="929968" y="3392341"/>
          <a:ext cx="4551265" cy="394924"/>
        </a:xfrm>
        <a:custGeom>
          <a:avLst/>
          <a:gdLst/>
          <a:ahLst/>
          <a:cxnLst/>
          <a:rect l="0" t="0" r="0" b="0"/>
          <a:pathLst>
            <a:path>
              <a:moveTo>
                <a:pt x="4551265" y="0"/>
              </a:moveTo>
              <a:lnTo>
                <a:pt x="4551265" y="214562"/>
              </a:lnTo>
              <a:lnTo>
                <a:pt x="0" y="214562"/>
              </a:lnTo>
              <a:lnTo>
                <a:pt x="0" y="394924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323" y="3587676"/>
        <a:ext cx="228555" cy="4255"/>
      </dsp:txXfrm>
    </dsp:sp>
    <dsp:sp modelId="{BD7F112C-3FCF-4F57-B713-7FFF0E5C0654}">
      <dsp:nvSpPr>
        <dsp:cNvPr id="0" name=""/>
        <dsp:cNvSpPr/>
      </dsp:nvSpPr>
      <dsp:spPr>
        <a:xfrm>
          <a:off x="4556180" y="2284077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7segment unit. </a:t>
          </a:r>
        </a:p>
      </dsp:txBody>
      <dsp:txXfrm>
        <a:off x="4556180" y="2284077"/>
        <a:ext cx="1850107" cy="1110064"/>
      </dsp:txXfrm>
    </dsp:sp>
    <dsp:sp modelId="{7465D27C-4D4D-4D56-9F44-BDC8D5961ABC}">
      <dsp:nvSpPr>
        <dsp:cNvPr id="0" name=""/>
        <dsp:cNvSpPr/>
      </dsp:nvSpPr>
      <dsp:spPr>
        <a:xfrm>
          <a:off x="4914" y="3819666"/>
          <a:ext cx="1850107" cy="1110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57" tIns="95160" rIns="90657" bIns="9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entity to wrap all the component together and create the desired design. </a:t>
          </a:r>
        </a:p>
      </dsp:txBody>
      <dsp:txXfrm>
        <a:off x="4914" y="3819666"/>
        <a:ext cx="1850107" cy="111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2:21:49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i="1" dirty="0"/>
              <a:t>Lab 5</a:t>
            </a:r>
          </a:p>
        </p:txBody>
      </p:sp>
      <p:sp>
        <p:nvSpPr>
          <p:cNvPr id="19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D6E56"/>
          </a:solidFill>
          <a:ln w="38100" cap="rnd">
            <a:solidFill>
              <a:srgbClr val="CD6E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Group_D: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Laurice Sattouf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Choi Tim Anthony Young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 Dimitri Garcia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Professor: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   Mohamed El-Hadedy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California Polytechnic State University Pomona, California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27257-FCC0-4F83-9EF9-025C67294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r="7749" b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E6A207B-97BE-4DE3-B7BA-6EB713664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640080"/>
            <a:ext cx="3432048" cy="1714065"/>
          </a:xfrm>
        </p:spPr>
        <p:txBody>
          <a:bodyPr anchor="b">
            <a:normAutofit/>
          </a:bodyPr>
          <a:lstStyle/>
          <a:p>
            <a:r>
              <a:rPr lang="en-US" sz="4100" dirty="0"/>
              <a:t>Assignment 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2529151"/>
            <a:ext cx="3376602" cy="18288"/>
          </a:xfrm>
          <a:custGeom>
            <a:avLst/>
            <a:gdLst>
              <a:gd name="connsiteX0" fmla="*/ 0 w 3376602"/>
              <a:gd name="connsiteY0" fmla="*/ 0 h 18288"/>
              <a:gd name="connsiteX1" fmla="*/ 641554 w 3376602"/>
              <a:gd name="connsiteY1" fmla="*/ 0 h 18288"/>
              <a:gd name="connsiteX2" fmla="*/ 1316875 w 3376602"/>
              <a:gd name="connsiteY2" fmla="*/ 0 h 18288"/>
              <a:gd name="connsiteX3" fmla="*/ 2025961 w 3376602"/>
              <a:gd name="connsiteY3" fmla="*/ 0 h 18288"/>
              <a:gd name="connsiteX4" fmla="*/ 2735048 w 3376602"/>
              <a:gd name="connsiteY4" fmla="*/ 0 h 18288"/>
              <a:gd name="connsiteX5" fmla="*/ 3376602 w 3376602"/>
              <a:gd name="connsiteY5" fmla="*/ 0 h 18288"/>
              <a:gd name="connsiteX6" fmla="*/ 3376602 w 3376602"/>
              <a:gd name="connsiteY6" fmla="*/ 18288 h 18288"/>
              <a:gd name="connsiteX7" fmla="*/ 2633750 w 3376602"/>
              <a:gd name="connsiteY7" fmla="*/ 18288 h 18288"/>
              <a:gd name="connsiteX8" fmla="*/ 1890897 w 3376602"/>
              <a:gd name="connsiteY8" fmla="*/ 18288 h 18288"/>
              <a:gd name="connsiteX9" fmla="*/ 1215577 w 3376602"/>
              <a:gd name="connsiteY9" fmla="*/ 18288 h 18288"/>
              <a:gd name="connsiteX10" fmla="*/ 0 w 3376602"/>
              <a:gd name="connsiteY10" fmla="*/ 18288 h 18288"/>
              <a:gd name="connsiteX11" fmla="*/ 0 w 337660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6602" h="18288" fill="none" extrusionOk="0">
                <a:moveTo>
                  <a:pt x="0" y="0"/>
                </a:moveTo>
                <a:cubicBezTo>
                  <a:pt x="154337" y="-26787"/>
                  <a:pt x="393692" y="25344"/>
                  <a:pt x="641554" y="0"/>
                </a:cubicBezTo>
                <a:cubicBezTo>
                  <a:pt x="889416" y="-25344"/>
                  <a:pt x="1078313" y="12271"/>
                  <a:pt x="1316875" y="0"/>
                </a:cubicBezTo>
                <a:cubicBezTo>
                  <a:pt x="1555437" y="-12271"/>
                  <a:pt x="1698513" y="30110"/>
                  <a:pt x="2025961" y="0"/>
                </a:cubicBezTo>
                <a:cubicBezTo>
                  <a:pt x="2353409" y="-30110"/>
                  <a:pt x="2474986" y="1722"/>
                  <a:pt x="2735048" y="0"/>
                </a:cubicBezTo>
                <a:cubicBezTo>
                  <a:pt x="2995110" y="-1722"/>
                  <a:pt x="3097437" y="28961"/>
                  <a:pt x="3376602" y="0"/>
                </a:cubicBezTo>
                <a:cubicBezTo>
                  <a:pt x="3375893" y="8157"/>
                  <a:pt x="3376189" y="12125"/>
                  <a:pt x="3376602" y="18288"/>
                </a:cubicBezTo>
                <a:cubicBezTo>
                  <a:pt x="3037458" y="40377"/>
                  <a:pt x="2857195" y="34928"/>
                  <a:pt x="2633750" y="18288"/>
                </a:cubicBezTo>
                <a:cubicBezTo>
                  <a:pt x="2410305" y="1648"/>
                  <a:pt x="2066994" y="17360"/>
                  <a:pt x="1890897" y="18288"/>
                </a:cubicBezTo>
                <a:cubicBezTo>
                  <a:pt x="1714800" y="19216"/>
                  <a:pt x="1521080" y="47858"/>
                  <a:pt x="1215577" y="18288"/>
                </a:cubicBezTo>
                <a:cubicBezTo>
                  <a:pt x="910074" y="-11282"/>
                  <a:pt x="278912" y="6176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376602" h="18288" stroke="0" extrusionOk="0">
                <a:moveTo>
                  <a:pt x="0" y="0"/>
                </a:moveTo>
                <a:cubicBezTo>
                  <a:pt x="304565" y="-9016"/>
                  <a:pt x="402571" y="29762"/>
                  <a:pt x="641554" y="0"/>
                </a:cubicBezTo>
                <a:cubicBezTo>
                  <a:pt x="880537" y="-29762"/>
                  <a:pt x="963871" y="-12492"/>
                  <a:pt x="1215577" y="0"/>
                </a:cubicBezTo>
                <a:cubicBezTo>
                  <a:pt x="1467283" y="12492"/>
                  <a:pt x="1723274" y="15353"/>
                  <a:pt x="1958429" y="0"/>
                </a:cubicBezTo>
                <a:cubicBezTo>
                  <a:pt x="2193584" y="-15353"/>
                  <a:pt x="2347125" y="7922"/>
                  <a:pt x="2599984" y="0"/>
                </a:cubicBezTo>
                <a:cubicBezTo>
                  <a:pt x="2852843" y="-7922"/>
                  <a:pt x="3186422" y="-30763"/>
                  <a:pt x="3376602" y="0"/>
                </a:cubicBezTo>
                <a:cubicBezTo>
                  <a:pt x="3376338" y="4493"/>
                  <a:pt x="3376986" y="9472"/>
                  <a:pt x="3376602" y="18288"/>
                </a:cubicBezTo>
                <a:cubicBezTo>
                  <a:pt x="3080522" y="-5475"/>
                  <a:pt x="3038559" y="47323"/>
                  <a:pt x="2701282" y="18288"/>
                </a:cubicBezTo>
                <a:cubicBezTo>
                  <a:pt x="2364005" y="-10747"/>
                  <a:pt x="2245031" y="49099"/>
                  <a:pt x="1958429" y="18288"/>
                </a:cubicBezTo>
                <a:cubicBezTo>
                  <a:pt x="1671827" y="-12523"/>
                  <a:pt x="1619741" y="31109"/>
                  <a:pt x="1384407" y="18288"/>
                </a:cubicBezTo>
                <a:cubicBezTo>
                  <a:pt x="1149073" y="5467"/>
                  <a:pt x="947712" y="-11758"/>
                  <a:pt x="709086" y="18288"/>
                </a:cubicBezTo>
                <a:cubicBezTo>
                  <a:pt x="470460" y="48334"/>
                  <a:pt x="186882" y="50183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FDD21"/>
          </a:solidFill>
          <a:ln w="38100" cap="rnd">
            <a:solidFill>
              <a:srgbClr val="2FDD2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2EB-0EDD-406B-9F44-3CDCE0E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016" y="2803470"/>
            <a:ext cx="3432048" cy="3414450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an Arithmetic unit that could perform adding, multiplying, subtraction, and division.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two inputs are 4 bits each and should be displayed in hex and BCD on the 7segment displays based on the select signals.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result is displayed on the displays as A, B and C(low and high).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possible corner cases was defined using a testbench textio.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5184A9-B109-47B9-BA33-C0731CD92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12" y="500062"/>
            <a:ext cx="47720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E393-1B98-44AB-B96F-746F9EE9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bg1"/>
                </a:solidFill>
              </a:rPr>
              <a:t>Coding Steps 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2878B4C-3CA7-4D74-B74D-4C2E82915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32263"/>
              </p:ext>
            </p:extLst>
          </p:nvPr>
        </p:nvGraphicFramePr>
        <p:xfrm>
          <a:off x="5542671" y="541606"/>
          <a:ext cx="6411203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8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Schematic 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FDD21"/>
          </a:solidFill>
          <a:ln w="38100" cap="rnd">
            <a:solidFill>
              <a:srgbClr val="2FDD2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361A0-0F31-4B9C-8F33-AF193CF5F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" y="917224"/>
            <a:ext cx="7214616" cy="49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4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3FF52D-A584-4FA3-801D-15FE485918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79407"/>
            <a:ext cx="10515600" cy="13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Work Distribution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meeting to brainstorm and explain the main idea of the lab, and we created the schematic so that everyone would work individually to achieve the most optimized design.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zoom meeting to choose the design with less power consuming, then we were able to demo our implemented design and cover all the corner cases.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Documentation and reports were evenly distributed, and it covered all the steps of our successfully implemented design.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2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13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263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Modern Love</vt:lpstr>
      <vt:lpstr>Symbol</vt:lpstr>
      <vt:lpstr>The Hand</vt:lpstr>
      <vt:lpstr>Times New Roman</vt:lpstr>
      <vt:lpstr>SketchyVTI</vt:lpstr>
      <vt:lpstr>BrushVTI</vt:lpstr>
      <vt:lpstr>Lab 5</vt:lpstr>
      <vt:lpstr>Assignment </vt:lpstr>
      <vt:lpstr>Coding Steps </vt:lpstr>
      <vt:lpstr>Schematic </vt:lpstr>
      <vt:lpstr>Power and Resources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Laurice Sattouf</cp:lastModifiedBy>
  <cp:revision>18</cp:revision>
  <dcterms:created xsi:type="dcterms:W3CDTF">2021-02-09T03:22:07Z</dcterms:created>
  <dcterms:modified xsi:type="dcterms:W3CDTF">2021-03-17T22:47:19Z</dcterms:modified>
</cp:coreProperties>
</file>