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53" r:id="rId2"/>
  </p:sldMasterIdLst>
  <p:sldIdLst>
    <p:sldId id="256" r:id="rId3"/>
    <p:sldId id="257" r:id="rId4"/>
    <p:sldId id="259" r:id="rId5"/>
    <p:sldId id="260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47294-6DF0-4263-BF17-4216BFBB5BE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F04D9F-33C9-4D13-8B99-CEDA9C5D63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Mux entity as a basic component.</a:t>
          </a:r>
        </a:p>
      </dgm:t>
    </dgm:pt>
    <dgm:pt modelId="{EEF5B6C4-6CCC-4100-AF6B-BC345E4675E6}" type="parTrans" cxnId="{F92D688B-81C1-4A44-825D-CE6D410A22ED}">
      <dgm:prSet/>
      <dgm:spPr/>
      <dgm:t>
        <a:bodyPr/>
        <a:lstStyle/>
        <a:p>
          <a:endParaRPr lang="en-US"/>
        </a:p>
      </dgm:t>
    </dgm:pt>
    <dgm:pt modelId="{72365168-1073-4113-AA80-1AD853B38E21}" type="sibTrans" cxnId="{F92D688B-81C1-4A44-825D-CE6D410A22ED}">
      <dgm:prSet/>
      <dgm:spPr/>
      <dgm:t>
        <a:bodyPr/>
        <a:lstStyle/>
        <a:p>
          <a:endParaRPr lang="en-US"/>
        </a:p>
      </dgm:t>
    </dgm:pt>
    <dgm:pt modelId="{E8E3487D-B3A4-4372-9BFD-7505428FD77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Generic barrel shift component.</a:t>
          </a:r>
        </a:p>
      </dgm:t>
    </dgm:pt>
    <dgm:pt modelId="{15F3DD83-9CA3-4750-A4E7-DC4245FDC22B}" type="parTrans" cxnId="{3685C71A-38B3-40F6-859E-A903F1CA8725}">
      <dgm:prSet/>
      <dgm:spPr/>
      <dgm:t>
        <a:bodyPr/>
        <a:lstStyle/>
        <a:p>
          <a:endParaRPr lang="en-US"/>
        </a:p>
      </dgm:t>
    </dgm:pt>
    <dgm:pt modelId="{1CF51C8A-0D85-49FF-B6B8-A8D65C3E186C}" type="sibTrans" cxnId="{3685C71A-38B3-40F6-859E-A903F1CA8725}">
      <dgm:prSet/>
      <dgm:spPr/>
      <dgm:t>
        <a:bodyPr/>
        <a:lstStyle/>
        <a:p>
          <a:endParaRPr lang="en-US"/>
        </a:p>
      </dgm:t>
    </dgm:pt>
    <dgm:pt modelId="{0822D270-F3A8-439D-98BD-E09F8D6CE8C6}">
      <dgm:prSet/>
      <dgm:spPr/>
      <dgm:t>
        <a:bodyPr/>
        <a:lstStyle/>
        <a:p>
          <a:r>
            <a:rPr lang="en-US"/>
            <a:t>7segment unit. </a:t>
          </a:r>
        </a:p>
      </dgm:t>
    </dgm:pt>
    <dgm:pt modelId="{AE67F28E-AF6D-48B3-B2E5-00056F7EE02F}" type="parTrans" cxnId="{755B2E09-A5DB-492D-A430-0E2E42C55C76}">
      <dgm:prSet/>
      <dgm:spPr/>
      <dgm:t>
        <a:bodyPr/>
        <a:lstStyle/>
        <a:p>
          <a:endParaRPr lang="en-US"/>
        </a:p>
      </dgm:t>
    </dgm:pt>
    <dgm:pt modelId="{1877EDBA-9F02-461C-90B8-7238DAE8411D}" type="sibTrans" cxnId="{755B2E09-A5DB-492D-A430-0E2E42C55C76}">
      <dgm:prSet/>
      <dgm:spPr/>
      <dgm:t>
        <a:bodyPr/>
        <a:lstStyle/>
        <a:p>
          <a:endParaRPr lang="en-US"/>
        </a:p>
      </dgm:t>
    </dgm:pt>
    <dgm:pt modelId="{24EB923F-D969-4343-8121-0AE77C638A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Top unit to wrap all the units and implement the required design.</a:t>
          </a:r>
        </a:p>
      </dgm:t>
    </dgm:pt>
    <dgm:pt modelId="{D0E04DF4-CE43-4D3B-81E8-CB635DACBF61}" type="parTrans" cxnId="{C9DEF307-F8D0-4175-ABF9-B0627473B2FF}">
      <dgm:prSet/>
      <dgm:spPr/>
      <dgm:t>
        <a:bodyPr/>
        <a:lstStyle/>
        <a:p>
          <a:endParaRPr lang="en-US"/>
        </a:p>
      </dgm:t>
    </dgm:pt>
    <dgm:pt modelId="{7280339E-AD1F-44E0-BF85-55D7247BD4BC}" type="sibTrans" cxnId="{C9DEF307-F8D0-4175-ABF9-B0627473B2FF}">
      <dgm:prSet/>
      <dgm:spPr/>
      <dgm:t>
        <a:bodyPr/>
        <a:lstStyle/>
        <a:p>
          <a:endParaRPr lang="en-US"/>
        </a:p>
      </dgm:t>
    </dgm:pt>
    <dgm:pt modelId="{C91FB905-9FE3-434D-953A-7099B1DBE8A1}" type="pres">
      <dgm:prSet presAssocID="{14F47294-6DF0-4263-BF17-4216BFBB5BEC}" presName="Name0" presStyleCnt="0">
        <dgm:presLayoutVars>
          <dgm:dir/>
          <dgm:resizeHandles val="exact"/>
        </dgm:presLayoutVars>
      </dgm:prSet>
      <dgm:spPr/>
    </dgm:pt>
    <dgm:pt modelId="{0AF36AEB-E1F0-4B2B-8C67-5390F533BA50}" type="pres">
      <dgm:prSet presAssocID="{E5F04D9F-33C9-4D13-8B99-CEDA9C5D6345}" presName="node" presStyleLbl="node1" presStyleIdx="0" presStyleCnt="4">
        <dgm:presLayoutVars>
          <dgm:bulletEnabled val="1"/>
        </dgm:presLayoutVars>
      </dgm:prSet>
      <dgm:spPr/>
    </dgm:pt>
    <dgm:pt modelId="{457E6A01-3275-45FD-9376-D28C2391DD41}" type="pres">
      <dgm:prSet presAssocID="{72365168-1073-4113-AA80-1AD853B38E21}" presName="sibTrans" presStyleLbl="sibTrans1D1" presStyleIdx="0" presStyleCnt="3"/>
      <dgm:spPr/>
    </dgm:pt>
    <dgm:pt modelId="{268BCD89-E102-41B8-A681-9584854D5E7A}" type="pres">
      <dgm:prSet presAssocID="{72365168-1073-4113-AA80-1AD853B38E21}" presName="connectorText" presStyleLbl="sibTrans1D1" presStyleIdx="0" presStyleCnt="3"/>
      <dgm:spPr/>
    </dgm:pt>
    <dgm:pt modelId="{F4CE8786-CADA-4D18-9E64-3F1A69BE8ED5}" type="pres">
      <dgm:prSet presAssocID="{E8E3487D-B3A4-4372-9BFD-7505428FD77B}" presName="node" presStyleLbl="node1" presStyleIdx="1" presStyleCnt="4">
        <dgm:presLayoutVars>
          <dgm:bulletEnabled val="1"/>
        </dgm:presLayoutVars>
      </dgm:prSet>
      <dgm:spPr/>
    </dgm:pt>
    <dgm:pt modelId="{51046302-E4F9-4ED9-A556-61821262D3F0}" type="pres">
      <dgm:prSet presAssocID="{1CF51C8A-0D85-49FF-B6B8-A8D65C3E186C}" presName="sibTrans" presStyleLbl="sibTrans1D1" presStyleIdx="1" presStyleCnt="3"/>
      <dgm:spPr/>
    </dgm:pt>
    <dgm:pt modelId="{31B42A7B-27BC-459A-A925-08EEDD089768}" type="pres">
      <dgm:prSet presAssocID="{1CF51C8A-0D85-49FF-B6B8-A8D65C3E186C}" presName="connectorText" presStyleLbl="sibTrans1D1" presStyleIdx="1" presStyleCnt="3"/>
      <dgm:spPr/>
    </dgm:pt>
    <dgm:pt modelId="{3627A83C-83A9-48AE-A8C4-0798A3E789BB}" type="pres">
      <dgm:prSet presAssocID="{0822D270-F3A8-439D-98BD-E09F8D6CE8C6}" presName="node" presStyleLbl="node1" presStyleIdx="2" presStyleCnt="4">
        <dgm:presLayoutVars>
          <dgm:bulletEnabled val="1"/>
        </dgm:presLayoutVars>
      </dgm:prSet>
      <dgm:spPr/>
    </dgm:pt>
    <dgm:pt modelId="{541967CD-2769-4127-A38B-58EE72058EFE}" type="pres">
      <dgm:prSet presAssocID="{1877EDBA-9F02-461C-90B8-7238DAE8411D}" presName="sibTrans" presStyleLbl="sibTrans1D1" presStyleIdx="2" presStyleCnt="3"/>
      <dgm:spPr/>
    </dgm:pt>
    <dgm:pt modelId="{1B21E33E-9D3A-49A7-8474-E210174511E8}" type="pres">
      <dgm:prSet presAssocID="{1877EDBA-9F02-461C-90B8-7238DAE8411D}" presName="connectorText" presStyleLbl="sibTrans1D1" presStyleIdx="2" presStyleCnt="3"/>
      <dgm:spPr/>
    </dgm:pt>
    <dgm:pt modelId="{4EF26F0A-20C9-4E21-81EA-8B8E724609A4}" type="pres">
      <dgm:prSet presAssocID="{24EB923F-D969-4343-8121-0AE77C638A20}" presName="node" presStyleLbl="node1" presStyleIdx="3" presStyleCnt="4">
        <dgm:presLayoutVars>
          <dgm:bulletEnabled val="1"/>
        </dgm:presLayoutVars>
      </dgm:prSet>
      <dgm:spPr/>
    </dgm:pt>
  </dgm:ptLst>
  <dgm:cxnLst>
    <dgm:cxn modelId="{C9DEF307-F8D0-4175-ABF9-B0627473B2FF}" srcId="{14F47294-6DF0-4263-BF17-4216BFBB5BEC}" destId="{24EB923F-D969-4343-8121-0AE77C638A20}" srcOrd="3" destOrd="0" parTransId="{D0E04DF4-CE43-4D3B-81E8-CB635DACBF61}" sibTransId="{7280339E-AD1F-44E0-BF85-55D7247BD4BC}"/>
    <dgm:cxn modelId="{755B2E09-A5DB-492D-A430-0E2E42C55C76}" srcId="{14F47294-6DF0-4263-BF17-4216BFBB5BEC}" destId="{0822D270-F3A8-439D-98BD-E09F8D6CE8C6}" srcOrd="2" destOrd="0" parTransId="{AE67F28E-AF6D-48B3-B2E5-00056F7EE02F}" sibTransId="{1877EDBA-9F02-461C-90B8-7238DAE8411D}"/>
    <dgm:cxn modelId="{3685C71A-38B3-40F6-859E-A903F1CA8725}" srcId="{14F47294-6DF0-4263-BF17-4216BFBB5BEC}" destId="{E8E3487D-B3A4-4372-9BFD-7505428FD77B}" srcOrd="1" destOrd="0" parTransId="{15F3DD83-9CA3-4750-A4E7-DC4245FDC22B}" sibTransId="{1CF51C8A-0D85-49FF-B6B8-A8D65C3E186C}"/>
    <dgm:cxn modelId="{50982826-4EC5-4E63-AC78-58A65F9797B9}" type="presOf" srcId="{1877EDBA-9F02-461C-90B8-7238DAE8411D}" destId="{1B21E33E-9D3A-49A7-8474-E210174511E8}" srcOrd="1" destOrd="0" presId="urn:microsoft.com/office/officeart/2016/7/layout/RepeatingBendingProcessNew"/>
    <dgm:cxn modelId="{9C796F2C-0FD1-40B4-9EEB-9217163081E7}" type="presOf" srcId="{E8E3487D-B3A4-4372-9BFD-7505428FD77B}" destId="{F4CE8786-CADA-4D18-9E64-3F1A69BE8ED5}" srcOrd="0" destOrd="0" presId="urn:microsoft.com/office/officeart/2016/7/layout/RepeatingBendingProcessNew"/>
    <dgm:cxn modelId="{4AFB6567-D170-4FF1-ADC7-7E6E038CFB25}" type="presOf" srcId="{1CF51C8A-0D85-49FF-B6B8-A8D65C3E186C}" destId="{51046302-E4F9-4ED9-A556-61821262D3F0}" srcOrd="0" destOrd="0" presId="urn:microsoft.com/office/officeart/2016/7/layout/RepeatingBendingProcessNew"/>
    <dgm:cxn modelId="{7B15264C-A034-4A7C-AC6C-0DEF03647CAD}" type="presOf" srcId="{E5F04D9F-33C9-4D13-8B99-CEDA9C5D6345}" destId="{0AF36AEB-E1F0-4B2B-8C67-5390F533BA50}" srcOrd="0" destOrd="0" presId="urn:microsoft.com/office/officeart/2016/7/layout/RepeatingBendingProcessNew"/>
    <dgm:cxn modelId="{4BB50D6F-2FBB-4832-B86A-9E7993C11D97}" type="presOf" srcId="{72365168-1073-4113-AA80-1AD853B38E21}" destId="{268BCD89-E102-41B8-A681-9584854D5E7A}" srcOrd="1" destOrd="0" presId="urn:microsoft.com/office/officeart/2016/7/layout/RepeatingBendingProcessNew"/>
    <dgm:cxn modelId="{F92D688B-81C1-4A44-825D-CE6D410A22ED}" srcId="{14F47294-6DF0-4263-BF17-4216BFBB5BEC}" destId="{E5F04D9F-33C9-4D13-8B99-CEDA9C5D6345}" srcOrd="0" destOrd="0" parTransId="{EEF5B6C4-6CCC-4100-AF6B-BC345E4675E6}" sibTransId="{72365168-1073-4113-AA80-1AD853B38E21}"/>
    <dgm:cxn modelId="{5A74E18E-4815-41E8-B121-58B2BA678AB5}" type="presOf" srcId="{14F47294-6DF0-4263-BF17-4216BFBB5BEC}" destId="{C91FB905-9FE3-434D-953A-7099B1DBE8A1}" srcOrd="0" destOrd="0" presId="urn:microsoft.com/office/officeart/2016/7/layout/RepeatingBendingProcessNew"/>
    <dgm:cxn modelId="{050D3499-7BDD-466B-9A30-D5CE71C787A8}" type="presOf" srcId="{24EB923F-D969-4343-8121-0AE77C638A20}" destId="{4EF26F0A-20C9-4E21-81EA-8B8E724609A4}" srcOrd="0" destOrd="0" presId="urn:microsoft.com/office/officeart/2016/7/layout/RepeatingBendingProcessNew"/>
    <dgm:cxn modelId="{43449EE3-BDD9-47D1-ABB4-16BBC63F3B9B}" type="presOf" srcId="{1877EDBA-9F02-461C-90B8-7238DAE8411D}" destId="{541967CD-2769-4127-A38B-58EE72058EFE}" srcOrd="0" destOrd="0" presId="urn:microsoft.com/office/officeart/2016/7/layout/RepeatingBendingProcessNew"/>
    <dgm:cxn modelId="{1BD297E8-2320-460B-B554-E187DC30BBD6}" type="presOf" srcId="{0822D270-F3A8-439D-98BD-E09F8D6CE8C6}" destId="{3627A83C-83A9-48AE-A8C4-0798A3E789BB}" srcOrd="0" destOrd="0" presId="urn:microsoft.com/office/officeart/2016/7/layout/RepeatingBendingProcessNew"/>
    <dgm:cxn modelId="{7277BEF1-A599-48F3-B80F-A5CFFA3F34C4}" type="presOf" srcId="{72365168-1073-4113-AA80-1AD853B38E21}" destId="{457E6A01-3275-45FD-9376-D28C2391DD41}" srcOrd="0" destOrd="0" presId="urn:microsoft.com/office/officeart/2016/7/layout/RepeatingBendingProcessNew"/>
    <dgm:cxn modelId="{B3B030FF-B91A-4C02-B666-2323B76B0482}" type="presOf" srcId="{1CF51C8A-0D85-49FF-B6B8-A8D65C3E186C}" destId="{31B42A7B-27BC-459A-A925-08EEDD089768}" srcOrd="1" destOrd="0" presId="urn:microsoft.com/office/officeart/2016/7/layout/RepeatingBendingProcessNew"/>
    <dgm:cxn modelId="{0C1BDF35-22EB-4237-9825-171B9E6EBBF9}" type="presParOf" srcId="{C91FB905-9FE3-434D-953A-7099B1DBE8A1}" destId="{0AF36AEB-E1F0-4B2B-8C67-5390F533BA50}" srcOrd="0" destOrd="0" presId="urn:microsoft.com/office/officeart/2016/7/layout/RepeatingBendingProcessNew"/>
    <dgm:cxn modelId="{51B81248-9B87-47D5-9F64-A9869522A72E}" type="presParOf" srcId="{C91FB905-9FE3-434D-953A-7099B1DBE8A1}" destId="{457E6A01-3275-45FD-9376-D28C2391DD41}" srcOrd="1" destOrd="0" presId="urn:microsoft.com/office/officeart/2016/7/layout/RepeatingBendingProcessNew"/>
    <dgm:cxn modelId="{9A122EF0-1401-44D3-83D6-B66FEABBD02F}" type="presParOf" srcId="{457E6A01-3275-45FD-9376-D28C2391DD41}" destId="{268BCD89-E102-41B8-A681-9584854D5E7A}" srcOrd="0" destOrd="0" presId="urn:microsoft.com/office/officeart/2016/7/layout/RepeatingBendingProcessNew"/>
    <dgm:cxn modelId="{33A55744-F431-40A8-BBC9-5251DE170B17}" type="presParOf" srcId="{C91FB905-9FE3-434D-953A-7099B1DBE8A1}" destId="{F4CE8786-CADA-4D18-9E64-3F1A69BE8ED5}" srcOrd="2" destOrd="0" presId="urn:microsoft.com/office/officeart/2016/7/layout/RepeatingBendingProcessNew"/>
    <dgm:cxn modelId="{7FECDB8E-D137-475B-8976-3B51624FDA23}" type="presParOf" srcId="{C91FB905-9FE3-434D-953A-7099B1DBE8A1}" destId="{51046302-E4F9-4ED9-A556-61821262D3F0}" srcOrd="3" destOrd="0" presId="urn:microsoft.com/office/officeart/2016/7/layout/RepeatingBendingProcessNew"/>
    <dgm:cxn modelId="{F30DD54C-0D34-4358-8661-8B5578451E24}" type="presParOf" srcId="{51046302-E4F9-4ED9-A556-61821262D3F0}" destId="{31B42A7B-27BC-459A-A925-08EEDD089768}" srcOrd="0" destOrd="0" presId="urn:microsoft.com/office/officeart/2016/7/layout/RepeatingBendingProcessNew"/>
    <dgm:cxn modelId="{06CE8D6A-EE6C-4D61-8596-28F81CA35D03}" type="presParOf" srcId="{C91FB905-9FE3-434D-953A-7099B1DBE8A1}" destId="{3627A83C-83A9-48AE-A8C4-0798A3E789BB}" srcOrd="4" destOrd="0" presId="urn:microsoft.com/office/officeart/2016/7/layout/RepeatingBendingProcessNew"/>
    <dgm:cxn modelId="{E4852A38-E000-4E92-A2AF-E3DEEC8C4D44}" type="presParOf" srcId="{C91FB905-9FE3-434D-953A-7099B1DBE8A1}" destId="{541967CD-2769-4127-A38B-58EE72058EFE}" srcOrd="5" destOrd="0" presId="urn:microsoft.com/office/officeart/2016/7/layout/RepeatingBendingProcessNew"/>
    <dgm:cxn modelId="{13636D33-91DA-4591-BBE0-8DD9EF8C570F}" type="presParOf" srcId="{541967CD-2769-4127-A38B-58EE72058EFE}" destId="{1B21E33E-9D3A-49A7-8474-E210174511E8}" srcOrd="0" destOrd="0" presId="urn:microsoft.com/office/officeart/2016/7/layout/RepeatingBendingProcessNew"/>
    <dgm:cxn modelId="{0559FBFE-1988-48A9-996C-E4FB3053FEE2}" type="presParOf" srcId="{C91FB905-9FE3-434D-953A-7099B1DBE8A1}" destId="{4EF26F0A-20C9-4E21-81EA-8B8E724609A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E6A01-3275-45FD-9376-D28C2391DD41}">
      <dsp:nvSpPr>
        <dsp:cNvPr id="0" name=""/>
        <dsp:cNvSpPr/>
      </dsp:nvSpPr>
      <dsp:spPr>
        <a:xfrm>
          <a:off x="3681879" y="685098"/>
          <a:ext cx="528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841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2110" y="728023"/>
        <a:ext cx="27950" cy="5590"/>
      </dsp:txXfrm>
    </dsp:sp>
    <dsp:sp modelId="{0AF36AEB-E1F0-4B2B-8C67-5390F533BA50}">
      <dsp:nvSpPr>
        <dsp:cNvPr id="0" name=""/>
        <dsp:cNvSpPr/>
      </dsp:nvSpPr>
      <dsp:spPr>
        <a:xfrm>
          <a:off x="1253192" y="1672"/>
          <a:ext cx="2430486" cy="1458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96" tIns="125012" rIns="119096" bIns="1250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kern="1200"/>
            <a:t>Mux entity as a basic component.</a:t>
          </a:r>
        </a:p>
      </dsp:txBody>
      <dsp:txXfrm>
        <a:off x="1253192" y="1672"/>
        <a:ext cx="2430486" cy="1458291"/>
      </dsp:txXfrm>
    </dsp:sp>
    <dsp:sp modelId="{51046302-E4F9-4ED9-A556-61821262D3F0}">
      <dsp:nvSpPr>
        <dsp:cNvPr id="0" name=""/>
        <dsp:cNvSpPr/>
      </dsp:nvSpPr>
      <dsp:spPr>
        <a:xfrm>
          <a:off x="6671377" y="685098"/>
          <a:ext cx="528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8411" y="45720"/>
              </a:lnTo>
            </a:path>
          </a:pathLst>
        </a:custGeom>
        <a:noFill/>
        <a:ln w="635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1608" y="728023"/>
        <a:ext cx="27950" cy="5590"/>
      </dsp:txXfrm>
    </dsp:sp>
    <dsp:sp modelId="{F4CE8786-CADA-4D18-9E64-3F1A69BE8ED5}">
      <dsp:nvSpPr>
        <dsp:cNvPr id="0" name=""/>
        <dsp:cNvSpPr/>
      </dsp:nvSpPr>
      <dsp:spPr>
        <a:xfrm>
          <a:off x="4242691" y="1672"/>
          <a:ext cx="2430486" cy="1458291"/>
        </a:xfrm>
        <a:prstGeom prst="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96" tIns="125012" rIns="119096" bIns="1250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kern="1200"/>
            <a:t>Generic barrel shift component.</a:t>
          </a:r>
        </a:p>
      </dsp:txBody>
      <dsp:txXfrm>
        <a:off x="4242691" y="1672"/>
        <a:ext cx="2430486" cy="1458291"/>
      </dsp:txXfrm>
    </dsp:sp>
    <dsp:sp modelId="{541967CD-2769-4127-A38B-58EE72058EFE}">
      <dsp:nvSpPr>
        <dsp:cNvPr id="0" name=""/>
        <dsp:cNvSpPr/>
      </dsp:nvSpPr>
      <dsp:spPr>
        <a:xfrm>
          <a:off x="2468436" y="1458164"/>
          <a:ext cx="5978996" cy="528411"/>
        </a:xfrm>
        <a:custGeom>
          <a:avLst/>
          <a:gdLst/>
          <a:ahLst/>
          <a:cxnLst/>
          <a:rect l="0" t="0" r="0" b="0"/>
          <a:pathLst>
            <a:path>
              <a:moveTo>
                <a:pt x="5978996" y="0"/>
              </a:moveTo>
              <a:lnTo>
                <a:pt x="5978996" y="281305"/>
              </a:lnTo>
              <a:lnTo>
                <a:pt x="0" y="281305"/>
              </a:lnTo>
              <a:lnTo>
                <a:pt x="0" y="528411"/>
              </a:lnTo>
            </a:path>
          </a:pathLst>
        </a:custGeom>
        <a:noFill/>
        <a:ln w="635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7807" y="1719574"/>
        <a:ext cx="300253" cy="5590"/>
      </dsp:txXfrm>
    </dsp:sp>
    <dsp:sp modelId="{3627A83C-83A9-48AE-A8C4-0798A3E789BB}">
      <dsp:nvSpPr>
        <dsp:cNvPr id="0" name=""/>
        <dsp:cNvSpPr/>
      </dsp:nvSpPr>
      <dsp:spPr>
        <a:xfrm>
          <a:off x="7232189" y="1672"/>
          <a:ext cx="2430486" cy="1458291"/>
        </a:xfrm>
        <a:prstGeom prst="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96" tIns="125012" rIns="119096" bIns="1250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7segment unit. </a:t>
          </a:r>
        </a:p>
      </dsp:txBody>
      <dsp:txXfrm>
        <a:off x="7232189" y="1672"/>
        <a:ext cx="2430486" cy="1458291"/>
      </dsp:txXfrm>
    </dsp:sp>
    <dsp:sp modelId="{4EF26F0A-20C9-4E21-81EA-8B8E724609A4}">
      <dsp:nvSpPr>
        <dsp:cNvPr id="0" name=""/>
        <dsp:cNvSpPr/>
      </dsp:nvSpPr>
      <dsp:spPr>
        <a:xfrm>
          <a:off x="1253192" y="2018975"/>
          <a:ext cx="2430486" cy="1458291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96" tIns="125012" rIns="119096" bIns="1250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kern="1200" dirty="0"/>
            <a:t>Top unit to wrap all the units and implement the required design.</a:t>
          </a:r>
        </a:p>
      </dsp:txBody>
      <dsp:txXfrm>
        <a:off x="1253192" y="2018975"/>
        <a:ext cx="2430486" cy="1458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22:23:09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9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66" r:id="rId5"/>
    <p:sldLayoutId id="2147483767" r:id="rId6"/>
    <p:sldLayoutId id="2147483772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EBC2-37B3-41BC-B827-2A5D928A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i="1" dirty="0"/>
              <a:t>Lab 6</a:t>
            </a:r>
          </a:p>
        </p:txBody>
      </p:sp>
      <p:sp>
        <p:nvSpPr>
          <p:cNvPr id="19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D6E56"/>
          </a:solidFill>
          <a:ln w="38100" cap="rnd">
            <a:solidFill>
              <a:srgbClr val="CD6E5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5163-DCBC-4BCE-AD35-76EBAED9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Group_D</a:t>
            </a:r>
            <a:r>
              <a:rPr lang="en-US" b="1" dirty="0"/>
              <a:t>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        Laurice Sattouf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        Choi Tim Anthony Young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         Dimitri Garcia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Professor: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           Mohamed El-</a:t>
            </a:r>
            <a:r>
              <a:rPr lang="en-US" b="1" dirty="0" err="1"/>
              <a:t>Hadedy</a:t>
            </a:r>
            <a:endParaRPr lang="en-US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California Polytechnic State University Pomona, California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227257-FCC0-4F83-9EF9-025C67294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7" r="7749" b="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6490-1E0B-4657-9955-261AFD15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Assignment 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82EB-0EDD-406B-9F44-3CDCE0E8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211226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a Barrel shifter that allows rotating right and left on an eight-bits input. 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Assign control inputs to  decide the amount of rotate needed.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Assign control input to decide the direction of rotation, left or right.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Make the following specification for the display:</a:t>
            </a: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digits for the inputs.</a:t>
            </a: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digits for the outputs.</a:t>
            </a: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digit for control.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possible corner cases should be defined using a testbench textio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10C500"/>
          </a:solidFill>
          <a:ln w="34925">
            <a:solidFill>
              <a:srgbClr val="10C5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C85EA-415A-4AE7-83BF-5541F73524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429" y="3019424"/>
            <a:ext cx="10700950" cy="32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DE393-1B98-44AB-B96F-746F9EE9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Coding Steps </a:t>
            </a: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2878B4C-3CA7-4D74-B74D-4C2E82915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02390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8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2587-5238-4BE3-9302-594C73F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Schematic 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FDD21"/>
          </a:solidFill>
          <a:ln w="38100" cap="rnd">
            <a:solidFill>
              <a:srgbClr val="2FDD2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10EA3-357A-47C4-A5CE-088CEA3138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2852" y="1113790"/>
            <a:ext cx="5943600" cy="40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A5968-9CFC-457B-BD72-D92DDB88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/>
              <a:t>Schematic Components in Details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47C7031-1E3A-4EF7-A823-89F74BA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1AB300"/>
          </a:solidFill>
          <a:ln w="38100" cap="rnd">
            <a:solidFill>
              <a:srgbClr val="1AB3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B671D-2A5B-448B-8EC7-28EC2921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4044" y="2618741"/>
            <a:ext cx="3758184" cy="329780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4D9CE-3BA1-465C-A170-E07B0D9592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80" y="3736915"/>
            <a:ext cx="3758184" cy="1484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48CF4-817A-43F2-9B2F-D9EE694C33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41208" y="3994090"/>
            <a:ext cx="3758184" cy="1334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C0CC5-D301-418C-BB75-A3C4BF5EDAD6}"/>
              </a:ext>
            </a:extLst>
          </p:cNvPr>
          <p:cNvSpPr txBox="1"/>
          <p:nvPr/>
        </p:nvSpPr>
        <p:spPr>
          <a:xfrm>
            <a:off x="1152525" y="295275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Mux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C0ABC-9584-4DF1-87A2-E88F11157CED}"/>
              </a:ext>
            </a:extLst>
          </p:cNvPr>
          <p:cNvSpPr txBox="1"/>
          <p:nvPr/>
        </p:nvSpPr>
        <p:spPr>
          <a:xfrm>
            <a:off x="3526654" y="2165418"/>
            <a:ext cx="478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Generic Barrel Shifter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CD3631-D0D9-4BF6-B23F-FC1AFD440BE7}"/>
              </a:ext>
            </a:extLst>
          </p:cNvPr>
          <p:cNvSpPr txBox="1"/>
          <p:nvPr/>
        </p:nvSpPr>
        <p:spPr>
          <a:xfrm>
            <a:off x="8382000" y="3574208"/>
            <a:ext cx="316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7-Segmet Component</a:t>
            </a:r>
          </a:p>
        </p:txBody>
      </p:sp>
    </p:spTree>
    <p:extLst>
      <p:ext uri="{BB962C8B-B14F-4D97-AF65-F5344CB8AC3E}">
        <p14:creationId xmlns:p14="http://schemas.microsoft.com/office/powerpoint/2010/main" val="16091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8" name="Rectangle 6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E874A-D6E2-4349-AA29-395B78C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300"/>
              <a:t>Power and Resources </a:t>
            </a:r>
          </a:p>
        </p:txBody>
      </p:sp>
      <p:sp>
        <p:nvSpPr>
          <p:cNvPr id="7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220D47-3163-4A1B-84AB-E756C8FF84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4045839"/>
            <a:ext cx="11548872" cy="16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02DB-7A3B-4940-A035-F3DB232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Work Distribution 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B88-5CD6-4909-9599-D6CEA6CA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meeting to brainstorm and explain the main idea of the lab, and we created the schematic so that everyone would work individually to achieve the most optimized design.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zoom meeting to choose the design with less power consuming, then we were able to demo our implemented design and cover all the corner cases.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Documentation and reports were evenly distributed, and it covered all the steps of our successfully implemented design.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895D8757-BA02-4B05-9D24-BDACD7C7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2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013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</TotalTime>
  <Words>237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Century Gothic</vt:lpstr>
      <vt:lpstr>Modern Love</vt:lpstr>
      <vt:lpstr>Symbol</vt:lpstr>
      <vt:lpstr>The Hand</vt:lpstr>
      <vt:lpstr>Times New Roman</vt:lpstr>
      <vt:lpstr>SketchyVTI</vt:lpstr>
      <vt:lpstr>BrushVTI</vt:lpstr>
      <vt:lpstr>Lab 6</vt:lpstr>
      <vt:lpstr>Assignment </vt:lpstr>
      <vt:lpstr>Coding Steps </vt:lpstr>
      <vt:lpstr>Schematic </vt:lpstr>
      <vt:lpstr>Schematic Components in Details</vt:lpstr>
      <vt:lpstr>Power and Resources 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Laurice Sattouf</dc:creator>
  <cp:lastModifiedBy>Laurice Sattouf</cp:lastModifiedBy>
  <cp:revision>20</cp:revision>
  <dcterms:created xsi:type="dcterms:W3CDTF">2021-02-09T03:22:07Z</dcterms:created>
  <dcterms:modified xsi:type="dcterms:W3CDTF">2021-03-24T22:30:43Z</dcterms:modified>
</cp:coreProperties>
</file>