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53" r:id="rId2"/>
  </p:sldMasterIdLst>
  <p:sldIdLst>
    <p:sldId id="256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22:51:20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9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3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8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66" r:id="rId5"/>
    <p:sldLayoutId id="2147483767" r:id="rId6"/>
    <p:sldLayoutId id="2147483772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EBC2-37B3-41BC-B827-2A5D928A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i="1"/>
              <a:t>Lab 8</a:t>
            </a:r>
            <a:endParaRPr lang="en-US" sz="7200" i="1" dirty="0"/>
          </a:p>
        </p:txBody>
      </p:sp>
      <p:sp>
        <p:nvSpPr>
          <p:cNvPr id="19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D6E56"/>
          </a:solidFill>
          <a:ln w="38100" cap="rnd">
            <a:solidFill>
              <a:srgbClr val="CD6E5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5163-DCBC-4BCE-AD35-76EBAED9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Group_D</a:t>
            </a:r>
            <a:r>
              <a:rPr lang="en-US" b="1" dirty="0"/>
              <a:t>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        Laurice Sattouf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        Choi Tim Anthony Young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         Dimitri Garcia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Professor: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           Mohamed El-</a:t>
            </a:r>
            <a:r>
              <a:rPr lang="en-US" b="1" dirty="0" err="1"/>
              <a:t>Hadedy</a:t>
            </a:r>
            <a:endParaRPr lang="en-US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California Polytechnic State University Pomona, California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227257-FCC0-4F83-9EF9-025C67294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7" r="7749" b="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6490-1E0B-4657-9955-261AFD15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Assignment </a:t>
            </a:r>
            <a:endParaRPr lang="en-US" sz="41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5AF57"/>
          </a:solidFill>
          <a:ln w="34925">
            <a:solidFill>
              <a:srgbClr val="F5AF5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ABFE3-EDD9-48E3-8412-E97AE59BBAEF}"/>
              </a:ext>
            </a:extLst>
          </p:cNvPr>
          <p:cNvSpPr txBox="1"/>
          <p:nvPr/>
        </p:nvSpPr>
        <p:spPr>
          <a:xfrm>
            <a:off x="630936" y="2486045"/>
            <a:ext cx="9667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Text on Screen Via VGA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Available Control of Text Position via UART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Available Control of Text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via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2587-5238-4BE3-9302-594C73F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Schematic </a:t>
            </a:r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0D400"/>
          </a:solidFill>
          <a:ln w="38100" cap="rnd">
            <a:solidFill>
              <a:srgbClr val="10D4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D0E81E-4719-4A7C-93EB-BADAFD0703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4296" y="1566538"/>
            <a:ext cx="7214616" cy="3697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F9E21-556C-4188-B791-0493E3ED5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352" y="1566538"/>
            <a:ext cx="7506872" cy="37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E874A-D6E2-4349-AA29-395B78C8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6388"/>
            <a:ext cx="10909640" cy="275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300"/>
              <a:t>Power and Resources </a:t>
            </a:r>
          </a:p>
        </p:txBody>
      </p:sp>
      <p:sp>
        <p:nvSpPr>
          <p:cNvPr id="89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30D72-79F1-44AA-81A8-E0D9EA77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1973"/>
            <a:ext cx="12192000" cy="13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BD91-DCF3-413D-BD86-73C2DD8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27A7-AD89-45DC-AE94-70DCB8EC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not significant difficulties.</a:t>
            </a:r>
          </a:p>
        </p:txBody>
      </p:sp>
    </p:spTree>
    <p:extLst>
      <p:ext uri="{BB962C8B-B14F-4D97-AF65-F5344CB8AC3E}">
        <p14:creationId xmlns:p14="http://schemas.microsoft.com/office/powerpoint/2010/main" val="32092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02DB-7A3B-4940-A035-F3DB232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Work Distribution 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B88-5CD6-4909-9599-D6CEA6CA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had a meeting to brainstorm and explain the main idea of the lab, and we work individually to 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attempt to achieve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most optimized design.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Documentation and reports were evenly distributed, and it covered all the steps of our successfully implemented design.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895D8757-BA02-4B05-9D24-BDACD7C72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2" r="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013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2E2"/>
      </a:lt2>
      <a:accent1>
        <a:srgbClr val="37B0AC"/>
      </a:accent1>
      <a:accent2>
        <a:srgbClr val="2DB578"/>
      </a:accent2>
      <a:accent3>
        <a:srgbClr val="39B649"/>
      </a:accent3>
      <a:accent4>
        <a:srgbClr val="53B52C"/>
      </a:accent4>
      <a:accent5>
        <a:srgbClr val="8AAE36"/>
      </a:accent5>
      <a:accent6>
        <a:srgbClr val="B2A32C"/>
      </a:accent6>
      <a:hlink>
        <a:srgbClr val="618D2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112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Modern Love</vt:lpstr>
      <vt:lpstr>Symbol</vt:lpstr>
      <vt:lpstr>The Hand</vt:lpstr>
      <vt:lpstr>Times New Roman</vt:lpstr>
      <vt:lpstr>SketchyVTI</vt:lpstr>
      <vt:lpstr>BrushVTI</vt:lpstr>
      <vt:lpstr>Lab 8</vt:lpstr>
      <vt:lpstr>Assignment </vt:lpstr>
      <vt:lpstr>Schematic </vt:lpstr>
      <vt:lpstr>Power and Resources </vt:lpstr>
      <vt:lpstr>Difficulties 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Laurice Sattouf</dc:creator>
  <cp:lastModifiedBy>Antony C. Yung</cp:lastModifiedBy>
  <cp:revision>26</cp:revision>
  <dcterms:created xsi:type="dcterms:W3CDTF">2021-02-09T03:22:07Z</dcterms:created>
  <dcterms:modified xsi:type="dcterms:W3CDTF">2021-04-26T23:20:47Z</dcterms:modified>
</cp:coreProperties>
</file>