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1A5ED6-A214-015F-3476-63E447758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1E862C-BB77-B2C3-2D76-466A6E9A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080C73-C2A1-C109-20BD-186DC46F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C7585D-35BC-E791-A92A-33EF9150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FCF238-A5A9-631E-5DBD-BC899717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0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EC112A-8431-AC95-E246-D1E03546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398EDC-2945-6487-48F1-73BC96255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B6238D-E6FE-EE0C-4D76-E012A0E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2005C5-6003-A92C-04B3-CEC0F9F8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0FCBCE-FB96-1371-0596-934A35C20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041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4EA19B7-C0D3-751B-835C-9A315A4FE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F6A1F5-3F8B-5AFB-718D-D3942A0F3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2ACC7-DBC2-BD2E-EABC-AE496C09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38366-7D08-46A0-4C02-DBF5863E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AF9F6-9780-FFB7-16D2-73482C81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80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C6A0F-E6A2-C641-3438-C3294CB2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F5D4C-FEA9-4D9E-4C43-EB86F934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B918A-DDAB-AD28-752E-5046ED35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EEE9A3-69AB-2D31-CE5C-D9F1B4D7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16B04F-BDA4-6CF5-E897-2F67611A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050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99CE7-3C79-16D6-1894-5873E81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28E7F1-FE0F-E45C-3479-4D2E2B86F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A98826-C19F-9E33-FA3A-88525239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CA6D56-D18E-BDB2-00B2-3A9BA39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A23E96-0E52-5C38-7FD3-205451B1A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58386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1AE78F-EF24-7A3F-AC87-54D79CE4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9EAFD-01DC-43DA-9191-F1829DBCA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7996FE-09F4-8700-58E8-A4FCFEF97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5D527B-6A76-21FD-C3B3-2089E918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D4A55F-14EC-E628-23BE-D56183D1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CF026F-8240-E8E3-118C-01969CB6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996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08616-CBDA-3E2E-C733-9513D69ED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8B7219-4DFD-A818-CFAD-201E366F7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D9599-89EC-047B-C220-6B45A746D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18F0EC-18E3-AF2F-60B8-1AAACEBE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F9EB5F-2986-E3F9-5C94-1ECD26DC7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2C1851-E702-0A34-B38F-21A96094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4B6EFB-BFE8-6BC2-121B-ED47D012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2C652F-F38E-42F9-2109-02CE16A34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897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9A09E-3B14-F5B5-93A5-72772F0F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5AC1B4-24AE-3279-17C5-AD00E62FA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003E05-C61F-3010-BCCF-17C0C4F5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5BEA0B0-258F-74F3-E9B1-20C741F0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52194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83F8DA-F928-4513-FA0D-8E55DF85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807D28-8A7E-D173-439A-778ABDEA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5A6435-5B90-7C46-3FD4-774909CB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263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D7876-87EB-23AF-F4F6-D476B542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492B0E-E18D-811D-F723-C2274E47B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A586EC-E311-6864-BD97-62AFF66D7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0574F1-11FD-B4FA-4C02-C4DBA6469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83C424-6E70-3877-EF4C-0D4080EC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97E5EB-FA33-FC0F-7F1D-4EAADA8A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61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2D84F-7296-8A8F-C7E0-5BE5F9A94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368D021-F51E-D7B5-CC20-0E59E51A4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FA463D-A114-0D09-0E16-69F9F608A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478E02-7270-28CD-145F-49E2D1DFD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7947AB-312D-0F66-E323-29BEA740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37B3671-1C04-3A78-B195-9A41AAE6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483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954182-CBD7-8691-2793-793F6D7A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97C2F4A-DB40-EEDA-342F-38B2B3278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809D1-C7E0-F34A-DF33-00940639B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D1884-72BA-4767-8476-ADFF284084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597F8-822E-71C5-1DAB-6EDC03197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C2F116-7CE3-455D-7F15-47CDD198F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163851-D256-4BFC-85AF-3CFBE6FF7D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45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Cartoon, Pflanze, Baum, Darstellung enthält.&#10;&#10;KI-generierte Inhalte können fehlerhaft sein.">
            <a:extLst>
              <a:ext uri="{FF2B5EF4-FFF2-40B4-BE49-F238E27FC236}">
                <a16:creationId xmlns:a16="http://schemas.microsoft.com/office/drawing/2014/main" id="{2A654298-7B61-32C0-B2A7-B40C11B0D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E7B8F08-07BD-964C-72A9-63E07C4CC4F4}"/>
              </a:ext>
            </a:extLst>
          </p:cNvPr>
          <p:cNvSpPr/>
          <p:nvPr/>
        </p:nvSpPr>
        <p:spPr>
          <a:xfrm>
            <a:off x="9342011" y="4066161"/>
            <a:ext cx="1965420" cy="222277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4A9F988-DEDA-8BD6-B3DD-64DFF5275A17}"/>
              </a:ext>
            </a:extLst>
          </p:cNvPr>
          <p:cNvSpPr txBox="1"/>
          <p:nvPr/>
        </p:nvSpPr>
        <p:spPr>
          <a:xfrm>
            <a:off x="7966952" y="4744459"/>
            <a:ext cx="1566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1"/>
                </a:solidFill>
              </a:rPr>
              <a:t>assets and concept based on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694ECAB4-8998-651E-1500-0DEBA45FC9A3}"/>
              </a:ext>
            </a:extLst>
          </p:cNvPr>
          <p:cNvSpPr/>
          <p:nvPr/>
        </p:nvSpPr>
        <p:spPr>
          <a:xfrm>
            <a:off x="884569" y="4094739"/>
            <a:ext cx="1965420" cy="2222770"/>
          </a:xfrm>
          <a:prstGeom prst="round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20D7EFC-427E-5AE1-C56E-09639AC6A02E}"/>
              </a:ext>
            </a:extLst>
          </p:cNvPr>
          <p:cNvSpPr txBox="1"/>
          <p:nvPr/>
        </p:nvSpPr>
        <p:spPr>
          <a:xfrm>
            <a:off x="1084202" y="3429000"/>
            <a:ext cx="1566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created by</a:t>
            </a:r>
            <a:endParaRPr lang="en-US" sz="2400" noProof="0" dirty="0">
              <a:solidFill>
                <a:schemeClr val="bg1"/>
              </a:solidFill>
            </a:endParaRPr>
          </a:p>
        </p:txBody>
      </p:sp>
      <p:pic>
        <p:nvPicPr>
          <p:cNvPr id="13" name="Grafik 12" descr="Ein Bild, das Cartoon, Spielzeug, Tierfigur, Clipart enthält.&#10;&#10;KI-generierte Inhalte können fehlerhaft sein.">
            <a:extLst>
              <a:ext uri="{FF2B5EF4-FFF2-40B4-BE49-F238E27FC236}">
                <a16:creationId xmlns:a16="http://schemas.microsoft.com/office/drawing/2014/main" id="{109A98CA-17B3-9B3C-DDBB-A4CD2942D1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8289" y="16212"/>
            <a:ext cx="3735421" cy="373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7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Dechow Laurids</dc:creator>
  <cp:lastModifiedBy>Dechow Laurids</cp:lastModifiedBy>
  <cp:revision>1</cp:revision>
  <dcterms:created xsi:type="dcterms:W3CDTF">2025-04-06T18:10:48Z</dcterms:created>
  <dcterms:modified xsi:type="dcterms:W3CDTF">2025-04-06T18:16:27Z</dcterms:modified>
</cp:coreProperties>
</file>