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66058" autoAdjust="0"/>
  </p:normalViewPr>
  <p:slideViewPr>
    <p:cSldViewPr snapToGrid="0">
      <p:cViewPr varScale="1">
        <p:scale>
          <a:sx n="48" d="100"/>
          <a:sy n="48" d="100"/>
        </p:scale>
        <p:origin x="1596" y="54"/>
      </p:cViewPr>
      <p:guideLst/>
    </p:cSldViewPr>
  </p:slideViewPr>
  <p:notesTextViewPr>
    <p:cViewPr>
      <p:scale>
        <a:sx n="1" d="1"/>
        <a:sy n="1" d="1"/>
      </p:scale>
      <p:origin x="0" y="-52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F20F-5530-457C-9F0A-FC366E540936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196C2-DFE9-4D52-A213-A3415E4494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98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Vedvarende fluktuerende energi</a:t>
            </a:r>
          </a:p>
          <a:p>
            <a:r>
              <a:rPr lang="da-DK" dirty="0" smtClean="0"/>
              <a:t>Øget mængde af vedvarende</a:t>
            </a:r>
            <a:r>
              <a:rPr lang="da-DK" baseline="0" dirty="0" smtClean="0"/>
              <a:t> energi.</a:t>
            </a:r>
          </a:p>
          <a:p>
            <a:r>
              <a:rPr lang="da-DK" baseline="0" dirty="0" smtClean="0"/>
              <a:t>Ikke samme kontrol af produktion</a:t>
            </a:r>
          </a:p>
          <a:p>
            <a:r>
              <a:rPr lang="da-DK" baseline="0" dirty="0" smtClean="0"/>
              <a:t>Løses vha. batterier eller forstærket transmission til udlandet, aggregering.</a:t>
            </a:r>
          </a:p>
          <a:p>
            <a:r>
              <a:rPr lang="da-DK" baseline="0" dirty="0" smtClean="0"/>
              <a:t>Undersøge batteriers stabilitet i det danske el-net.</a:t>
            </a:r>
          </a:p>
          <a:p>
            <a:endParaRPr lang="da-DK" baseline="0" dirty="0" smtClean="0"/>
          </a:p>
          <a:p>
            <a:endParaRPr lang="da-DK" baseline="0" dirty="0" smtClean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96C2-DFE9-4D52-A213-A3415E44941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675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96C2-DFE9-4D52-A213-A3415E44941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081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a-DK" b="1" dirty="0" smtClean="0"/>
              <a:t>Produktions og belastningsdata</a:t>
            </a:r>
          </a:p>
          <a:p>
            <a:pPr lvl="0"/>
            <a:r>
              <a:rPr lang="da-DK" dirty="0" smtClean="0"/>
              <a:t>Data fra energinet: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Fossil vs </a:t>
            </a:r>
            <a:r>
              <a:rPr lang="da-DK" dirty="0" err="1" smtClean="0"/>
              <a:t>renewable</a:t>
            </a:r>
            <a:r>
              <a:rPr lang="da-DK" dirty="0" smtClean="0"/>
              <a:t> energi, Solcelle </a:t>
            </a:r>
          </a:p>
          <a:p>
            <a:pPr lvl="0"/>
            <a:r>
              <a:rPr lang="da-DK" dirty="0" smtClean="0"/>
              <a:t>Belastning</a:t>
            </a:r>
          </a:p>
          <a:p>
            <a:pPr lvl="0"/>
            <a:r>
              <a:rPr lang="da-DK" dirty="0" smtClean="0"/>
              <a:t>Maks belastning</a:t>
            </a:r>
            <a:r>
              <a:rPr lang="da-DK" baseline="0" dirty="0" smtClean="0"/>
              <a:t> / </a:t>
            </a:r>
            <a:r>
              <a:rPr lang="da-DK" baseline="0" dirty="0" err="1" smtClean="0"/>
              <a:t>worst</a:t>
            </a:r>
            <a:r>
              <a:rPr lang="da-DK" baseline="0" dirty="0" smtClean="0"/>
              <a:t> case</a:t>
            </a:r>
          </a:p>
          <a:p>
            <a:pPr lvl="0"/>
            <a:endParaRPr lang="da-DK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dirty="0" smtClean="0"/>
              <a:t>Typiske hustandsbatterier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0" dirty="0" smtClean="0"/>
              <a:t>Fandt</a:t>
            </a:r>
            <a:r>
              <a:rPr lang="da-DK" b="0" baseline="0" dirty="0" smtClean="0"/>
              <a:t> forskellige </a:t>
            </a:r>
            <a:r>
              <a:rPr lang="da-DK" b="0" baseline="0" dirty="0" err="1" smtClean="0"/>
              <a:t>batteriere</a:t>
            </a:r>
            <a:r>
              <a:rPr lang="da-DK" b="0" baseline="0" dirty="0" smtClean="0"/>
              <a:t>, valgt </a:t>
            </a:r>
            <a:r>
              <a:rPr lang="da-DK" b="0" baseline="0" dirty="0" err="1" smtClean="0"/>
              <a:t>Tesla</a:t>
            </a:r>
            <a:r>
              <a:rPr lang="da-DK" b="0" baseline="0" dirty="0" smtClean="0"/>
              <a:t> pga. meget information tilgængeligt.</a:t>
            </a:r>
            <a:endParaRPr lang="da-DK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0" dirty="0" err="1" smtClean="0"/>
              <a:t>Teslas</a:t>
            </a:r>
            <a:r>
              <a:rPr lang="da-DK" b="0" baseline="0" dirty="0" smtClean="0"/>
              <a:t> </a:t>
            </a:r>
            <a:r>
              <a:rPr lang="da-DK" b="0" baseline="0" dirty="0" err="1" smtClean="0"/>
              <a:t>powerwall</a:t>
            </a:r>
            <a:r>
              <a:rPr lang="da-DK" b="0" baseline="0" dirty="0" smtClean="0"/>
              <a:t>, 14kWh kapacitet, </a:t>
            </a:r>
            <a:r>
              <a:rPr lang="da-DK" b="0" baseline="0" dirty="0" err="1" smtClean="0"/>
              <a:t>maks</a:t>
            </a:r>
            <a:r>
              <a:rPr lang="da-DK" b="0" baseline="0" dirty="0" smtClean="0"/>
              <a:t> belastning 7kW – 5 kW kontinuert.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="0" dirty="0" smtClean="0"/>
          </a:p>
          <a:p>
            <a:pPr lvl="0"/>
            <a:r>
              <a:rPr lang="da-DK" b="1" dirty="0" smtClean="0"/>
              <a:t>Modelopbygningen</a:t>
            </a:r>
          </a:p>
          <a:p>
            <a:pPr lvl="0"/>
            <a:r>
              <a:rPr lang="da-DK" b="0" dirty="0" smtClean="0"/>
              <a:t>Skalleringsfaktor</a:t>
            </a:r>
          </a:p>
          <a:p>
            <a:pPr lvl="0"/>
            <a:r>
              <a:rPr lang="da-DK" b="0" dirty="0" smtClean="0"/>
              <a:t>Logisk opbygning af transmission og produktion,</a:t>
            </a:r>
            <a:r>
              <a:rPr lang="da-DK" b="0" baseline="0" dirty="0" smtClean="0"/>
              <a:t> solceller osv.</a:t>
            </a:r>
          </a:p>
          <a:p>
            <a:pPr lvl="0"/>
            <a:r>
              <a:rPr lang="da-DK" b="0" baseline="0" dirty="0" smtClean="0"/>
              <a:t>Impedanser til transformer, linjer, generatorer osv.</a:t>
            </a:r>
            <a:endParaRPr lang="da-DK" b="0" dirty="0" smtClean="0"/>
          </a:p>
          <a:p>
            <a:pPr lvl="0"/>
            <a:endParaRPr lang="da-DK" b="1" dirty="0" smtClean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96C2-DFE9-4D52-A213-A3415E44941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543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96C2-DFE9-4D52-A213-A3415E44941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962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smtClean="0"/>
              <a:t>Reaktiv energi</a:t>
            </a:r>
          </a:p>
          <a:p>
            <a:r>
              <a:rPr lang="da-DK" dirty="0" smtClean="0"/>
              <a:t>Vi har ikke fokuseret nok på det. 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Undersøge hvor meget batterierne kan levere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Undersøge den reaktive effekt påvirkning af spændingsstabiliteten</a:t>
            </a:r>
          </a:p>
          <a:p>
            <a:pPr marL="0" indent="0">
              <a:buFontTx/>
              <a:buNone/>
            </a:pPr>
            <a:endParaRPr lang="da-DK" baseline="0" dirty="0" smtClean="0"/>
          </a:p>
          <a:p>
            <a:pPr marL="0" indent="0">
              <a:buFontTx/>
              <a:buNone/>
            </a:pPr>
            <a:r>
              <a:rPr lang="da-DK" b="1" baseline="0" dirty="0" smtClean="0"/>
              <a:t>Frekvens simuleringen</a:t>
            </a:r>
          </a:p>
          <a:p>
            <a:pPr marL="0" indent="0">
              <a:buFontTx/>
              <a:buNone/>
            </a:pPr>
            <a:r>
              <a:rPr lang="da-DK" b="0" baseline="0" dirty="0" smtClean="0"/>
              <a:t>Hvorfor den stikker af i de retninger den gør. Belastning </a:t>
            </a:r>
            <a:r>
              <a:rPr lang="da-DK" b="0" baseline="0" dirty="0" smtClean="0"/>
              <a:t>der er spændingsafhængig, </a:t>
            </a:r>
            <a:r>
              <a:rPr lang="da-DK" b="0" baseline="0" dirty="0" smtClean="0"/>
              <a:t>i forhold til produktion</a:t>
            </a:r>
          </a:p>
          <a:p>
            <a:pPr marL="0" indent="0">
              <a:buFontTx/>
              <a:buNone/>
            </a:pPr>
            <a:endParaRPr lang="da-DK" b="0" baseline="0" dirty="0" smtClean="0"/>
          </a:p>
          <a:p>
            <a:pPr marL="0" indent="0">
              <a:buFontTx/>
              <a:buNone/>
            </a:pPr>
            <a:r>
              <a:rPr lang="da-DK" b="1" baseline="0" dirty="0" smtClean="0"/>
              <a:t>Regulering i modellen</a:t>
            </a:r>
          </a:p>
          <a:p>
            <a:pPr marL="0" indent="0">
              <a:buFontTx/>
              <a:buNone/>
            </a:pPr>
            <a:r>
              <a:rPr lang="da-DK" b="0" baseline="0" dirty="0" smtClean="0"/>
              <a:t>Der er ikke implementeret udover den generelle regulering i referencemaskinen. Burde kunne laves, men er ikke lykkes.</a:t>
            </a:r>
          </a:p>
          <a:p>
            <a:pPr marL="0" indent="0">
              <a:buFontTx/>
              <a:buNone/>
            </a:pPr>
            <a:endParaRPr lang="da-DK" b="0" baseline="0" dirty="0" smtClean="0"/>
          </a:p>
          <a:p>
            <a:pPr marL="0" indent="0">
              <a:buFontTx/>
              <a:buNone/>
            </a:pPr>
            <a:r>
              <a:rPr lang="da-DK" b="1" baseline="0" dirty="0" smtClean="0"/>
              <a:t>Simplificeret model</a:t>
            </a:r>
          </a:p>
          <a:p>
            <a:pPr marL="0" indent="0">
              <a:buFontTx/>
              <a:buNone/>
            </a:pPr>
            <a:r>
              <a:rPr lang="da-DK" b="0" baseline="0" dirty="0" smtClean="0"/>
              <a:t>Hele modellen er simplificeret, et forsøg på at lave noget der lignede et udsnit af Danmark.</a:t>
            </a:r>
          </a:p>
          <a:p>
            <a:pPr marL="0" indent="0">
              <a:buFontTx/>
              <a:buNone/>
            </a:pPr>
            <a:r>
              <a:rPr lang="da-DK" b="0" baseline="0" dirty="0" smtClean="0"/>
              <a:t>Simplificeret transformere, generatorer, linjer, </a:t>
            </a:r>
            <a:r>
              <a:rPr lang="da-DK" b="0" baseline="0" dirty="0" err="1" smtClean="0"/>
              <a:t>netopbygningen</a:t>
            </a:r>
            <a:r>
              <a:rPr lang="da-DK" b="0" baseline="0" dirty="0" smtClean="0"/>
              <a:t>.</a:t>
            </a:r>
          </a:p>
          <a:p>
            <a:pPr marL="0" indent="0">
              <a:buFontTx/>
              <a:buNone/>
            </a:pPr>
            <a:endParaRPr lang="da-DK" b="0" baseline="0" dirty="0" smtClean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96C2-DFE9-4D52-A213-A3415E44941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634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8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5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5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2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42F9-108E-4167-8920-433D6971624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42F9-108E-4167-8920-433D69716244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3D9CD-9ACE-45FE-9700-C0B526F177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7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Implementering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da-DK" dirty="0" smtClean="0"/>
              <a:t>husstandsbatterier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Af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Laurids</a:t>
            </a:r>
            <a:r>
              <a:rPr lang="en-US" dirty="0" smtClean="0"/>
              <a:t>  </a:t>
            </a:r>
            <a:r>
              <a:rPr lang="en-US" dirty="0" err="1" smtClean="0"/>
              <a:t>Givskov</a:t>
            </a:r>
            <a:r>
              <a:rPr lang="en-US" dirty="0" smtClean="0"/>
              <a:t> </a:t>
            </a:r>
            <a:r>
              <a:rPr lang="en-US" dirty="0" err="1" smtClean="0"/>
              <a:t>Jørgensen</a:t>
            </a:r>
            <a:endParaRPr lang="en-US" dirty="0" smtClean="0"/>
          </a:p>
          <a:p>
            <a:r>
              <a:rPr lang="en-US" dirty="0" smtClean="0"/>
              <a:t>Jeppe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5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880" y="310261"/>
            <a:ext cx="10515600" cy="1325563"/>
          </a:xfrm>
        </p:spPr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63880" y="1770760"/>
            <a:ext cx="11140440" cy="4867784"/>
          </a:xfrm>
        </p:spPr>
        <p:txBody>
          <a:bodyPr>
            <a:normAutofit/>
          </a:bodyPr>
          <a:lstStyle/>
          <a:p>
            <a:r>
              <a:rPr lang="da-DK" dirty="0" smtClean="0"/>
              <a:t>Vedvarende fluktuerende energi</a:t>
            </a:r>
          </a:p>
          <a:p>
            <a:endParaRPr lang="da-DK" dirty="0" smtClean="0"/>
          </a:p>
          <a:p>
            <a:r>
              <a:rPr lang="da-DK" dirty="0" smtClean="0"/>
              <a:t>Undersøgelse af: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Husstandsbatteriers evne til at stabilisere </a:t>
            </a:r>
            <a:r>
              <a:rPr lang="da-DK" dirty="0" err="1"/>
              <a:t>elnettet</a:t>
            </a:r>
            <a:r>
              <a:rPr lang="da-DK" dirty="0"/>
              <a:t> ved fejl på nettet</a:t>
            </a:r>
            <a:r>
              <a:rPr lang="da-DK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Husstandsbatteriers evne til at absorbere overproduktion</a:t>
            </a:r>
            <a:r>
              <a:rPr lang="da-DK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Husstandsbatteriers evne til at kompensere for tab af produktion</a:t>
            </a:r>
            <a:r>
              <a:rPr lang="da-DK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Husstandsbatteriers </a:t>
            </a:r>
            <a:r>
              <a:rPr lang="da-DK" dirty="0" smtClean="0"/>
              <a:t>stabiliserende </a:t>
            </a:r>
            <a:r>
              <a:rPr lang="da-DK" dirty="0"/>
              <a:t>effekt af </a:t>
            </a:r>
            <a:r>
              <a:rPr lang="da-DK" dirty="0" err="1"/>
              <a:t>elnettet</a:t>
            </a:r>
            <a:r>
              <a:rPr lang="da-DK" dirty="0"/>
              <a:t> kontra en central batteripark.</a:t>
            </a:r>
          </a:p>
        </p:txBody>
      </p:sp>
    </p:spTree>
    <p:extLst>
      <p:ext uri="{BB962C8B-B14F-4D97-AF65-F5344CB8AC3E}">
        <p14:creationId xmlns:p14="http://schemas.microsoft.com/office/powerpoint/2010/main" val="422799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Teori / forventning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Frekvensstabilitet</a:t>
            </a:r>
          </a:p>
          <a:p>
            <a:pPr lvl="1"/>
            <a:r>
              <a:rPr lang="da-DK" dirty="0" smtClean="0"/>
              <a:t>Reguleringsreserver</a:t>
            </a:r>
          </a:p>
          <a:p>
            <a:pPr lvl="1"/>
            <a:r>
              <a:rPr lang="da-DK" dirty="0" smtClean="0"/>
              <a:t>Overproduktion</a:t>
            </a:r>
          </a:p>
          <a:p>
            <a:pPr lvl="1"/>
            <a:r>
              <a:rPr lang="da-DK" dirty="0" smtClean="0"/>
              <a:t>Underproduktion</a:t>
            </a:r>
          </a:p>
          <a:p>
            <a:pPr lvl="1"/>
            <a:r>
              <a:rPr lang="da-DK" dirty="0" smtClean="0"/>
              <a:t>Batteriandel</a:t>
            </a:r>
          </a:p>
          <a:p>
            <a:pPr marL="457200" lvl="1" indent="0">
              <a:buNone/>
            </a:pPr>
            <a:endParaRPr lang="da-DK" dirty="0" smtClean="0"/>
          </a:p>
          <a:p>
            <a:r>
              <a:rPr lang="da-DK" dirty="0" smtClean="0"/>
              <a:t>Spændingsstabilitet</a:t>
            </a:r>
          </a:p>
          <a:p>
            <a:pPr lvl="1"/>
            <a:r>
              <a:rPr lang="da-DK" dirty="0" smtClean="0"/>
              <a:t>Overspænding</a:t>
            </a:r>
          </a:p>
          <a:p>
            <a:pPr lvl="1"/>
            <a:r>
              <a:rPr lang="da-DK" dirty="0" smtClean="0"/>
              <a:t>Underspænding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2712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5864" y="365125"/>
            <a:ext cx="10515600" cy="1325563"/>
          </a:xfrm>
        </p:spPr>
        <p:txBody>
          <a:bodyPr/>
          <a:lstStyle/>
          <a:p>
            <a:r>
              <a:rPr lang="da-DK" dirty="0" smtClean="0"/>
              <a:t>Model og Simulering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35864" y="1700784"/>
            <a:ext cx="11140440" cy="5084063"/>
          </a:xfrm>
        </p:spPr>
        <p:txBody>
          <a:bodyPr>
            <a:normAutofit/>
          </a:bodyPr>
          <a:lstStyle/>
          <a:p>
            <a:r>
              <a:rPr lang="da-DK" dirty="0" smtClean="0"/>
              <a:t>Grundlag for modelen</a:t>
            </a:r>
          </a:p>
          <a:p>
            <a:pPr lvl="1"/>
            <a:r>
              <a:rPr lang="da-DK" dirty="0" smtClean="0"/>
              <a:t>Produktions og belastningsdata</a:t>
            </a:r>
          </a:p>
          <a:p>
            <a:pPr lvl="1"/>
            <a:r>
              <a:rPr lang="da-DK" dirty="0" smtClean="0"/>
              <a:t>Typiske hustandsbatterier</a:t>
            </a:r>
          </a:p>
          <a:p>
            <a:pPr lvl="1"/>
            <a:r>
              <a:rPr lang="da-DK" dirty="0" smtClean="0"/>
              <a:t>Modelopbygning</a:t>
            </a:r>
          </a:p>
          <a:p>
            <a:pPr lvl="1"/>
            <a:endParaRPr lang="da-DK" dirty="0"/>
          </a:p>
          <a:p>
            <a:r>
              <a:rPr lang="da-DK" dirty="0" smtClean="0"/>
              <a:t>Simulering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Husstandsbatteriers evne til at stabilisere </a:t>
            </a:r>
            <a:r>
              <a:rPr lang="da-DK" dirty="0" err="1" smtClean="0"/>
              <a:t>elnettet</a:t>
            </a:r>
            <a:r>
              <a:rPr lang="da-DK" dirty="0" smtClean="0"/>
              <a:t> ved fejl på nettet.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Husstandsbatteriers evne til at absorbere overproduktion.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Husstandsbatteriers evne til at kompensere for tab af produktion.</a:t>
            </a:r>
          </a:p>
          <a:p>
            <a:pPr lvl="1">
              <a:lnSpc>
                <a:spcPct val="100000"/>
              </a:lnSpc>
            </a:pPr>
            <a:r>
              <a:rPr lang="da-DK" dirty="0" smtClean="0"/>
              <a:t>Husstandsbatteriers stabiliserende effekt af </a:t>
            </a:r>
            <a:r>
              <a:rPr lang="da-DK" dirty="0" err="1" smtClean="0"/>
              <a:t>elnettet</a:t>
            </a:r>
            <a:r>
              <a:rPr lang="da-DK" dirty="0" smtClean="0"/>
              <a:t> kontra en central batteripark.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328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Frekvensstabilitet</a:t>
            </a:r>
          </a:p>
          <a:p>
            <a:pPr lvl="1"/>
            <a:r>
              <a:rPr lang="da-DK" dirty="0" smtClean="0"/>
              <a:t>Belastnings udglatning</a:t>
            </a:r>
          </a:p>
          <a:p>
            <a:pPr lvl="1"/>
            <a:r>
              <a:rPr lang="da-DK" dirty="0" smtClean="0"/>
              <a:t>Mangel på inerti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Spændingsstabilitet</a:t>
            </a:r>
          </a:p>
          <a:p>
            <a:pPr lvl="1"/>
            <a:r>
              <a:rPr lang="da-DK" dirty="0" smtClean="0"/>
              <a:t>Overspænding</a:t>
            </a:r>
          </a:p>
          <a:p>
            <a:pPr lvl="1"/>
            <a:r>
              <a:rPr lang="da-DK" dirty="0" smtClean="0"/>
              <a:t>Underspænding</a:t>
            </a:r>
          </a:p>
          <a:p>
            <a:endParaRPr lang="da-DK" dirty="0"/>
          </a:p>
          <a:p>
            <a:r>
              <a:rPr lang="da-DK" dirty="0" smtClean="0"/>
              <a:t>Centralbatteripark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335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Problemer og forbedringer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a-DK" dirty="0" smtClean="0"/>
              <a:t>Reaktiv energi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Frekvens simuleringer</a:t>
            </a:r>
          </a:p>
          <a:p>
            <a:pPr>
              <a:lnSpc>
                <a:spcPct val="150000"/>
              </a:lnSpc>
            </a:pPr>
            <a:r>
              <a:rPr lang="da-DK" dirty="0" smtClean="0"/>
              <a:t>Regulering i modellen</a:t>
            </a:r>
            <a:endParaRPr lang="da-DK" dirty="0" smtClean="0"/>
          </a:p>
          <a:p>
            <a:pPr>
              <a:lnSpc>
                <a:spcPct val="150000"/>
              </a:lnSpc>
            </a:pPr>
            <a:r>
              <a:rPr lang="da-DK" dirty="0" smtClean="0"/>
              <a:t>Simplificeret model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45" y="1427069"/>
            <a:ext cx="4896533" cy="2248214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502" y="3909697"/>
            <a:ext cx="496321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343</Words>
  <Application>Microsoft Office PowerPoint</Application>
  <PresentationFormat>Widescreen</PresentationFormat>
  <Paragraphs>87</Paragraphs>
  <Slides>6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Implementering af husstandsbatterier</vt:lpstr>
      <vt:lpstr>Problemformulering</vt:lpstr>
      <vt:lpstr>Teori / forventning</vt:lpstr>
      <vt:lpstr>Model og Simulering</vt:lpstr>
      <vt:lpstr>Konklusion</vt:lpstr>
      <vt:lpstr>Problemer og forbedringer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Implementering af husstandsbatterier</dc:title>
  <dc:creator>Jeppe Hansen</dc:creator>
  <cp:lastModifiedBy>Jeppe Hansen</cp:lastModifiedBy>
  <cp:revision>11</cp:revision>
  <dcterms:created xsi:type="dcterms:W3CDTF">2018-06-21T08:56:48Z</dcterms:created>
  <dcterms:modified xsi:type="dcterms:W3CDTF">2018-06-21T10:41:46Z</dcterms:modified>
</cp:coreProperties>
</file>