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69FE2-1285-450B-87DB-D898FE715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7EA29EB-0FB7-4AC0-9136-2DF1CC40B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8055774-8C2D-45A2-91CF-33F82698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8552-EB1D-415A-A32F-95AC0FDEDF81}" type="datetimeFigureOut">
              <a:rPr lang="da-DK" smtClean="0"/>
              <a:t>19-03-2018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6AE36B3-B5E3-46CD-9972-BC8063683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C8F44EB-3CE9-4615-999E-4E918730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734E-070D-4430-8860-CE3428AE447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529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181E6-E82C-46A2-891E-09DED749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3C308350-A258-4B45-A8DA-CDD6E612D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F15702F-A80C-4094-8379-D90F63362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8552-EB1D-415A-A32F-95AC0FDEDF81}" type="datetimeFigureOut">
              <a:rPr lang="da-DK" smtClean="0"/>
              <a:t>19-03-2018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EAD09B7-80A7-481B-9287-F5345E06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8B32F07-01D3-4A40-8F37-CE989FC5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734E-070D-4430-8860-CE3428AE447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359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FBD4B6CA-394B-4958-9D2C-7435ED334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B773BCA-A876-4299-8E97-A4546CBDE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D8F52CA-3BD3-49C8-8978-BCEDCE32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8552-EB1D-415A-A32F-95AC0FDEDF81}" type="datetimeFigureOut">
              <a:rPr lang="da-DK" smtClean="0"/>
              <a:t>19-03-2018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2F024BD-B863-4074-87F6-0E40A14A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582F6ED-DC09-4680-9138-E794C107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734E-070D-4430-8860-CE3428AE447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21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3E0C7-8BB8-4F7B-92AD-B185DA01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A4A7AD2-FD1F-4980-9502-7040597CA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2F90D98-9ADA-42F3-88C9-55C96907C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8552-EB1D-415A-A32F-95AC0FDEDF81}" type="datetimeFigureOut">
              <a:rPr lang="da-DK" smtClean="0"/>
              <a:t>19-03-2018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BBE48E8-A0C8-4F8B-8C30-045BA918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A0D80A8-A097-46F1-86DA-3D2BB4827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734E-070D-4430-8860-CE3428AE447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226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0BA79-C456-4F19-B35D-7267D0DA2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263ED90-F6C8-4BD9-B0C3-7236F1A6E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8A76757-6139-4648-8855-57D2514B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8552-EB1D-415A-A32F-95AC0FDEDF81}" type="datetimeFigureOut">
              <a:rPr lang="da-DK" smtClean="0"/>
              <a:t>19-03-2018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020C9D3-F49A-4177-BB0C-6EFF2DE5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406D2E0-3123-4B27-9AC6-4CF1B8E0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734E-070D-4430-8860-CE3428AE447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248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E2C4E5-BAAD-4947-8896-160507C0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0D9F947-2033-4867-87CE-01BA3522A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1B2D153-2814-4574-8349-9D5785669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066B8F3-9765-42D6-A2FA-63790A3E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8552-EB1D-415A-A32F-95AC0FDEDF81}" type="datetimeFigureOut">
              <a:rPr lang="da-DK" smtClean="0"/>
              <a:t>19-03-2018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3FE8FAC-AC93-4E58-8CAD-F8A725BD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3194933-2269-446D-B249-8B9A7038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734E-070D-4430-8860-CE3428AE447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787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88778-8960-431B-9A9B-A933BE4F2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FF1BC2C-30AF-4EA5-BAC5-86F2ECD5D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0FA54D3-6193-46E9-893C-3CC43E80C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BA47D8E-44C2-4D91-8918-AF58BB19B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FD0390AA-ABF5-4B79-A210-3BD655DEE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C07227BE-1C40-438D-9700-91FCAB518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8552-EB1D-415A-A32F-95AC0FDEDF81}" type="datetimeFigureOut">
              <a:rPr lang="da-DK" smtClean="0"/>
              <a:t>19-03-2018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649F07FF-34CC-4BC3-98C1-A46AC4DE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F386855-B19D-4710-9E6B-D2DF198B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734E-070D-4430-8860-CE3428AE447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493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DB7303-6650-4AB1-9AF3-D948D590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2A10E705-88A6-41EA-B905-C14CE45C8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8552-EB1D-415A-A32F-95AC0FDEDF81}" type="datetimeFigureOut">
              <a:rPr lang="da-DK" smtClean="0"/>
              <a:t>19-03-2018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FAACEF48-5F45-4464-B456-81161A37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A041C8B-A454-4C98-A900-66C1556D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734E-070D-4430-8860-CE3428AE447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795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04FA4116-B5D9-4D35-BA26-8BFB5322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8552-EB1D-415A-A32F-95AC0FDEDF81}" type="datetimeFigureOut">
              <a:rPr lang="da-DK" smtClean="0"/>
              <a:t>19-03-2018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5EC5BE45-4ADE-40A2-890B-85161FC0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22AAE61-3605-4869-A859-F8D25904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734E-070D-4430-8860-CE3428AE447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184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759AF-F906-496E-B7B2-AC70EE557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7025DF8-4C92-4A73-981A-D6CA69743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DB0C4EB-BE6D-4341-B849-14293852B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23EEA24-666B-4FB2-9799-BD6CA323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8552-EB1D-415A-A32F-95AC0FDEDF81}" type="datetimeFigureOut">
              <a:rPr lang="da-DK" smtClean="0"/>
              <a:t>19-03-2018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6B06AA6-50B1-41AD-95FA-2EC5E6652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1FB4EC6-9949-4BC4-ADEA-4532EA6E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734E-070D-4430-8860-CE3428AE447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135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223603-62BF-45B2-B320-EA2AC0F0D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AA75A929-07C0-4013-8A04-A14FF3037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139F685-4FBC-48B3-84A5-B70700996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B3EAF2A-70A6-48F9-B542-2E5DC98ED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8552-EB1D-415A-A32F-95AC0FDEDF81}" type="datetimeFigureOut">
              <a:rPr lang="da-DK" smtClean="0"/>
              <a:t>19-03-2018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B7420AB-FBCE-465A-B732-2E973D96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8323CC7-4B4F-4DC1-BAA7-F888D853A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734E-070D-4430-8860-CE3428AE447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94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149D5B3-124C-4CFE-A095-1182B623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084998A-EF6B-46A7-9126-B7F0080DD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D038E61-3A8A-4B0E-B090-C20CD9485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88552-EB1D-415A-A32F-95AC0FDEDF81}" type="datetimeFigureOut">
              <a:rPr lang="da-DK" smtClean="0"/>
              <a:t>19-03-2018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560E5F9-6696-4E87-97FA-A03E037AD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EB8295B-2A77-4563-82AA-4EEEB37DD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8734E-070D-4430-8860-CE3428AE447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085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A46A0E-AED3-4FAD-898F-77937BE188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Implementering af husstandsbatterier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A77CC05-D393-4657-B782-CE066744EA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Jeppe og Laurids</a:t>
            </a:r>
          </a:p>
        </p:txBody>
      </p:sp>
    </p:spTree>
    <p:extLst>
      <p:ext uri="{BB962C8B-B14F-4D97-AF65-F5344CB8AC3E}">
        <p14:creationId xmlns:p14="http://schemas.microsoft.com/office/powerpoint/2010/main" val="409344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56E7F-0D38-475F-AF96-223C9616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Model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C3035BE-2665-44A1-8B60-AA0A6D90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2F8EF249-3C01-40A1-991A-32F37ADA7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795" y="1541988"/>
            <a:ext cx="8620217" cy="508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6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72756-BD29-4F3B-A00A-4F1392D8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Simuleringer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5DDBD56-986F-4BBF-91C1-AF67C5268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Case 1: Batteriers evne til at stabilisere elnettet ved fejl</a:t>
            </a:r>
          </a:p>
          <a:p>
            <a:r>
              <a:rPr lang="da-DK" dirty="0"/>
              <a:t>Case 2: Batteriers evne til absorbere overproduktion</a:t>
            </a:r>
          </a:p>
          <a:p>
            <a:r>
              <a:rPr lang="da-DK" dirty="0"/>
              <a:t>Case 3: Batteriers evne til udglatte produktion over døgnet</a:t>
            </a:r>
          </a:p>
          <a:p>
            <a:r>
              <a:rPr lang="da-DK" dirty="0"/>
              <a:t>Case 4: Husstandsbatteriers stabiliserende effekt i forhold til central batteripark</a:t>
            </a:r>
          </a:p>
          <a:p>
            <a:r>
              <a:rPr lang="da-DK" dirty="0"/>
              <a:t>(Case 5: Ø-drift af et boligområde)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3799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57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Implementering af husstandsbatterier</vt:lpstr>
      <vt:lpstr>Model</vt:lpstr>
      <vt:lpstr>Simuleringer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Implementering af husstandsbatterier</dc:title>
  <dc:creator>Laurids Givskov Jørgensen</dc:creator>
  <cp:lastModifiedBy>Laurids Givskov Jørgensen</cp:lastModifiedBy>
  <cp:revision>3</cp:revision>
  <dcterms:created xsi:type="dcterms:W3CDTF">2018-03-19T08:21:20Z</dcterms:created>
  <dcterms:modified xsi:type="dcterms:W3CDTF">2018-03-19T11:28:44Z</dcterms:modified>
</cp:coreProperties>
</file>