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2EE6-EF0F-A32B-4A25-1185CFCC0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C5BC6-C9AE-7753-44ED-F33A48600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8435-F0A4-03CF-7B0F-76E181EA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C1DB-1327-2621-144B-9A148427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234B-2971-2F39-4FC6-8B926C2B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84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16B6-DA09-6612-3085-35EDC690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7B766-23B5-4483-C61E-7D8D02680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71EA-6043-E185-C302-1F6B869F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7727-3C2D-673A-51A3-5155D861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F4C6-E9C0-E754-6170-B4A9E8CD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7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DC00C-0FC3-4B11-558D-AA07BE418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F7CAD-B8CF-5163-1DF4-E5B44D0F9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6F397-6E14-3B79-951B-D0D8DAF7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662E-2835-2D65-C659-19AA7346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024C7-7533-DBDF-EED7-6BDE97FB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72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9E26-80B3-4825-89D8-8A58153D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C483-C98B-448A-7CE9-B611DFD6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D2A0-59F0-F396-100D-042BD79A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9067-2D29-3D51-062D-4D71AB49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89B06-4138-DC5D-51C2-A22FA6B1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4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48A4-569E-A485-B494-C158C345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DACBE-1B63-92A3-9915-907502C7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0157-6724-E0AD-D74F-AAF8BCD3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0429D-AAD0-D5D5-ED2B-2B85A4BD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8863-D9D3-2E8B-79F9-31EBDC5B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54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4490-3377-735D-BA02-3A0FD378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B04E-AE2F-24C2-8E7A-9ECD06BCC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8599-4DA3-3968-A54A-38B9B799D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6C1B8-F19B-BC04-50A8-C847E9A6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DDD09-5EE3-5924-7322-7F01DCC9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BB0A0-6A7D-7733-131D-39E5F7D6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9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2F79-9271-CF74-4180-6683ADBD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0F5CF-71E6-BD88-A96D-FC8A8075E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4CC40-AA0D-245F-4475-9DDECB942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AA694-6655-F619-78B9-A41526A3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8928-02FB-00B9-54F7-AD2A6C794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A55F7-B238-6D78-6CCD-56B17761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FAA67-0191-AA70-189E-5FFECA57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7D4F8-2827-6193-BB3E-174F50FE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34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AF12-A375-6584-FD57-72FFE690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01E6E-249A-18A7-3A4D-DF754EC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2DF6B-BA2F-C4B7-6687-7BDAD347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0A734-D1F9-F57A-B921-732EAF51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B05D3-BF78-59D0-3F19-3622AD3F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3E997-B0EA-8EF6-BB8B-48D2195F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3080-973B-CA93-DEE6-68C32F6A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5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EC59-1829-CC87-15BF-0A27AFB3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A1F9-C7A5-CAED-8626-C3F7A9BD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E5621-DB75-F775-F02E-BF733B91D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56C1D-79F0-7B0B-DA6E-A85AA60B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641FA-E261-96AA-AD8E-483A146E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0FEA-8663-80E7-AC95-CC23286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81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0E4B-B3D9-8F96-7E76-93517D45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5AD2-91E4-7A1C-4EC4-2317FC51D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ABDC-309B-C4AD-11BB-7E5EEA90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3900A-6D8A-CC93-0BB5-9CA6B7FF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70723-CA33-FDB0-FB94-0DA3D212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461ED-0E3F-91C3-E586-CF0C4D82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37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CC55F-CB1A-0EC9-C2CB-69784B4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A909D-9A25-B488-285A-E5BBC257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683C-968B-2198-C0D9-F72A6EC7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A124-FD95-4055-888C-CDF9D4CA80B6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8E69-DD5B-BBAA-7031-A5CC5CB4A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A8BE-DC59-DEC7-A11E-6FE62C52A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5DB-5B10-40C8-A6B7-277AA747B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58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7055-4379-402B-E2EE-B751419F5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226" y="1122363"/>
            <a:ext cx="4983773" cy="2387600"/>
          </a:xfrm>
        </p:spPr>
        <p:txBody>
          <a:bodyPr/>
          <a:lstStyle/>
          <a:p>
            <a:r>
              <a:rPr lang="en-US" dirty="0"/>
              <a:t>Quaternions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BEEC2-E953-2733-5730-675A43F2C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4226" y="3602038"/>
            <a:ext cx="4983774" cy="1655762"/>
          </a:xfrm>
        </p:spPr>
        <p:txBody>
          <a:bodyPr/>
          <a:lstStyle/>
          <a:p>
            <a:r>
              <a:rPr lang="en-US" dirty="0"/>
              <a:t>They don’t have to be scary</a:t>
            </a:r>
            <a:endParaRPr lang="en-CA" dirty="0"/>
          </a:p>
        </p:txBody>
      </p:sp>
      <p:pic>
        <p:nvPicPr>
          <p:cNvPr id="1026" name="Picture 2" descr="I just spent 8 hours on 5 lines of code. Can you guess why? : r/Unity3D">
            <a:extLst>
              <a:ext uri="{FF2B5EF4-FFF2-40B4-BE49-F238E27FC236}">
                <a16:creationId xmlns:a16="http://schemas.microsoft.com/office/drawing/2014/main" id="{927430BC-0F4B-14E6-9C3F-98C0B9D84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4" y="1122363"/>
            <a:ext cx="47625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E6A6-A5F4-A37B-87FC-08B1B58C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260D-B9A7-1F40-BD85-AF6093DF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Composition of three rotations: Yaw, then Pitch, then Roll</a:t>
            </a:r>
          </a:p>
          <a:p>
            <a:pPr lvl="1"/>
            <a:r>
              <a:rPr lang="en-US" dirty="0"/>
              <a:t>The order matters!</a:t>
            </a:r>
          </a:p>
          <a:p>
            <a:pPr lvl="1"/>
            <a:r>
              <a:rPr lang="en-US" dirty="0"/>
              <a:t>(in math notation they’d go in the opposite order)</a:t>
            </a:r>
          </a:p>
          <a:p>
            <a:endParaRPr lang="en-US" dirty="0"/>
          </a:p>
          <a:p>
            <a:r>
              <a:rPr lang="en-US" dirty="0"/>
              <a:t>Consider a first person shooter:</a:t>
            </a:r>
          </a:p>
          <a:p>
            <a:pPr lvl="1"/>
            <a:r>
              <a:rPr lang="en-US" dirty="0"/>
              <a:t>Yaw = look left &amp; right: Y axis</a:t>
            </a:r>
          </a:p>
          <a:p>
            <a:pPr lvl="1"/>
            <a:r>
              <a:rPr lang="en-US" dirty="0"/>
              <a:t>Pitch = look up &amp; down: X axis</a:t>
            </a:r>
          </a:p>
          <a:p>
            <a:pPr lvl="1"/>
            <a:r>
              <a:rPr lang="en-US" dirty="0"/>
              <a:t>Roll = rotate around the camera axis (gatling gun?): Z axis</a:t>
            </a:r>
          </a:p>
          <a:p>
            <a:pPr lvl="1"/>
            <a:endParaRPr lang="en-US" dirty="0"/>
          </a:p>
          <a:p>
            <a:r>
              <a:rPr lang="en-US" dirty="0"/>
              <a:t>Represented in Unity as a Vector3: [pitch, yaw, roll]</a:t>
            </a:r>
          </a:p>
        </p:txBody>
      </p:sp>
    </p:spTree>
    <p:extLst>
      <p:ext uri="{BB962C8B-B14F-4D97-AF65-F5344CB8AC3E}">
        <p14:creationId xmlns:p14="http://schemas.microsoft.com/office/powerpoint/2010/main" val="124681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AB9E-DF91-EA78-06F0-0A7EDC7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E8A4-9A94-BE42-7C1E-4E2807DA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a black box that represents a rotation “somehow”.</a:t>
            </a:r>
          </a:p>
          <a:p>
            <a:endParaRPr lang="en-US" dirty="0"/>
          </a:p>
          <a:p>
            <a:r>
              <a:rPr lang="en-US" dirty="0"/>
              <a:t>As expressive as Euler Angles – you can convert between the two</a:t>
            </a:r>
          </a:p>
          <a:p>
            <a:pPr lvl="1"/>
            <a:r>
              <a:rPr lang="en-US" dirty="0"/>
              <a:t>Quaternion quat = </a:t>
            </a:r>
            <a:r>
              <a:rPr lang="en-US" dirty="0" err="1"/>
              <a:t>Quaternion.Euler</a:t>
            </a:r>
            <a:r>
              <a:rPr lang="en-US" dirty="0"/>
              <a:t>(</a:t>
            </a:r>
            <a:r>
              <a:rPr lang="en-US" dirty="0" err="1"/>
              <a:t>vec</a:t>
            </a:r>
            <a:r>
              <a:rPr lang="en-US" dirty="0"/>
              <a:t>);</a:t>
            </a:r>
            <a:endParaRPr lang="en-CA" dirty="0"/>
          </a:p>
          <a:p>
            <a:pPr lvl="1"/>
            <a:r>
              <a:rPr lang="en-US" dirty="0"/>
              <a:t>Vector3 </a:t>
            </a:r>
            <a:r>
              <a:rPr lang="en-US" dirty="0" err="1"/>
              <a:t>vec</a:t>
            </a:r>
            <a:r>
              <a:rPr lang="en-US" dirty="0"/>
              <a:t> = </a:t>
            </a:r>
            <a:r>
              <a:rPr lang="en-US" dirty="0" err="1"/>
              <a:t>quat.eulerAngles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(There is some loss of precision - don’t do it constantly).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4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A949-E527-A944-9E2C-896609C2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Composing/Decomposing Rotations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A3D8-DA5C-9F9E-9942-D91928A4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saw with Euler Angles, order matters.</a:t>
            </a:r>
          </a:p>
          <a:p>
            <a:endParaRPr lang="en-US" dirty="0"/>
          </a:p>
          <a:p>
            <a:r>
              <a:rPr lang="en-US" dirty="0" err="1"/>
              <a:t>worldRotation</a:t>
            </a:r>
            <a:r>
              <a:rPr lang="en-US" dirty="0"/>
              <a:t> = </a:t>
            </a:r>
            <a:r>
              <a:rPr lang="en-US" dirty="0" err="1"/>
              <a:t>localRotation</a:t>
            </a:r>
            <a:r>
              <a:rPr lang="en-US" dirty="0"/>
              <a:t> * </a:t>
            </a:r>
            <a:r>
              <a:rPr lang="en-US" dirty="0" err="1"/>
              <a:t>parentRotation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This is exactly what the Unity hierarchy does.</a:t>
            </a:r>
          </a:p>
          <a:p>
            <a:pPr lvl="1"/>
            <a:endParaRPr lang="en-US" dirty="0"/>
          </a:p>
          <a:p>
            <a:r>
              <a:rPr lang="en-US" dirty="0" err="1"/>
              <a:t>localRotation</a:t>
            </a:r>
            <a:r>
              <a:rPr lang="en-US" dirty="0"/>
              <a:t> = </a:t>
            </a:r>
            <a:r>
              <a:rPr lang="en-US" dirty="0" err="1"/>
              <a:t>Quaternion.Inverse</a:t>
            </a:r>
            <a:r>
              <a:rPr lang="en-US" dirty="0"/>
              <a:t>(</a:t>
            </a:r>
            <a:r>
              <a:rPr lang="en-US" dirty="0" err="1"/>
              <a:t>parentRotation</a:t>
            </a:r>
            <a:r>
              <a:rPr lang="en-US" dirty="0"/>
              <a:t>) * </a:t>
            </a:r>
            <a:r>
              <a:rPr lang="en-US" dirty="0" err="1"/>
              <a:t>worldRotation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Like adding and subtracting vectors: </a:t>
            </a:r>
            <a:r>
              <a:rPr lang="en-US" dirty="0" err="1"/>
              <a:t>Quaternion.Inverse</a:t>
            </a:r>
            <a:r>
              <a:rPr lang="en-US" dirty="0"/>
              <a:t> “negates” the rotation, allowing you to “subtract” it from the </a:t>
            </a:r>
            <a:r>
              <a:rPr lang="en-US" dirty="0" err="1"/>
              <a:t>worldRotation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450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9D1-9066-05D0-F3EA-0DED9766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useful 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0ECE-09D9-AD31-CCD0-4A9D8880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rotate a vector: Vector3 </a:t>
            </a:r>
            <a:r>
              <a:rPr lang="en-US" dirty="0" err="1"/>
              <a:t>rotatedPos</a:t>
            </a:r>
            <a:r>
              <a:rPr lang="en-US" dirty="0"/>
              <a:t> = quat * pos</a:t>
            </a:r>
          </a:p>
          <a:p>
            <a:r>
              <a:rPr lang="en-US" dirty="0" err="1"/>
              <a:t>Quaternion.LookRotation</a:t>
            </a:r>
            <a:r>
              <a:rPr lang="en-US" dirty="0"/>
              <a:t>(direction, up)</a:t>
            </a:r>
          </a:p>
          <a:p>
            <a:r>
              <a:rPr lang="en-US" dirty="0" err="1"/>
              <a:t>Quaternion.Lerp</a:t>
            </a:r>
            <a:r>
              <a:rPr lang="en-US" dirty="0"/>
              <a:t>/</a:t>
            </a:r>
            <a:r>
              <a:rPr lang="en-US" dirty="0" err="1"/>
              <a:t>Slerp</a:t>
            </a:r>
            <a:endParaRPr lang="en-US" dirty="0"/>
          </a:p>
          <a:p>
            <a:r>
              <a:rPr lang="en-US" dirty="0" err="1"/>
              <a:t>Quaternion.ToAngleAxis</a:t>
            </a:r>
            <a:r>
              <a:rPr lang="en-US" dirty="0"/>
              <a:t>(out float angle, out Vector3 axis);</a:t>
            </a:r>
          </a:p>
          <a:p>
            <a:pPr lvl="1"/>
            <a:r>
              <a:rPr lang="en-US" dirty="0"/>
              <a:t>Just copies out the quaternion’s internal fields!</a:t>
            </a:r>
          </a:p>
          <a:p>
            <a:r>
              <a:rPr lang="en-US" dirty="0" err="1"/>
              <a:t>Quaternion.Normalize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Normalize forces the axis to be unit length. (If the axis isn’t unit length, things get weird. If the axis is zero, things get very weird.)</a:t>
            </a:r>
          </a:p>
          <a:p>
            <a:pPr lvl="1"/>
            <a:r>
              <a:rPr lang="en-US" dirty="0"/>
              <a:t>Rarely needed, but consider it if you’re iteratively composing a rotation every frame.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87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307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Quaternions</vt:lpstr>
      <vt:lpstr>Euler Angles</vt:lpstr>
      <vt:lpstr>Quaternions</vt:lpstr>
      <vt:lpstr>Composing/Decomposing Rotations</vt:lpstr>
      <vt:lpstr>Some other useful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Quaternions</dc:title>
  <dc:creator>Laurence Cheers</dc:creator>
  <cp:lastModifiedBy>Laurence Cheers</cp:lastModifiedBy>
  <cp:revision>1</cp:revision>
  <dcterms:created xsi:type="dcterms:W3CDTF">2022-07-05T17:23:17Z</dcterms:created>
  <dcterms:modified xsi:type="dcterms:W3CDTF">2022-07-05T22:53:01Z</dcterms:modified>
</cp:coreProperties>
</file>