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6E4"/>
    <a:srgbClr val="D18568"/>
    <a:srgbClr val="E79473"/>
    <a:srgbClr val="895744"/>
    <a:srgbClr val="DCE9F1"/>
    <a:srgbClr val="00A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A8EF7-A894-48CF-B6A4-C32B1765EEF9}" v="3" dt="2024-05-22T10:53:09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4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Roychoudhuri" userId="577f3aec-67f0-47ff-9519-aef4ef46f579" providerId="ADAL" clId="{199A8EF7-A894-48CF-B6A4-C32B1765EEF9}"/>
    <pc:docChg chg="undo custSel modSld">
      <pc:chgData name="Rahul Roychoudhuri" userId="577f3aec-67f0-47ff-9519-aef4ef46f579" providerId="ADAL" clId="{199A8EF7-A894-48CF-B6A4-C32B1765EEF9}" dt="2024-05-22T11:02:22.552" v="40" actId="1076"/>
      <pc:docMkLst>
        <pc:docMk/>
      </pc:docMkLst>
      <pc:sldChg chg="delSp modSp mod">
        <pc:chgData name="Rahul Roychoudhuri" userId="577f3aec-67f0-47ff-9519-aef4ef46f579" providerId="ADAL" clId="{199A8EF7-A894-48CF-B6A4-C32B1765EEF9}" dt="2024-05-22T11:02:22.552" v="40" actId="1076"/>
        <pc:sldMkLst>
          <pc:docMk/>
          <pc:sldMk cId="1770564900" sldId="256"/>
        </pc:sldMkLst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28" creationId="{BE0384EC-0880-23E5-37CE-C71A0EAF1EB0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1" creationId="{15CB2292-A11F-B6BE-0705-21C740D4B6A5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2" creationId="{285644AA-6B36-7E6E-ADEA-BAEAA104DDC5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3" creationId="{AE5C10A5-6E4A-FA0E-D1DF-911800D93C62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4" creationId="{096AA8F0-06FA-B40D-91CC-25BFA2106E44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5" creationId="{4C0E263C-10A4-9ECB-6D4F-D062D20B7F47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6" creationId="{BAAAB2F3-8175-6993-BC21-15D40B6F826D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7" creationId="{AE03164A-55EF-A64B-8A49-BAB34400852D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8" creationId="{323B435A-F088-5D55-7459-A270B86D6B85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39" creationId="{033D810B-6CA8-3EFF-EADF-22CC29C408C6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42" creationId="{45AD60BC-2242-A9C1-1D86-811778C137E4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43" creationId="{927FA642-D704-1F92-CF92-07A17E72A0BE}"/>
          </ac:spMkLst>
        </pc:spChg>
        <pc:spChg chg="mod">
          <ac:chgData name="Rahul Roychoudhuri" userId="577f3aec-67f0-47ff-9519-aef4ef46f579" providerId="ADAL" clId="{199A8EF7-A894-48CF-B6A4-C32B1765EEF9}" dt="2024-05-22T10:53:24.817" v="28" actId="1036"/>
          <ac:spMkLst>
            <pc:docMk/>
            <pc:sldMk cId="1770564900" sldId="256"/>
            <ac:spMk id="44" creationId="{E8B6DBD7-3604-9124-E55A-FFE0E758CF78}"/>
          </ac:spMkLst>
        </pc:spChg>
        <pc:spChg chg="mod">
          <ac:chgData name="Rahul Roychoudhuri" userId="577f3aec-67f0-47ff-9519-aef4ef46f579" providerId="ADAL" clId="{199A8EF7-A894-48CF-B6A4-C32B1765EEF9}" dt="2024-05-22T10:53:30.386" v="32" actId="1035"/>
          <ac:spMkLst>
            <pc:docMk/>
            <pc:sldMk cId="1770564900" sldId="256"/>
            <ac:spMk id="45" creationId="{FE29BDB3-47DC-9469-CCBA-494DFA5AFDA0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46" creationId="{7B2F18C6-EE8E-8D44-3948-9345A5EB9706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47" creationId="{C63FB772-4FB0-ED8D-EBDF-084CDCDA3978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48" creationId="{B09464B7-E44E-01F3-DEEF-1A673D666D5C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49" creationId="{064FDB1F-C4C5-8043-34D3-CDED7B2CE4A5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2" creationId="{9DB64101-4099-AC5E-8332-870076319581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3" creationId="{9407D842-2A6D-C68E-C533-E687DD158E47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4" creationId="{D58A3D47-D1A8-2668-8F0A-468C665996C5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5" creationId="{950BA412-364C-E21D-44BE-F96BFE6F53AA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6" creationId="{A39516B3-EECE-7CE3-6D8B-B27705B82631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7" creationId="{D645CC29-1764-4653-3698-BC363E1E792E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8" creationId="{68E1015D-343C-62A7-CA63-3CFB91EA694D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59" creationId="{ADBBAA96-2CD6-70BA-91AA-A3FF6AE3DF55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60" creationId="{2205D2E8-EEA2-242C-84C9-067AD9F793C2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65" creationId="{082D2F51-B3BE-717A-3C1A-6D1B13594250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66" creationId="{151733D9-9B3F-D2D7-BDDE-87CC4D67A561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67" creationId="{F7C12825-2142-BD67-2787-E4C1A0D12DD2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68" creationId="{5C528472-E56C-1B46-FFA8-5C2A22DF6D7B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70" creationId="{E6893330-A867-C8E7-A6B3-F27A414366D3}"/>
          </ac:spMkLst>
        </pc:spChg>
        <pc:spChg chg="mod">
          <ac:chgData name="Rahul Roychoudhuri" userId="577f3aec-67f0-47ff-9519-aef4ef46f579" providerId="ADAL" clId="{199A8EF7-A894-48CF-B6A4-C32B1765EEF9}" dt="2024-05-22T10:53:09.727" v="22" actId="1076"/>
          <ac:spMkLst>
            <pc:docMk/>
            <pc:sldMk cId="1770564900" sldId="256"/>
            <ac:spMk id="73" creationId="{69C35639-C66E-A78E-AED9-AD31086FE3AA}"/>
          </ac:spMkLst>
        </pc:spChg>
        <pc:spChg chg="del">
          <ac:chgData name="Rahul Roychoudhuri" userId="577f3aec-67f0-47ff-9519-aef4ef46f579" providerId="ADAL" clId="{199A8EF7-A894-48CF-B6A4-C32B1765EEF9}" dt="2024-05-22T10:52:35.747" v="9" actId="478"/>
          <ac:spMkLst>
            <pc:docMk/>
            <pc:sldMk cId="1770564900" sldId="256"/>
            <ac:spMk id="74" creationId="{3F7DDD89-FB8F-CFC4-B3A9-D4D4194CC127}"/>
          </ac:spMkLst>
        </pc:spChg>
        <pc:spChg chg="mod ord">
          <ac:chgData name="Rahul Roychoudhuri" userId="577f3aec-67f0-47ff-9519-aef4ef46f579" providerId="ADAL" clId="{199A8EF7-A894-48CF-B6A4-C32B1765EEF9}" dt="2024-05-22T11:02:22.552" v="40" actId="1076"/>
          <ac:spMkLst>
            <pc:docMk/>
            <pc:sldMk cId="1770564900" sldId="256"/>
            <ac:spMk id="99" creationId="{28ED8F7B-5F3C-DDD5-3C47-E41B24CF044F}"/>
          </ac:spMkLst>
        </pc:spChg>
        <pc:spChg chg="mod">
          <ac:chgData name="Rahul Roychoudhuri" userId="577f3aec-67f0-47ff-9519-aef4ef46f579" providerId="ADAL" clId="{199A8EF7-A894-48CF-B6A4-C32B1765EEF9}" dt="2024-05-22T10:52:22.558" v="8" actId="207"/>
          <ac:spMkLst>
            <pc:docMk/>
            <pc:sldMk cId="1770564900" sldId="256"/>
            <ac:spMk id="102" creationId="{BA37485D-D458-730D-DFA0-31F2126A08F7}"/>
          </ac:spMkLst>
        </pc:spChg>
        <pc:spChg chg="mod">
          <ac:chgData name="Rahul Roychoudhuri" userId="577f3aec-67f0-47ff-9519-aef4ef46f579" providerId="ADAL" clId="{199A8EF7-A894-48CF-B6A4-C32B1765EEF9}" dt="2024-05-22T10:50:03.956" v="0" actId="207"/>
          <ac:spMkLst>
            <pc:docMk/>
            <pc:sldMk cId="1770564900" sldId="256"/>
            <ac:spMk id="103" creationId="{A9554E95-2113-EA4C-D60D-2E7E4AADE6B1}"/>
          </ac:spMkLst>
        </pc:spChg>
        <pc:spChg chg="mod">
          <ac:chgData name="Rahul Roychoudhuri" userId="577f3aec-67f0-47ff-9519-aef4ef46f579" providerId="ADAL" clId="{199A8EF7-A894-48CF-B6A4-C32B1765EEF9}" dt="2024-05-22T10:50:35.370" v="3" actId="207"/>
          <ac:spMkLst>
            <pc:docMk/>
            <pc:sldMk cId="1770564900" sldId="256"/>
            <ac:spMk id="104" creationId="{8363FB97-758E-7FE5-2064-490587F1858D}"/>
          </ac:spMkLst>
        </pc:spChg>
        <pc:spChg chg="mod">
          <ac:chgData name="Rahul Roychoudhuri" userId="577f3aec-67f0-47ff-9519-aef4ef46f579" providerId="ADAL" clId="{199A8EF7-A894-48CF-B6A4-C32B1765EEF9}" dt="2024-05-22T10:50:15.507" v="1" actId="207"/>
          <ac:spMkLst>
            <pc:docMk/>
            <pc:sldMk cId="1770564900" sldId="256"/>
            <ac:spMk id="105" creationId="{65A2DF07-1F65-C195-3762-115173D6DB61}"/>
          </ac:spMkLst>
        </pc:spChg>
        <pc:spChg chg="mod">
          <ac:chgData name="Rahul Roychoudhuri" userId="577f3aec-67f0-47ff-9519-aef4ef46f579" providerId="ADAL" clId="{199A8EF7-A894-48CF-B6A4-C32B1765EEF9}" dt="2024-05-22T10:50:26.420" v="2" actId="207"/>
          <ac:spMkLst>
            <pc:docMk/>
            <pc:sldMk cId="1770564900" sldId="256"/>
            <ac:spMk id="106" creationId="{BA531988-5AE4-AF39-21B1-7A6CA0E03B93}"/>
          </ac:spMkLst>
        </pc:spChg>
        <pc:spChg chg="mod">
          <ac:chgData name="Rahul Roychoudhuri" userId="577f3aec-67f0-47ff-9519-aef4ef46f579" providerId="ADAL" clId="{199A8EF7-A894-48CF-B6A4-C32B1765EEF9}" dt="2024-05-22T10:50:43.994" v="4" actId="207"/>
          <ac:spMkLst>
            <pc:docMk/>
            <pc:sldMk cId="1770564900" sldId="256"/>
            <ac:spMk id="107" creationId="{72D1F6AB-5121-0ACA-9FAA-7740BDB7EE24}"/>
          </ac:spMkLst>
        </pc:spChg>
        <pc:spChg chg="mod">
          <ac:chgData name="Rahul Roychoudhuri" userId="577f3aec-67f0-47ff-9519-aef4ef46f579" providerId="ADAL" clId="{199A8EF7-A894-48CF-B6A4-C32B1765EEF9}" dt="2024-05-22T10:50:51.714" v="5" actId="207"/>
          <ac:spMkLst>
            <pc:docMk/>
            <pc:sldMk cId="1770564900" sldId="256"/>
            <ac:spMk id="108" creationId="{4041CDCE-81CF-D36E-BE7B-4F770B58560E}"/>
          </ac:spMkLst>
        </pc:spChg>
        <pc:grpChg chg="mod">
          <ac:chgData name="Rahul Roychoudhuri" userId="577f3aec-67f0-47ff-9519-aef4ef46f579" providerId="ADAL" clId="{199A8EF7-A894-48CF-B6A4-C32B1765EEF9}" dt="2024-05-22T10:53:09.727" v="22" actId="1076"/>
          <ac:grpSpMkLst>
            <pc:docMk/>
            <pc:sldMk cId="1770564900" sldId="256"/>
            <ac:grpSpMk id="29" creationId="{58E9282F-BC9E-B2BA-272E-4EBD1AC96B04}"/>
          </ac:grpSpMkLst>
        </pc:grpChg>
        <pc:grpChg chg="mod">
          <ac:chgData name="Rahul Roychoudhuri" userId="577f3aec-67f0-47ff-9519-aef4ef46f579" providerId="ADAL" clId="{199A8EF7-A894-48CF-B6A4-C32B1765EEF9}" dt="2024-05-22T10:53:09.727" v="22" actId="1076"/>
          <ac:grpSpMkLst>
            <pc:docMk/>
            <pc:sldMk cId="1770564900" sldId="256"/>
            <ac:grpSpMk id="64" creationId="{85E7731A-4757-C293-03D4-9ABC987CFA2C}"/>
          </ac:grpSpMkLst>
        </pc:grpChg>
        <pc:grpChg chg="mod">
          <ac:chgData name="Rahul Roychoudhuri" userId="577f3aec-67f0-47ff-9519-aef4ef46f579" providerId="ADAL" clId="{199A8EF7-A894-48CF-B6A4-C32B1765EEF9}" dt="2024-05-22T10:53:09.727" v="22" actId="1076"/>
          <ac:grpSpMkLst>
            <pc:docMk/>
            <pc:sldMk cId="1770564900" sldId="256"/>
            <ac:grpSpMk id="75" creationId="{EA77D18E-9A44-7342-7876-92470B2507AF}"/>
          </ac:grpSpMkLst>
        </pc:grpChg>
        <pc:picChg chg="mod">
          <ac:chgData name="Rahul Roychoudhuri" userId="577f3aec-67f0-47ff-9519-aef4ef46f579" providerId="ADAL" clId="{199A8EF7-A894-48CF-B6A4-C32B1765EEF9}" dt="2024-05-22T10:53:09.727" v="22" actId="1076"/>
          <ac:picMkLst>
            <pc:docMk/>
            <pc:sldMk cId="1770564900" sldId="256"/>
            <ac:picMk id="30" creationId="{70D5DB01-FA48-0B42-8DE0-18F4521E7576}"/>
          </ac:picMkLst>
        </pc:picChg>
        <pc:picChg chg="mod">
          <ac:chgData name="Rahul Roychoudhuri" userId="577f3aec-67f0-47ff-9519-aef4ef46f579" providerId="ADAL" clId="{199A8EF7-A894-48CF-B6A4-C32B1765EEF9}" dt="2024-05-22T10:53:09.727" v="22" actId="1076"/>
          <ac:picMkLst>
            <pc:docMk/>
            <pc:sldMk cId="1770564900" sldId="256"/>
            <ac:picMk id="61" creationId="{663AD021-9035-292D-F5BC-868934B4ED0E}"/>
          </ac:picMkLst>
        </pc:picChg>
        <pc:picChg chg="mod">
          <ac:chgData name="Rahul Roychoudhuri" userId="577f3aec-67f0-47ff-9519-aef4ef46f579" providerId="ADAL" clId="{199A8EF7-A894-48CF-B6A4-C32B1765EEF9}" dt="2024-05-22T10:53:09.727" v="22" actId="1076"/>
          <ac:picMkLst>
            <pc:docMk/>
            <pc:sldMk cId="1770564900" sldId="256"/>
            <ac:picMk id="69" creationId="{8A396602-2B83-EFE0-83E3-7305D573E226}"/>
          </ac:picMkLst>
        </pc:picChg>
        <pc:picChg chg="mod">
          <ac:chgData name="Rahul Roychoudhuri" userId="577f3aec-67f0-47ff-9519-aef4ef46f579" providerId="ADAL" clId="{199A8EF7-A894-48CF-B6A4-C32B1765EEF9}" dt="2024-05-22T10:53:09.727" v="22" actId="1076"/>
          <ac:picMkLst>
            <pc:docMk/>
            <pc:sldMk cId="1770564900" sldId="256"/>
            <ac:picMk id="71" creationId="{068F2718-0C17-634D-8A43-69D09E79FFAC}"/>
          </ac:picMkLst>
        </pc:picChg>
        <pc:picChg chg="mod">
          <ac:chgData name="Rahul Roychoudhuri" userId="577f3aec-67f0-47ff-9519-aef4ef46f579" providerId="ADAL" clId="{199A8EF7-A894-48CF-B6A4-C32B1765EEF9}" dt="2024-05-22T10:53:09.727" v="22" actId="1076"/>
          <ac:picMkLst>
            <pc:docMk/>
            <pc:sldMk cId="1770564900" sldId="256"/>
            <ac:picMk id="72" creationId="{84B6D3C3-802B-D244-B9BA-706D9033AE4C}"/>
          </ac:picMkLst>
        </pc:picChg>
        <pc:cxnChg chg="mod">
          <ac:chgData name="Rahul Roychoudhuri" userId="577f3aec-67f0-47ff-9519-aef4ef46f579" providerId="ADAL" clId="{199A8EF7-A894-48CF-B6A4-C32B1765EEF9}" dt="2024-05-22T10:53:09.727" v="22" actId="1076"/>
          <ac:cxnSpMkLst>
            <pc:docMk/>
            <pc:sldMk cId="1770564900" sldId="256"/>
            <ac:cxnSpMk id="40" creationId="{7286C9D4-BB6B-0611-2AD5-15DDBEC470AD}"/>
          </ac:cxnSpMkLst>
        </pc:cxnChg>
        <pc:cxnChg chg="mod">
          <ac:chgData name="Rahul Roychoudhuri" userId="577f3aec-67f0-47ff-9519-aef4ef46f579" providerId="ADAL" clId="{199A8EF7-A894-48CF-B6A4-C32B1765EEF9}" dt="2024-05-22T10:53:09.727" v="22" actId="1076"/>
          <ac:cxnSpMkLst>
            <pc:docMk/>
            <pc:sldMk cId="1770564900" sldId="256"/>
            <ac:cxnSpMk id="41" creationId="{879EA9CA-11A6-D18E-FD38-2186E21BAF11}"/>
          </ac:cxnSpMkLst>
        </pc:cxnChg>
        <pc:cxnChg chg="mod">
          <ac:chgData name="Rahul Roychoudhuri" userId="577f3aec-67f0-47ff-9519-aef4ef46f579" providerId="ADAL" clId="{199A8EF7-A894-48CF-B6A4-C32B1765EEF9}" dt="2024-05-22T10:53:09.727" v="22" actId="1076"/>
          <ac:cxnSpMkLst>
            <pc:docMk/>
            <pc:sldMk cId="1770564900" sldId="256"/>
            <ac:cxnSpMk id="50" creationId="{C0267A47-ED46-4730-4B7B-6301FE18F03D}"/>
          </ac:cxnSpMkLst>
        </pc:cxnChg>
        <pc:cxnChg chg="mod">
          <ac:chgData name="Rahul Roychoudhuri" userId="577f3aec-67f0-47ff-9519-aef4ef46f579" providerId="ADAL" clId="{199A8EF7-A894-48CF-B6A4-C32B1765EEF9}" dt="2024-05-22T10:53:09.727" v="22" actId="1076"/>
          <ac:cxnSpMkLst>
            <pc:docMk/>
            <pc:sldMk cId="1770564900" sldId="256"/>
            <ac:cxnSpMk id="51" creationId="{2C885A85-ACC0-CE21-CC09-8C2D1A2FC457}"/>
          </ac:cxnSpMkLst>
        </pc:cxnChg>
        <pc:cxnChg chg="mod">
          <ac:chgData name="Rahul Roychoudhuri" userId="577f3aec-67f0-47ff-9519-aef4ef46f579" providerId="ADAL" clId="{199A8EF7-A894-48CF-B6A4-C32B1765EEF9}" dt="2024-05-22T10:53:09.727" v="22" actId="1076"/>
          <ac:cxnSpMkLst>
            <pc:docMk/>
            <pc:sldMk cId="1770564900" sldId="256"/>
            <ac:cxnSpMk id="62" creationId="{014B113B-1E66-358E-8B5B-2D6572BEC766}"/>
          </ac:cxnSpMkLst>
        </pc:cxnChg>
        <pc:cxnChg chg="mod">
          <ac:chgData name="Rahul Roychoudhuri" userId="577f3aec-67f0-47ff-9519-aef4ef46f579" providerId="ADAL" clId="{199A8EF7-A894-48CF-B6A4-C32B1765EEF9}" dt="2024-05-22T10:53:09.727" v="22" actId="1076"/>
          <ac:cxnSpMkLst>
            <pc:docMk/>
            <pc:sldMk cId="1770564900" sldId="256"/>
            <ac:cxnSpMk id="63" creationId="{3AADA374-ABE1-3020-54BD-D793DA29721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384A-DBD0-52B5-148C-F10015AC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3D63C-78E5-8126-450A-55A6B6C82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B1608-DA0B-ECFF-7A38-44D7B28D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8167-0C8D-3AF6-87BE-7BE4AAC7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F7D61-B3A8-6417-FF67-74C60134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7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B8AF-81DA-39A8-828A-C537058A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99B9A-8E90-E4D4-85B0-A7A8C4558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47CF-1603-5BD6-5494-513A1F3C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E9B2-E87D-6999-0C96-0EABF23E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83AD-9782-7A5F-4F25-EA6EB71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9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77E1E-C678-8373-E7E5-0FDE7B64A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B0D73-15AE-6103-9EAC-E9789F00A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7E60-D199-99C0-7BD5-3CD8A0B2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291D2-2793-359A-13A3-F90D95B5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DA7F-BEF3-950C-438F-29854BBD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0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9F03-C6AF-6B9B-B3A9-9777DF7D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96F1-9E61-F277-F9FF-92BABE9C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742FD-EC81-C467-48DB-B2046FD7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A987D-FDC7-2790-148A-ECE44238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124D9-92B9-D8E2-0405-2116B82E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2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3966-A703-1850-80CF-F9988CFF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49B0A-DBF4-D39A-39CE-294E6F94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583E-AA9E-7CD4-F25D-1EFE3945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004E-93B1-BB02-0842-5B7668A9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A229-963E-5CB2-D35D-2E96354D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6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4AD3-987C-EEB7-B65F-E24CBEB2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BBBE-7F91-0EAC-B690-7104E154D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5F539-89D4-E108-817D-BD5A9E490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8E847-F932-16DF-CE5E-A93EC84E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C4E1-9C9C-5556-C63E-2F134EA2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5AEB1-3440-2453-56A5-31565B7F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3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3A60-6903-9FAD-0271-CA78A9E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3B122-92EC-13AF-B2C3-372E70F73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AA0F2-BFD0-703D-B4D0-3C97FC17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0F04B-B256-70C9-A87B-188F5D0F8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A3328-BC44-32B7-2798-01A6C8FED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BAA82-616F-B30F-F93B-E4B5DFE9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BAA73-D3C5-C398-6102-E5207DDD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9D3F8-73FC-DAE9-869F-DB3F0AC7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4050-29FE-ED92-53D3-6B53B940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F8DB0-A964-C8C2-0B9D-AABA13B0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F8391-FD2C-7AF6-DC75-8F3BDC96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D1DFF-6B7A-6759-7B43-4831689D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89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85CF8-7B46-D4AB-B997-CBC30A9A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D8D3A-CBE0-5C34-0341-9F70ABEB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ED98B-F65A-EB89-C2B6-62D9B373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1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4DF6-16B5-FAF7-B4C9-E3831448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88A9-F1BF-1EF7-C946-9D7CE568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89670-E291-30E4-DE86-D20DB3650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222E6-E319-CE74-74CB-FB0B12C6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E6A12-820A-2570-DE68-091A2BFC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F2EEF-E491-D949-0A49-E353143C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6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6EB-6612-A4C2-7415-DED84B7E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96AE9-EE4D-DE31-D871-152096C9B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08FAB-7EB9-3AC6-1AF3-D45FC74A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8086-12DC-75DA-172B-AEA360F6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7AF59-6D76-C821-F1DC-4E41F0AA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B808C-D9B3-30F7-1EE4-E41942AB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8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D927D-B70D-BEA8-8AE0-3983ACCB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DB8-639C-1B31-0651-D049B257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EE14-C496-A463-56E3-68D23455D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C9740-8A86-46BE-A6C4-E1CAF05FC893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F52BE-12A1-1BC1-A630-6EC045179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8663-E807-0D11-07EF-63BD5EF4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9BD95-FD81-4492-B9EE-F32245DCF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6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EA77D18E-9A44-7342-7876-92470B2507AF}"/>
              </a:ext>
            </a:extLst>
          </p:cNvPr>
          <p:cNvGrpSpPr/>
          <p:nvPr/>
        </p:nvGrpSpPr>
        <p:grpSpPr>
          <a:xfrm>
            <a:off x="1851099" y="3479142"/>
            <a:ext cx="5776275" cy="2981413"/>
            <a:chOff x="4505374" y="279727"/>
            <a:chExt cx="8963660" cy="46265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E0384EC-0880-23E5-37CE-C71A0EAF1EB0}"/>
                </a:ext>
              </a:extLst>
            </p:cNvPr>
            <p:cNvSpPr/>
            <p:nvPr/>
          </p:nvSpPr>
          <p:spPr>
            <a:xfrm>
              <a:off x="7916594" y="3948723"/>
              <a:ext cx="5486400" cy="698500"/>
            </a:xfrm>
            <a:prstGeom prst="rect">
              <a:avLst/>
            </a:prstGeom>
            <a:solidFill>
              <a:srgbClr val="F9F0FA"/>
            </a:solidFill>
            <a:ln>
              <a:solidFill>
                <a:srgbClr val="F9F0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8E9282F-BC9E-B2BA-272E-4EBD1AC96B04}"/>
                </a:ext>
              </a:extLst>
            </p:cNvPr>
            <p:cNvGrpSpPr/>
            <p:nvPr/>
          </p:nvGrpSpPr>
          <p:grpSpPr>
            <a:xfrm>
              <a:off x="4528234" y="583661"/>
              <a:ext cx="8879840" cy="3914220"/>
              <a:chOff x="132080" y="1867338"/>
              <a:chExt cx="8879840" cy="3914220"/>
            </a:xfrm>
          </p:grpSpPr>
          <p:pic>
            <p:nvPicPr>
              <p:cNvPr id="30" name="Picture 2" descr="Frontiers | The development of CD8 T-cell exhaustion heterogeneity and the  therapeutic potentials in cancer">
                <a:extLst>
                  <a:ext uri="{FF2B5EF4-FFF2-40B4-BE49-F238E27FC236}">
                    <a16:creationId xmlns:a16="http://schemas.microsoft.com/office/drawing/2014/main" id="{70D5DB01-FA48-0B42-8DE0-18F4521E75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80" y="1867338"/>
                <a:ext cx="8879840" cy="39142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5CB2292-A11F-B6BE-0705-21C740D4B6A5}"/>
                  </a:ext>
                </a:extLst>
              </p:cNvPr>
              <p:cNvSpPr/>
              <p:nvPr/>
            </p:nvSpPr>
            <p:spPr>
              <a:xfrm>
                <a:off x="3352800" y="2692251"/>
                <a:ext cx="140853" cy="19813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85644AA-6B36-7E6E-ADEA-BAEAA104DDC5}"/>
                  </a:ext>
                </a:extLst>
              </p:cNvPr>
              <p:cNvSpPr/>
              <p:nvPr/>
            </p:nvSpPr>
            <p:spPr>
              <a:xfrm>
                <a:off x="3289300" y="2783691"/>
                <a:ext cx="163713" cy="18873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5C10A5-6E4A-FA0E-D1DF-911800D93C62}"/>
                  </a:ext>
                </a:extLst>
              </p:cNvPr>
              <p:cNvSpPr/>
              <p:nvPr/>
            </p:nvSpPr>
            <p:spPr>
              <a:xfrm>
                <a:off x="3258820" y="2722731"/>
                <a:ext cx="163713" cy="18873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96AA8F0-06FA-B40D-91CC-25BFA2106E44}"/>
                  </a:ext>
                </a:extLst>
              </p:cNvPr>
              <p:cNvSpPr/>
              <p:nvPr/>
            </p:nvSpPr>
            <p:spPr>
              <a:xfrm>
                <a:off x="3401061" y="4561839"/>
                <a:ext cx="104140" cy="3530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0E263C-10A4-9ECB-6D4F-D062D20B7F47}"/>
                </a:ext>
              </a:extLst>
            </p:cNvPr>
            <p:cNvSpPr/>
            <p:nvPr/>
          </p:nvSpPr>
          <p:spPr>
            <a:xfrm>
              <a:off x="7459394" y="590843"/>
              <a:ext cx="5288280" cy="160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AAB2F3-8175-6993-BC21-15D40B6F826D}"/>
                </a:ext>
              </a:extLst>
            </p:cNvPr>
            <p:cNvSpPr txBox="1"/>
            <p:nvPr/>
          </p:nvSpPr>
          <p:spPr>
            <a:xfrm>
              <a:off x="8998634" y="804203"/>
              <a:ext cx="527859" cy="38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Ag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03164A-55EF-A64B-8A49-BAB34400852D}"/>
                </a:ext>
              </a:extLst>
            </p:cNvPr>
            <p:cNvSpPr txBox="1"/>
            <p:nvPr/>
          </p:nvSpPr>
          <p:spPr>
            <a:xfrm>
              <a:off x="10827434" y="804203"/>
              <a:ext cx="527859" cy="38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Ag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3B435A-F088-5D55-7459-A270B86D6B85}"/>
                </a:ext>
              </a:extLst>
            </p:cNvPr>
            <p:cNvSpPr txBox="1"/>
            <p:nvPr/>
          </p:nvSpPr>
          <p:spPr>
            <a:xfrm>
              <a:off x="7456498" y="279727"/>
              <a:ext cx="1796509" cy="38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Central memory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3D810B-6CA8-3EFF-EADF-22CC29C408C6}"/>
                </a:ext>
              </a:extLst>
            </p:cNvPr>
            <p:cNvSpPr txBox="1"/>
            <p:nvPr/>
          </p:nvSpPr>
          <p:spPr>
            <a:xfrm>
              <a:off x="11254153" y="279727"/>
              <a:ext cx="1896011" cy="38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Terminal effector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86C9D4-BB6B-0611-2AD5-15DDBEC470AD}"/>
                </a:ext>
              </a:extLst>
            </p:cNvPr>
            <p:cNvCxnSpPr/>
            <p:nvPr/>
          </p:nvCxnSpPr>
          <p:spPr>
            <a:xfrm>
              <a:off x="12061874" y="888023"/>
              <a:ext cx="0" cy="47244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9EA9CA-11A6-D18E-FD38-2186E21BA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8994" y="1055663"/>
              <a:ext cx="35052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5AD60BC-2242-A9C1-1D86-811778C137E4}"/>
                </a:ext>
              </a:extLst>
            </p:cNvPr>
            <p:cNvSpPr/>
            <p:nvPr/>
          </p:nvSpPr>
          <p:spPr>
            <a:xfrm>
              <a:off x="6285914" y="2836203"/>
              <a:ext cx="1280160" cy="756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27FA642-D704-1F92-CF92-07A17E72A0BE}"/>
                </a:ext>
              </a:extLst>
            </p:cNvPr>
            <p:cNvSpPr/>
            <p:nvPr/>
          </p:nvSpPr>
          <p:spPr>
            <a:xfrm>
              <a:off x="6971714" y="2638083"/>
              <a:ext cx="579120" cy="223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B6DBD7-3604-9124-E55A-FFE0E758CF78}"/>
                </a:ext>
              </a:extLst>
            </p:cNvPr>
            <p:cNvSpPr txBox="1"/>
            <p:nvPr/>
          </p:nvSpPr>
          <p:spPr>
            <a:xfrm>
              <a:off x="5209354" y="656883"/>
              <a:ext cx="1774121" cy="3820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Acute response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29BDB3-47DC-9469-CCBA-494DFA5AFDA0}"/>
                </a:ext>
              </a:extLst>
            </p:cNvPr>
            <p:cNvSpPr txBox="1"/>
            <p:nvPr/>
          </p:nvSpPr>
          <p:spPr>
            <a:xfrm>
              <a:off x="5109852" y="3669006"/>
              <a:ext cx="1973125" cy="38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Chronic response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2F18C6-EE8E-8D44-3948-9345A5EB9706}"/>
                </a:ext>
              </a:extLst>
            </p:cNvPr>
            <p:cNvSpPr/>
            <p:nvPr/>
          </p:nvSpPr>
          <p:spPr>
            <a:xfrm>
              <a:off x="9966374" y="3966503"/>
              <a:ext cx="1242060" cy="373380"/>
            </a:xfrm>
            <a:prstGeom prst="rect">
              <a:avLst/>
            </a:prstGeom>
            <a:solidFill>
              <a:srgbClr val="F9F0FA"/>
            </a:solidFill>
            <a:ln>
              <a:solidFill>
                <a:srgbClr val="F9F0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3FB772-4FB0-ED8D-EBDF-084CDCDA3978}"/>
                </a:ext>
              </a:extLst>
            </p:cNvPr>
            <p:cNvSpPr/>
            <p:nvPr/>
          </p:nvSpPr>
          <p:spPr>
            <a:xfrm>
              <a:off x="12397154" y="3859823"/>
              <a:ext cx="320040" cy="190500"/>
            </a:xfrm>
            <a:prstGeom prst="rect">
              <a:avLst/>
            </a:prstGeom>
            <a:solidFill>
              <a:srgbClr val="F9F0FA"/>
            </a:solidFill>
            <a:ln>
              <a:solidFill>
                <a:srgbClr val="F9F0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09464B7-E44E-01F3-DEEF-1A673D666D5C}"/>
                </a:ext>
              </a:extLst>
            </p:cNvPr>
            <p:cNvSpPr/>
            <p:nvPr/>
          </p:nvSpPr>
          <p:spPr>
            <a:xfrm>
              <a:off x="11170334" y="4080803"/>
              <a:ext cx="1287780" cy="381000"/>
            </a:xfrm>
            <a:prstGeom prst="rect">
              <a:avLst/>
            </a:prstGeom>
            <a:solidFill>
              <a:srgbClr val="F9F0FA"/>
            </a:solidFill>
            <a:ln>
              <a:solidFill>
                <a:srgbClr val="F9F0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64FDB1F-C4C5-8043-34D3-CDED7B2CE4A5}"/>
                </a:ext>
              </a:extLst>
            </p:cNvPr>
            <p:cNvSpPr/>
            <p:nvPr/>
          </p:nvSpPr>
          <p:spPr>
            <a:xfrm>
              <a:off x="11757074" y="3913163"/>
              <a:ext cx="929640" cy="350520"/>
            </a:xfrm>
            <a:prstGeom prst="rect">
              <a:avLst/>
            </a:prstGeom>
            <a:solidFill>
              <a:srgbClr val="F9F0FA"/>
            </a:solidFill>
            <a:ln>
              <a:solidFill>
                <a:srgbClr val="F9F0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0267A47-ED46-4730-4B7B-6301FE18F03D}"/>
                </a:ext>
              </a:extLst>
            </p:cNvPr>
            <p:cNvCxnSpPr/>
            <p:nvPr/>
          </p:nvCxnSpPr>
          <p:spPr>
            <a:xfrm>
              <a:off x="12864514" y="3265463"/>
              <a:ext cx="0" cy="47244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885A85-ACC0-CE21-CC09-8C2D1A2FC4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81634" y="3433103"/>
              <a:ext cx="35052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DB64101-4099-AC5E-8332-870076319581}"/>
                </a:ext>
              </a:extLst>
            </p:cNvPr>
            <p:cNvSpPr/>
            <p:nvPr/>
          </p:nvSpPr>
          <p:spPr>
            <a:xfrm>
              <a:off x="7830234" y="1855763"/>
              <a:ext cx="5638800" cy="314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407D842-2A6D-C68E-C533-E687DD158E47}"/>
                </a:ext>
              </a:extLst>
            </p:cNvPr>
            <p:cNvSpPr txBox="1"/>
            <p:nvPr/>
          </p:nvSpPr>
          <p:spPr>
            <a:xfrm>
              <a:off x="7846806" y="1556043"/>
              <a:ext cx="1020392" cy="6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CD62L+</a:t>
              </a:r>
            </a:p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KLRG1-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8A3D47-D1A8-2668-8F0A-468C665996C5}"/>
                </a:ext>
              </a:extLst>
            </p:cNvPr>
            <p:cNvSpPr txBox="1"/>
            <p:nvPr/>
          </p:nvSpPr>
          <p:spPr>
            <a:xfrm>
              <a:off x="9793781" y="1556043"/>
              <a:ext cx="1002981" cy="6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CD62L-</a:t>
              </a:r>
            </a:p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KLRG1-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50BA412-364C-E21D-44BE-F96BFE6F53AA}"/>
                </a:ext>
              </a:extLst>
            </p:cNvPr>
            <p:cNvSpPr txBox="1"/>
            <p:nvPr/>
          </p:nvSpPr>
          <p:spPr>
            <a:xfrm>
              <a:off x="11529424" y="1556043"/>
              <a:ext cx="1052731" cy="6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CD62L-</a:t>
              </a:r>
            </a:p>
            <a:p>
              <a:pPr algn="ctr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KLRG1+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9516B3-EECE-7CE3-6D8B-B27705B82631}"/>
                </a:ext>
              </a:extLst>
            </p:cNvPr>
            <p:cNvSpPr/>
            <p:nvPr/>
          </p:nvSpPr>
          <p:spPr>
            <a:xfrm>
              <a:off x="7886114" y="2122463"/>
              <a:ext cx="5582920" cy="2783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45CC29-1764-4653-3698-BC363E1E792E}"/>
                </a:ext>
              </a:extLst>
            </p:cNvPr>
            <p:cNvSpPr/>
            <p:nvPr/>
          </p:nvSpPr>
          <p:spPr>
            <a:xfrm>
              <a:off x="7809915" y="2374719"/>
              <a:ext cx="5090161" cy="2422308"/>
            </a:xfrm>
            <a:prstGeom prst="rect">
              <a:avLst/>
            </a:prstGeom>
            <a:solidFill>
              <a:srgbClr val="F9F0FA"/>
            </a:solidFill>
            <a:ln>
              <a:solidFill>
                <a:srgbClr val="F9F0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8E1015D-343C-62A7-CA63-3CFB91EA694D}"/>
                </a:ext>
              </a:extLst>
            </p:cNvPr>
            <p:cNvSpPr txBox="1"/>
            <p:nvPr/>
          </p:nvSpPr>
          <p:spPr>
            <a:xfrm>
              <a:off x="7765390" y="2349820"/>
              <a:ext cx="1291536" cy="6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Progenitor</a:t>
              </a:r>
            </a:p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exhausted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DBBAA96-2CD6-70BA-91AA-A3FF6AE3DF55}"/>
                </a:ext>
              </a:extLst>
            </p:cNvPr>
            <p:cNvSpPr txBox="1"/>
            <p:nvPr/>
          </p:nvSpPr>
          <p:spPr>
            <a:xfrm>
              <a:off x="11481688" y="2349820"/>
              <a:ext cx="1266660" cy="6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Terminal </a:t>
              </a:r>
            </a:p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exhausted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205D2E8-EEA2-242C-84C9-067AD9F793C2}"/>
                </a:ext>
              </a:extLst>
            </p:cNvPr>
            <p:cNvSpPr txBox="1"/>
            <p:nvPr/>
          </p:nvSpPr>
          <p:spPr>
            <a:xfrm>
              <a:off x="9618231" y="2349820"/>
              <a:ext cx="1520390" cy="6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Intermediate </a:t>
              </a:r>
            </a:p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exhausted</a:t>
              </a:r>
            </a:p>
          </p:txBody>
        </p:sp>
        <p:pic>
          <p:nvPicPr>
            <p:cNvPr id="61" name="Picture 2" descr="Frontiers | The development of CD8 T-cell exhaustion heterogeneity and the  therapeutic potentials in cancer">
              <a:extLst>
                <a:ext uri="{FF2B5EF4-FFF2-40B4-BE49-F238E27FC236}">
                  <a16:creationId xmlns:a16="http://schemas.microsoft.com/office/drawing/2014/main" id="{663AD021-9035-292D-F5BC-868934B4ED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9" t="5829" r="7609" b="72173"/>
            <a:stretch/>
          </p:blipFill>
          <p:spPr bwMode="auto">
            <a:xfrm>
              <a:off x="7992794" y="3067342"/>
              <a:ext cx="4892040" cy="861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4B113B-1E66-358E-8B5B-2D6572BEC766}"/>
                </a:ext>
              </a:extLst>
            </p:cNvPr>
            <p:cNvCxnSpPr/>
            <p:nvPr/>
          </p:nvCxnSpPr>
          <p:spPr>
            <a:xfrm>
              <a:off x="12221894" y="3128303"/>
              <a:ext cx="0" cy="47244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ADA374-ABE1-3020-54BD-D793DA2972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39014" y="3295943"/>
              <a:ext cx="35052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5E7731A-4757-C293-03D4-9ABC987CFA2C}"/>
                </a:ext>
              </a:extLst>
            </p:cNvPr>
            <p:cNvGrpSpPr/>
            <p:nvPr/>
          </p:nvGrpSpPr>
          <p:grpSpPr>
            <a:xfrm>
              <a:off x="8041373" y="3914532"/>
              <a:ext cx="4605081" cy="859697"/>
              <a:chOff x="3927159" y="6432649"/>
              <a:chExt cx="4605081" cy="85969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2D2F51-B3BE-717A-3C1A-6D1B13594250}"/>
                  </a:ext>
                </a:extLst>
              </p:cNvPr>
              <p:cNvSpPr txBox="1"/>
              <p:nvPr/>
            </p:nvSpPr>
            <p:spPr>
              <a:xfrm>
                <a:off x="3927159" y="6432649"/>
                <a:ext cx="900991" cy="859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PD-1+</a:t>
                </a:r>
              </a:p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TCF1+</a:t>
                </a:r>
              </a:p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TIM3-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51733D9-9B3F-D2D7-BDDE-87CC4D67A561}"/>
                  </a:ext>
                </a:extLst>
              </p:cNvPr>
              <p:cNvSpPr txBox="1"/>
              <p:nvPr/>
            </p:nvSpPr>
            <p:spPr>
              <a:xfrm>
                <a:off x="7676026" y="6432649"/>
                <a:ext cx="856214" cy="859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PD-1+</a:t>
                </a:r>
              </a:p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TCF1-</a:t>
                </a:r>
              </a:p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TIM3+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7C12825-2142-BD67-2787-E4C1A0D12DD2}"/>
                  </a:ext>
                </a:extLst>
              </p:cNvPr>
              <p:cNvSpPr txBox="1"/>
              <p:nvPr/>
            </p:nvSpPr>
            <p:spPr>
              <a:xfrm>
                <a:off x="5874870" y="6432649"/>
                <a:ext cx="856214" cy="859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PD-1+</a:t>
                </a:r>
              </a:p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TCF1-</a:t>
                </a:r>
              </a:p>
              <a:p>
                <a:pPr algn="ctr"/>
                <a:r>
                  <a:rPr lang="en-GB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TIM3-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C528472-E56C-1B46-FFA8-5C2A22DF6D7B}"/>
                </a:ext>
              </a:extLst>
            </p:cNvPr>
            <p:cNvSpPr/>
            <p:nvPr/>
          </p:nvSpPr>
          <p:spPr>
            <a:xfrm>
              <a:off x="4505374" y="1162343"/>
              <a:ext cx="2313940" cy="1767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Picture 2" descr="Frontiers | The development of CD8 T-cell exhaustion heterogeneity and the  therapeutic potentials in cancer">
              <a:extLst>
                <a:ext uri="{FF2B5EF4-FFF2-40B4-BE49-F238E27FC236}">
                  <a16:creationId xmlns:a16="http://schemas.microsoft.com/office/drawing/2014/main" id="{8A396602-2B83-EFE0-83E3-7305D573E2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0" t="31622" r="91018" b="36353"/>
            <a:stretch/>
          </p:blipFill>
          <p:spPr bwMode="auto">
            <a:xfrm>
              <a:off x="5924119" y="1851884"/>
              <a:ext cx="803755" cy="125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893330-A867-C8E7-A6B3-F27A414366D3}"/>
                </a:ext>
              </a:extLst>
            </p:cNvPr>
            <p:cNvSpPr txBox="1"/>
            <p:nvPr/>
          </p:nvSpPr>
          <p:spPr>
            <a:xfrm>
              <a:off x="6910754" y="1886242"/>
              <a:ext cx="527859" cy="38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Ag</a:t>
              </a:r>
            </a:p>
          </p:txBody>
        </p:sp>
        <p:pic>
          <p:nvPicPr>
            <p:cNvPr id="71" name="Picture 2" descr="Frontiers | The development of CD8 T-cell exhaustion heterogeneity and the  therapeutic potentials in cancer">
              <a:extLst>
                <a:ext uri="{FF2B5EF4-FFF2-40B4-BE49-F238E27FC236}">
                  <a16:creationId xmlns:a16="http://schemas.microsoft.com/office/drawing/2014/main" id="{068F2718-0C17-634D-8A43-69D09E79FF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647" t="9528" r="29749" b="83269"/>
            <a:stretch/>
          </p:blipFill>
          <p:spPr bwMode="auto">
            <a:xfrm>
              <a:off x="10377854" y="2907323"/>
              <a:ext cx="320040" cy="281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Frontiers | The development of CD8 T-cell exhaustion heterogeneity and the  therapeutic potentials in cancer">
              <a:extLst>
                <a:ext uri="{FF2B5EF4-FFF2-40B4-BE49-F238E27FC236}">
                  <a16:creationId xmlns:a16="http://schemas.microsoft.com/office/drawing/2014/main" id="{84B6D3C3-802B-D244-B9BA-706D9033AE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34" t="8360" r="29748" b="83074"/>
            <a:stretch/>
          </p:blipFill>
          <p:spPr bwMode="auto">
            <a:xfrm>
              <a:off x="10248314" y="595923"/>
              <a:ext cx="294640" cy="335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9C35639-C66E-A78E-AED9-AD31086FE3AA}"/>
                </a:ext>
              </a:extLst>
            </p:cNvPr>
            <p:cNvSpPr txBox="1"/>
            <p:nvPr/>
          </p:nvSpPr>
          <p:spPr>
            <a:xfrm>
              <a:off x="9369117" y="279727"/>
              <a:ext cx="1863673" cy="38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Effector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8ED8F7B-5F3C-DDD5-3C47-E41B24CF044F}"/>
                </a:ext>
              </a:extLst>
            </p:cNvPr>
            <p:cNvSpPr txBox="1"/>
            <p:nvPr/>
          </p:nvSpPr>
          <p:spPr>
            <a:xfrm>
              <a:off x="5901765" y="1407962"/>
              <a:ext cx="803977" cy="6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Naïve</a:t>
              </a:r>
            </a:p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T cell</a:t>
              </a:r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38276FD3-284A-0D64-589E-EAB6CCAFC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1" t="2531" r="17982"/>
          <a:stretch/>
        </p:blipFill>
        <p:spPr>
          <a:xfrm>
            <a:off x="3764596" y="859569"/>
            <a:ext cx="3127989" cy="227261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3A9593BA-8C4A-45FA-2570-C9B3EC379100}"/>
              </a:ext>
            </a:extLst>
          </p:cNvPr>
          <p:cNvSpPr txBox="1"/>
          <p:nvPr/>
        </p:nvSpPr>
        <p:spPr>
          <a:xfrm>
            <a:off x="4893012" y="957088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A37485D-D458-730D-DFA0-31F2126A08F7}"/>
              </a:ext>
            </a:extLst>
          </p:cNvPr>
          <p:cNvSpPr/>
          <p:nvPr/>
        </p:nvSpPr>
        <p:spPr>
          <a:xfrm>
            <a:off x="5071462" y="1196071"/>
            <a:ext cx="156383" cy="156352"/>
          </a:xfrm>
          <a:prstGeom prst="ellipse">
            <a:avLst/>
          </a:prstGeom>
          <a:solidFill>
            <a:srgbClr val="D883FF"/>
          </a:solidFill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9554E95-2113-EA4C-D60D-2E7E4AADE6B1}"/>
              </a:ext>
            </a:extLst>
          </p:cNvPr>
          <p:cNvSpPr/>
          <p:nvPr/>
        </p:nvSpPr>
        <p:spPr>
          <a:xfrm>
            <a:off x="4706932" y="1883592"/>
            <a:ext cx="156383" cy="156352"/>
          </a:xfrm>
          <a:prstGeom prst="ellipse">
            <a:avLst/>
          </a:prstGeom>
          <a:solidFill>
            <a:srgbClr val="00A2ED"/>
          </a:solidFill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363FB97-758E-7FE5-2064-490587F1858D}"/>
              </a:ext>
            </a:extLst>
          </p:cNvPr>
          <p:cNvSpPr/>
          <p:nvPr/>
        </p:nvSpPr>
        <p:spPr>
          <a:xfrm>
            <a:off x="5936069" y="1935673"/>
            <a:ext cx="156383" cy="156352"/>
          </a:xfrm>
          <a:prstGeom prst="ellipse">
            <a:avLst/>
          </a:prstGeom>
          <a:solidFill>
            <a:srgbClr val="895744"/>
          </a:solidFill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A2DF07-1F65-C195-3762-115173D6DB61}"/>
              </a:ext>
            </a:extLst>
          </p:cNvPr>
          <p:cNvSpPr/>
          <p:nvPr/>
        </p:nvSpPr>
        <p:spPr>
          <a:xfrm>
            <a:off x="4342565" y="2565573"/>
            <a:ext cx="156383" cy="156352"/>
          </a:xfrm>
          <a:prstGeom prst="ellipse">
            <a:avLst/>
          </a:prstGeom>
          <a:solidFill>
            <a:srgbClr val="DCE9F1"/>
          </a:solidFill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A531988-5AE4-AF39-21B1-7A6CA0E03B93}"/>
              </a:ext>
            </a:extLst>
          </p:cNvPr>
          <p:cNvSpPr/>
          <p:nvPr/>
        </p:nvSpPr>
        <p:spPr>
          <a:xfrm>
            <a:off x="4977683" y="2503773"/>
            <a:ext cx="156383" cy="156352"/>
          </a:xfrm>
          <a:prstGeom prst="ellipse">
            <a:avLst/>
          </a:prstGeom>
          <a:solidFill>
            <a:srgbClr val="B9D6E4"/>
          </a:solidFill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2D1F6AB-5121-0ACA-9FAA-7740BDB7EE24}"/>
              </a:ext>
            </a:extLst>
          </p:cNvPr>
          <p:cNvSpPr/>
          <p:nvPr/>
        </p:nvSpPr>
        <p:spPr>
          <a:xfrm>
            <a:off x="6014260" y="2565572"/>
            <a:ext cx="156383" cy="156352"/>
          </a:xfrm>
          <a:prstGeom prst="ellipse">
            <a:avLst/>
          </a:prstGeom>
          <a:solidFill>
            <a:srgbClr val="E79473"/>
          </a:solidFill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041CDCE-81CF-D36E-BE7B-4F770B58560E}"/>
              </a:ext>
            </a:extLst>
          </p:cNvPr>
          <p:cNvSpPr/>
          <p:nvPr/>
        </p:nvSpPr>
        <p:spPr>
          <a:xfrm>
            <a:off x="6375232" y="2514339"/>
            <a:ext cx="156383" cy="156352"/>
          </a:xfrm>
          <a:prstGeom prst="ellipse">
            <a:avLst/>
          </a:prstGeom>
          <a:solidFill>
            <a:srgbClr val="D18568"/>
          </a:solidFill>
          <a:ln w="31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Freeform 6">
            <a:extLst>
              <a:ext uri="{FF2B5EF4-FFF2-40B4-BE49-F238E27FC236}">
                <a16:creationId xmlns:a16="http://schemas.microsoft.com/office/drawing/2014/main" id="{A4D3926E-2E40-14D8-3286-7A99047B6DCE}"/>
              </a:ext>
            </a:extLst>
          </p:cNvPr>
          <p:cNvSpPr/>
          <p:nvPr/>
        </p:nvSpPr>
        <p:spPr>
          <a:xfrm>
            <a:off x="4785124" y="1334452"/>
            <a:ext cx="261417" cy="499636"/>
          </a:xfrm>
          <a:custGeom>
            <a:avLst/>
            <a:gdLst>
              <a:gd name="connsiteX0" fmla="*/ 318976 w 318976"/>
              <a:gd name="connsiteY0" fmla="*/ 0 h 609600"/>
              <a:gd name="connsiteX1" fmla="*/ 106325 w 318976"/>
              <a:gd name="connsiteY1" fmla="*/ 241005 h 609600"/>
              <a:gd name="connsiteX2" fmla="*/ 0 w 318976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76" h="609600">
                <a:moveTo>
                  <a:pt x="318976" y="0"/>
                </a:moveTo>
                <a:cubicBezTo>
                  <a:pt x="239232" y="69702"/>
                  <a:pt x="159488" y="139405"/>
                  <a:pt x="106325" y="241005"/>
                </a:cubicBezTo>
                <a:cubicBezTo>
                  <a:pt x="53162" y="342605"/>
                  <a:pt x="26581" y="476102"/>
                  <a:pt x="0" y="6096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Freeform 26">
            <a:extLst>
              <a:ext uri="{FF2B5EF4-FFF2-40B4-BE49-F238E27FC236}">
                <a16:creationId xmlns:a16="http://schemas.microsoft.com/office/drawing/2014/main" id="{07F0F42B-0F9F-AAAB-8EA6-298A0D931437}"/>
              </a:ext>
            </a:extLst>
          </p:cNvPr>
          <p:cNvSpPr/>
          <p:nvPr/>
        </p:nvSpPr>
        <p:spPr>
          <a:xfrm>
            <a:off x="4442620" y="2048371"/>
            <a:ext cx="261417" cy="499636"/>
          </a:xfrm>
          <a:custGeom>
            <a:avLst/>
            <a:gdLst>
              <a:gd name="connsiteX0" fmla="*/ 318976 w 318976"/>
              <a:gd name="connsiteY0" fmla="*/ 0 h 609600"/>
              <a:gd name="connsiteX1" fmla="*/ 106325 w 318976"/>
              <a:gd name="connsiteY1" fmla="*/ 241005 h 609600"/>
              <a:gd name="connsiteX2" fmla="*/ 0 w 318976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76" h="609600">
                <a:moveTo>
                  <a:pt x="318976" y="0"/>
                </a:moveTo>
                <a:cubicBezTo>
                  <a:pt x="239232" y="69702"/>
                  <a:pt x="159488" y="139405"/>
                  <a:pt x="106325" y="241005"/>
                </a:cubicBezTo>
                <a:cubicBezTo>
                  <a:pt x="53162" y="342605"/>
                  <a:pt x="26581" y="476102"/>
                  <a:pt x="0" y="6096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Freeform 27">
            <a:extLst>
              <a:ext uri="{FF2B5EF4-FFF2-40B4-BE49-F238E27FC236}">
                <a16:creationId xmlns:a16="http://schemas.microsoft.com/office/drawing/2014/main" id="{F1D103D6-971E-E8E7-E666-CB657A10F343}"/>
              </a:ext>
            </a:extLst>
          </p:cNvPr>
          <p:cNvSpPr/>
          <p:nvPr/>
        </p:nvSpPr>
        <p:spPr>
          <a:xfrm flipH="1">
            <a:off x="4869540" y="2048371"/>
            <a:ext cx="177000" cy="404704"/>
          </a:xfrm>
          <a:custGeom>
            <a:avLst/>
            <a:gdLst>
              <a:gd name="connsiteX0" fmla="*/ 318976 w 318976"/>
              <a:gd name="connsiteY0" fmla="*/ 0 h 609600"/>
              <a:gd name="connsiteX1" fmla="*/ 106325 w 318976"/>
              <a:gd name="connsiteY1" fmla="*/ 241005 h 609600"/>
              <a:gd name="connsiteX2" fmla="*/ 0 w 318976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76" h="609600">
                <a:moveTo>
                  <a:pt x="318976" y="0"/>
                </a:moveTo>
                <a:cubicBezTo>
                  <a:pt x="239232" y="69702"/>
                  <a:pt x="159488" y="139405"/>
                  <a:pt x="106325" y="241005"/>
                </a:cubicBezTo>
                <a:cubicBezTo>
                  <a:pt x="53162" y="342605"/>
                  <a:pt x="26581" y="476102"/>
                  <a:pt x="0" y="6096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327BD95-CDB4-3031-1CD3-C1024BB33476}"/>
              </a:ext>
            </a:extLst>
          </p:cNvPr>
          <p:cNvCxnSpPr>
            <a:cxnSpLocks/>
          </p:cNvCxnSpPr>
          <p:nvPr/>
        </p:nvCxnSpPr>
        <p:spPr>
          <a:xfrm>
            <a:off x="5181045" y="800550"/>
            <a:ext cx="85662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4EDFC2F-130C-F2A5-F945-8B0A451C8E74}"/>
              </a:ext>
            </a:extLst>
          </p:cNvPr>
          <p:cNvSpPr txBox="1"/>
          <p:nvPr/>
        </p:nvSpPr>
        <p:spPr>
          <a:xfrm>
            <a:off x="5095242" y="538592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Chronic response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0E31181-16FD-3611-104B-2A80E05E5BB6}"/>
              </a:ext>
            </a:extLst>
          </p:cNvPr>
          <p:cNvCxnSpPr>
            <a:cxnSpLocks/>
          </p:cNvCxnSpPr>
          <p:nvPr/>
        </p:nvCxnSpPr>
        <p:spPr>
          <a:xfrm flipH="1">
            <a:off x="4236746" y="800550"/>
            <a:ext cx="88528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FFBA53E-BB5B-D8F6-6397-DA529298A241}"/>
              </a:ext>
            </a:extLst>
          </p:cNvPr>
          <p:cNvSpPr txBox="1"/>
          <p:nvPr/>
        </p:nvSpPr>
        <p:spPr>
          <a:xfrm>
            <a:off x="4043822" y="538592"/>
            <a:ext cx="1178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Acute response </a:t>
            </a:r>
          </a:p>
        </p:txBody>
      </p:sp>
      <p:sp>
        <p:nvSpPr>
          <p:cNvPr id="116" name="Freeform 32">
            <a:extLst>
              <a:ext uri="{FF2B5EF4-FFF2-40B4-BE49-F238E27FC236}">
                <a16:creationId xmlns:a16="http://schemas.microsoft.com/office/drawing/2014/main" id="{66134BA1-015B-AEA6-EB83-AACCF0F1C4ED}"/>
              </a:ext>
            </a:extLst>
          </p:cNvPr>
          <p:cNvSpPr/>
          <p:nvPr/>
        </p:nvSpPr>
        <p:spPr>
          <a:xfrm flipH="1">
            <a:off x="5299082" y="1334452"/>
            <a:ext cx="672905" cy="571711"/>
          </a:xfrm>
          <a:custGeom>
            <a:avLst/>
            <a:gdLst>
              <a:gd name="connsiteX0" fmla="*/ 318976 w 318976"/>
              <a:gd name="connsiteY0" fmla="*/ 0 h 609600"/>
              <a:gd name="connsiteX1" fmla="*/ 106325 w 318976"/>
              <a:gd name="connsiteY1" fmla="*/ 241005 h 609600"/>
              <a:gd name="connsiteX2" fmla="*/ 0 w 318976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76" h="609600">
                <a:moveTo>
                  <a:pt x="318976" y="0"/>
                </a:moveTo>
                <a:cubicBezTo>
                  <a:pt x="239232" y="69702"/>
                  <a:pt x="159488" y="139405"/>
                  <a:pt x="106325" y="241005"/>
                </a:cubicBezTo>
                <a:cubicBezTo>
                  <a:pt x="53162" y="342605"/>
                  <a:pt x="26581" y="476102"/>
                  <a:pt x="0" y="6096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Freeform 33">
            <a:extLst>
              <a:ext uri="{FF2B5EF4-FFF2-40B4-BE49-F238E27FC236}">
                <a16:creationId xmlns:a16="http://schemas.microsoft.com/office/drawing/2014/main" id="{082D1721-E09E-F1E2-821B-D4C26177EF68}"/>
              </a:ext>
            </a:extLst>
          </p:cNvPr>
          <p:cNvSpPr/>
          <p:nvPr/>
        </p:nvSpPr>
        <p:spPr>
          <a:xfrm flipH="1">
            <a:off x="6121205" y="2092025"/>
            <a:ext cx="299232" cy="411748"/>
          </a:xfrm>
          <a:custGeom>
            <a:avLst/>
            <a:gdLst>
              <a:gd name="connsiteX0" fmla="*/ 318976 w 318976"/>
              <a:gd name="connsiteY0" fmla="*/ 0 h 609600"/>
              <a:gd name="connsiteX1" fmla="*/ 106325 w 318976"/>
              <a:gd name="connsiteY1" fmla="*/ 241005 h 609600"/>
              <a:gd name="connsiteX2" fmla="*/ 0 w 318976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76" h="609600">
                <a:moveTo>
                  <a:pt x="318976" y="0"/>
                </a:moveTo>
                <a:cubicBezTo>
                  <a:pt x="239232" y="69702"/>
                  <a:pt x="159488" y="139405"/>
                  <a:pt x="106325" y="241005"/>
                </a:cubicBezTo>
                <a:cubicBezTo>
                  <a:pt x="53162" y="342605"/>
                  <a:pt x="26581" y="476102"/>
                  <a:pt x="0" y="6096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Freeform 34">
            <a:extLst>
              <a:ext uri="{FF2B5EF4-FFF2-40B4-BE49-F238E27FC236}">
                <a16:creationId xmlns:a16="http://schemas.microsoft.com/office/drawing/2014/main" id="{7B62A23F-FE96-945E-84CC-2FA9B9E66DA8}"/>
              </a:ext>
            </a:extLst>
          </p:cNvPr>
          <p:cNvSpPr/>
          <p:nvPr/>
        </p:nvSpPr>
        <p:spPr>
          <a:xfrm flipH="1">
            <a:off x="6037670" y="2113380"/>
            <a:ext cx="38858" cy="449045"/>
          </a:xfrm>
          <a:custGeom>
            <a:avLst/>
            <a:gdLst>
              <a:gd name="connsiteX0" fmla="*/ 318976 w 318976"/>
              <a:gd name="connsiteY0" fmla="*/ 0 h 609600"/>
              <a:gd name="connsiteX1" fmla="*/ 106325 w 318976"/>
              <a:gd name="connsiteY1" fmla="*/ 241005 h 609600"/>
              <a:gd name="connsiteX2" fmla="*/ 0 w 318976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76" h="609600">
                <a:moveTo>
                  <a:pt x="318976" y="0"/>
                </a:moveTo>
                <a:cubicBezTo>
                  <a:pt x="239232" y="69702"/>
                  <a:pt x="159488" y="139405"/>
                  <a:pt x="106325" y="241005"/>
                </a:cubicBezTo>
                <a:cubicBezTo>
                  <a:pt x="53162" y="342605"/>
                  <a:pt x="26581" y="476102"/>
                  <a:pt x="0" y="6096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E3E846F-BD26-2C1C-D973-D6CDBAD37982}"/>
              </a:ext>
            </a:extLst>
          </p:cNvPr>
          <p:cNvSpPr txBox="1"/>
          <p:nvPr/>
        </p:nvSpPr>
        <p:spPr>
          <a:xfrm>
            <a:off x="6299333" y="1861220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Progenitor</a:t>
            </a:r>
          </a:p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exhausted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48EE77-A45A-5F6A-EB79-990FCB005EE3}"/>
              </a:ext>
            </a:extLst>
          </p:cNvPr>
          <p:cNvSpPr txBox="1"/>
          <p:nvPr/>
        </p:nvSpPr>
        <p:spPr>
          <a:xfrm>
            <a:off x="6716353" y="2479219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Terminal</a:t>
            </a:r>
          </a:p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exhausted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88ED4A-892E-6B03-1675-C42D95079C7E}"/>
              </a:ext>
            </a:extLst>
          </p:cNvPr>
          <p:cNvSpPr txBox="1"/>
          <p:nvPr/>
        </p:nvSpPr>
        <p:spPr>
          <a:xfrm>
            <a:off x="3332849" y="186122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</a:p>
          <a:p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C97A39-E7C0-826D-0EEF-F7DD49760FDC}"/>
              </a:ext>
            </a:extLst>
          </p:cNvPr>
          <p:cNvSpPr txBox="1"/>
          <p:nvPr/>
        </p:nvSpPr>
        <p:spPr>
          <a:xfrm>
            <a:off x="3080017" y="2479219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Terminal</a:t>
            </a:r>
          </a:p>
          <a:p>
            <a:pPr algn="ctr"/>
            <a:r>
              <a:rPr lang="en-GB" sz="1000" b="1" dirty="0">
                <a:latin typeface="Arial" panose="020B0604020202020204" pitchFamily="34" charset="0"/>
                <a:cs typeface="Arial" panose="020B0604020202020204" pitchFamily="34" charset="0"/>
              </a:rPr>
              <a:t>effector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2EC829E-8BC5-02C8-E66E-3AFF80D38FC5}"/>
              </a:ext>
            </a:extLst>
          </p:cNvPr>
          <p:cNvGrpSpPr/>
          <p:nvPr/>
        </p:nvGrpSpPr>
        <p:grpSpPr>
          <a:xfrm rot="1800000">
            <a:off x="2898065" y="657202"/>
            <a:ext cx="443580" cy="2084767"/>
            <a:chOff x="7174789" y="904853"/>
            <a:chExt cx="443580" cy="208476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859397E-0E50-682A-84E0-FCBBF6B75B87}"/>
                </a:ext>
              </a:extLst>
            </p:cNvPr>
            <p:cNvSpPr txBox="1"/>
            <p:nvPr/>
          </p:nvSpPr>
          <p:spPr>
            <a:xfrm rot="16200000">
              <a:off x="6332460" y="1747182"/>
              <a:ext cx="2084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Effector differentiation</a:t>
              </a:r>
            </a:p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Loss of maintenance potential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34DEC7-4C9F-A62C-E805-0954AB20A4B0}"/>
                </a:ext>
              </a:extLst>
            </p:cNvPr>
            <p:cNvCxnSpPr>
              <a:cxnSpLocks/>
            </p:cNvCxnSpPr>
            <p:nvPr/>
          </p:nvCxnSpPr>
          <p:spPr>
            <a:xfrm>
              <a:off x="7618369" y="981075"/>
              <a:ext cx="0" cy="190823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A052BB1E-B2E0-9844-11FB-B7AAAC1488E3}"/>
              </a:ext>
            </a:extLst>
          </p:cNvPr>
          <p:cNvSpPr txBox="1"/>
          <p:nvPr/>
        </p:nvSpPr>
        <p:spPr>
          <a:xfrm>
            <a:off x="1754175" y="445585"/>
            <a:ext cx="26321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91E8F5-C495-D788-6296-F67436A3833C}"/>
              </a:ext>
            </a:extLst>
          </p:cNvPr>
          <p:cNvSpPr txBox="1"/>
          <p:nvPr/>
        </p:nvSpPr>
        <p:spPr>
          <a:xfrm>
            <a:off x="1750168" y="3160210"/>
            <a:ext cx="27122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7056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65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Roychoudhuri</dc:creator>
  <cp:lastModifiedBy>Rahul Roychoudhuri</cp:lastModifiedBy>
  <cp:revision>1</cp:revision>
  <dcterms:created xsi:type="dcterms:W3CDTF">2024-05-22T09:55:32Z</dcterms:created>
  <dcterms:modified xsi:type="dcterms:W3CDTF">2024-05-22T11:02:31Z</dcterms:modified>
</cp:coreProperties>
</file>