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6CDBC-1B25-4DB6-9FC2-273F00886FCF}" v="1" dt="2023-10-26T00:32:28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92C59-6D66-4ABC-A50C-1FDF82C33E1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C67B-3EEB-4780-A1C8-052FEC40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BBDB-8D65-E37F-614C-85B214E9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E29D-0CEE-CEFA-F9DA-C5A7EB3B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F049-FB25-A5E4-C93F-33F47B99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DC08-E433-FB11-EAFB-3B2BE19D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8B37-0E43-BA00-7E96-0A881A09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C37A-D283-64BF-52AE-108D1A45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87551-22F3-EF04-1C4A-CDB9AC54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75CF-7C27-FCAC-960E-81DC6102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E54B-57D4-DF44-BDC0-79DA909C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544D-E4AE-2004-F5EC-E3A6A091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593B1-729E-5553-4754-6AB4A86A6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A56D1-CF11-7E71-487A-194011CC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8388-A33B-A16F-2D59-0E801922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0A54-FFBC-7C64-39E9-AA15FA75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0FC5-99CD-40F2-1FBE-B1F3FB4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0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F91-3321-53BD-D5DE-F223455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CF33-48A6-49E3-1430-8F1EC54A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BDB2-BD78-3CC3-0A97-5A80AB77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C38F-0B4D-F1CC-AE30-C2B6CE80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5EF8-BDC9-42F2-6DD3-6CF91387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100A-AB23-8794-21C2-0E02F407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27BF4-F959-10CF-484B-57CA1F79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95D1E-50BC-6803-A432-4DBFB04E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830C-2077-CC07-DEFD-F1857C7B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19C-EBF7-7DAD-EC82-5E248CF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3F28-F153-DA03-1033-DD8B4424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43F0-300F-8333-E096-1AD0C7477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513E-349F-2569-8867-D6966AA5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3A137-60F4-B850-4E77-A8DD49B7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E578-3F3D-AEE5-43C3-210C47F9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D3B8-D705-EE65-9AF2-0562CB98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0CC6-1019-33D8-894B-EF90121B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C27A9-C91F-23F4-73DD-712B65E9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9A57F-8E9C-9C15-35D6-989051DB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CB45A-65D4-DA58-2A93-02E193F28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FAD39-5E6B-270E-E3F8-9B2BE79E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E6615-8D0F-4E00-989B-77529032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64F-1F5B-C46E-B5C9-5C234A18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E16F8-E823-23CD-789F-AB201009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6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DB7E-38FF-EB4E-6A62-5C8B58B1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52663-8808-2082-61D9-36F190B9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40660-B043-1202-711F-CCD5164F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8BB5A-41D1-13D9-A793-B3885655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486E8-D172-88FA-648C-A6688F67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1BBC9-88CD-2246-4DAE-E75674C7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F171-9951-5281-4824-32972772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0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B604-B94F-DE8F-3986-D1E13310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3404-67FC-8CDF-282B-540C1D86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783E-9DD8-A6E9-69B5-3E54299CC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3443-FA08-1081-34B2-2DA7FAC5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87400-F12B-02A6-3D21-1A960544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6D6D5-38F4-CD32-B5AA-B6808CB2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FB80-FF22-0E04-0F37-FEAC8185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88FE1-FBA5-0BE4-76C3-B09EBE5CF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C8B8D-A261-4478-D124-3192FBFA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6997B-622A-342A-3320-1FCF2D79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1D78-6604-675F-A7AA-C8FA5514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47F2-CEE9-9488-82B9-EDCAE03D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70EEE-E026-85BA-7550-0152EA4C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BB27-4D04-6A99-60D4-C91375302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FDF2-43F0-005D-29C2-E621C0035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CD0D-A0C8-A649-11D6-0ACBA050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94B1B-2E49-7341-5D4D-81C0B4EEC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52216-D6E3-4BA2-9F38-D63FF90F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4700"/>
              <a:t>Exploring the relationship between age and health.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87EFA-6826-54E9-BCDC-E543CE571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Laurie Narcisse </a:t>
            </a:r>
          </a:p>
          <a:p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F9058-C0C5-5EDB-F1EF-46177919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Question?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5159D-4F89-5748-905D-3A9BFEB25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Are patients who have arthritis more likely to be over 40, and how many of them have had high blood pressure and a stroke?</a:t>
            </a:r>
          </a:p>
        </p:txBody>
      </p:sp>
    </p:spTree>
    <p:extLst>
      <p:ext uri="{BB962C8B-B14F-4D97-AF65-F5344CB8AC3E}">
        <p14:creationId xmlns:p14="http://schemas.microsoft.com/office/powerpoint/2010/main" val="139853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DEC0F0D-DCB3-26C5-619C-B8C3BDBB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Table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75B33E-0E66-D70F-5C32-2E8C905F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3" b="1519"/>
          <a:stretch/>
        </p:blipFill>
        <p:spPr>
          <a:xfrm>
            <a:off x="4295164" y="796953"/>
            <a:ext cx="4840447" cy="4681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62C8F9-0EB3-1E5D-24B5-F1DB964CD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0" t="176" r="49691" b="-325"/>
          <a:stretch/>
        </p:blipFill>
        <p:spPr>
          <a:xfrm>
            <a:off x="9311780" y="1605478"/>
            <a:ext cx="2648908" cy="276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6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0FE58-731C-BC5E-3C34-F203445A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ERD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1269A-D11C-8635-397F-BDAEB065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14402"/>
            <a:ext cx="4303713" cy="951102"/>
          </a:xfrm>
          <a:prstGeom prst="rect">
            <a:avLst/>
          </a:prstGeom>
        </p:spPr>
      </p:pic>
      <p:pic>
        <p:nvPicPr>
          <p:cNvPr id="5" name="Picture 4" descr="A close-up of a table&#10;&#10;Description automatically generated">
            <a:extLst>
              <a:ext uri="{FF2B5EF4-FFF2-40B4-BE49-F238E27FC236}">
                <a16:creationId xmlns:a16="http://schemas.microsoft.com/office/drawing/2014/main" id="{1968B299-47AE-40BD-031A-5438F23A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58" y="1535266"/>
            <a:ext cx="5395142" cy="50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5EC77-CDEA-7434-9FBC-FADB206D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782EF-4A66-6863-84F0-338F8434EE02}"/>
              </a:ext>
            </a:extLst>
          </p:cNvPr>
          <p:cNvSpPr txBox="1"/>
          <p:nvPr/>
        </p:nvSpPr>
        <p:spPr>
          <a:xfrm>
            <a:off x="838200" y="3146400"/>
            <a:ext cx="4391024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Instead of Import/Export we can use the SQL above to load the CSV.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29F5D-9B6B-FBDF-3F1F-A25AA872C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1932" y="2429279"/>
            <a:ext cx="4369112" cy="90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68D8C0-E843-F9DC-0D42-BD637F6158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7470" y="1752217"/>
            <a:ext cx="7733387" cy="13856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B42D-37CC-1C19-4A04-71715940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845" y="902244"/>
            <a:ext cx="9429226" cy="1188376"/>
          </a:xfrm>
        </p:spPr>
        <p:txBody>
          <a:bodyPr>
            <a:normAutofit/>
          </a:bodyPr>
          <a:lstStyle/>
          <a:p>
            <a:pPr marL="235458" indent="-235458" algn="ctr" defTabSz="941832">
              <a:spcBef>
                <a:spcPts val="103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research question looks at the relationship between the number of patients over 40 who had arthritis and whether they had high blood pressure and a stroke. The query below is used to generate a dataset that includes the fields used from both tables. </a:t>
            </a:r>
            <a:endParaRPr lang="en-US" sz="18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42F939-19C1-88EA-EF14-C1F004E4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56" y="3135734"/>
            <a:ext cx="47910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1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216C-607A-2A73-76E5-F05DDFBC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Answered by Query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FA7845-E84B-E35C-DF95-BAE0CBA45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383081"/>
            <a:ext cx="5181600" cy="12364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90544F-E3D6-5E7D-9B89-9D7B3954B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0325" y="2358231"/>
            <a:ext cx="4705350" cy="3286125"/>
          </a:xfrm>
        </p:spPr>
      </p:pic>
    </p:spTree>
    <p:extLst>
      <p:ext uri="{BB962C8B-B14F-4D97-AF65-F5344CB8AC3E}">
        <p14:creationId xmlns:p14="http://schemas.microsoft.com/office/powerpoint/2010/main" val="201556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29188-F663-D86A-9A86-715A6379B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650" y="960438"/>
            <a:ext cx="6638925" cy="2535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F3660-D55B-9204-5C2C-35C10B48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0" y="3556000"/>
            <a:ext cx="6638925" cy="2335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11809B-8856-DA39-FB94-28276980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 </a:t>
            </a:r>
          </a:p>
        </p:txBody>
      </p:sp>
    </p:spTree>
    <p:extLst>
      <p:ext uri="{BB962C8B-B14F-4D97-AF65-F5344CB8AC3E}">
        <p14:creationId xmlns:p14="http://schemas.microsoft.com/office/powerpoint/2010/main" val="160221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4F1BC8-800F-4040-BB8C-7D2E38AEE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93C86-B1DC-31EF-0DEB-A0ABD383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B2C0F-C129-37E8-456C-82061EE9F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 are fewer patients over 40 who have arthritis, high blood pressure and had a stroke.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6816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FDE2FA-6636-F076-09DC-95F735FE10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7049" r="-1" b="18880"/>
          <a:stretch/>
        </p:blipFill>
        <p:spPr>
          <a:xfrm>
            <a:off x="5986926" y="1598246"/>
            <a:ext cx="5366861" cy="22344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7AFA794-AF2F-45AA-AD9A-03B9214E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937537-6CC3-0D79-EAC7-ACDFF096C2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2226" r="1" b="1"/>
          <a:stretch/>
        </p:blipFill>
        <p:spPr>
          <a:xfrm>
            <a:off x="5986926" y="4126172"/>
            <a:ext cx="5366858" cy="21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129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Exploring the relationship between age and health. </vt:lpstr>
      <vt:lpstr>Question? </vt:lpstr>
      <vt:lpstr>Create Table </vt:lpstr>
      <vt:lpstr>ERD DIAGRAM</vt:lpstr>
      <vt:lpstr>IMPORT</vt:lpstr>
      <vt:lpstr>PowerPoint Presentation</vt:lpstr>
      <vt:lpstr>Question Answered by Query </vt:lpstr>
      <vt:lpstr>COUNT </vt:lpstr>
      <vt:lpstr>Compare </vt:lpstr>
    </vt:vector>
  </TitlesOfParts>
  <Company>Autonation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age and health.</dc:title>
  <dc:creator>Narcisse, Laurie</dc:creator>
  <cp:lastModifiedBy>Narcisse, Laurie</cp:lastModifiedBy>
  <cp:revision>2</cp:revision>
  <dcterms:created xsi:type="dcterms:W3CDTF">2023-10-17T18:21:07Z</dcterms:created>
  <dcterms:modified xsi:type="dcterms:W3CDTF">2023-10-26T00:33:06Z</dcterms:modified>
</cp:coreProperties>
</file>