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65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66CDBC-1B25-4DB6-9FC2-273F00886FCF}" v="1" dt="2023-10-26T00:32:28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cisse, Laurie" userId="519dad36-01f8-4932-bf57-8b00f97c540e" providerId="ADAL" clId="{2F8D6A80-05FD-4953-BA9D-42F0F467EF36}"/>
    <pc:docChg chg="undo custSel addSld delSld modSld sldOrd addSection delSection modSection">
      <pc:chgData name="Narcisse, Laurie" userId="519dad36-01f8-4932-bf57-8b00f97c540e" providerId="ADAL" clId="{2F8D6A80-05FD-4953-BA9D-42F0F467EF36}" dt="2023-10-24T14:47:29.914" v="922" actId="1076"/>
      <pc:docMkLst>
        <pc:docMk/>
      </pc:docMkLst>
      <pc:sldChg chg="modSp mod">
        <pc:chgData name="Narcisse, Laurie" userId="519dad36-01f8-4932-bf57-8b00f97c540e" providerId="ADAL" clId="{2F8D6A80-05FD-4953-BA9D-42F0F467EF36}" dt="2023-10-17T20:28:13.139" v="439" actId="20577"/>
        <pc:sldMkLst>
          <pc:docMk/>
          <pc:sldMk cId="1398535829" sldId="257"/>
        </pc:sldMkLst>
        <pc:spChg chg="mod">
          <ac:chgData name="Narcisse, Laurie" userId="519dad36-01f8-4932-bf57-8b00f97c540e" providerId="ADAL" clId="{2F8D6A80-05FD-4953-BA9D-42F0F467EF36}" dt="2023-10-17T20:28:13.139" v="439" actId="20577"/>
          <ac:spMkLst>
            <pc:docMk/>
            <pc:sldMk cId="1398535829" sldId="257"/>
            <ac:spMk id="4" creationId="{D855159D-4F89-5748-905D-3A9BFEB25083}"/>
          </ac:spMkLst>
        </pc:spChg>
      </pc:sldChg>
      <pc:sldChg chg="del">
        <pc:chgData name="Narcisse, Laurie" userId="519dad36-01f8-4932-bf57-8b00f97c540e" providerId="ADAL" clId="{2F8D6A80-05FD-4953-BA9D-42F0F467EF36}" dt="2023-10-17T20:52:38.266" v="716" actId="47"/>
        <pc:sldMkLst>
          <pc:docMk/>
          <pc:sldMk cId="1710095344" sldId="258"/>
        </pc:sldMkLst>
      </pc:sldChg>
      <pc:sldChg chg="addSp delSp modSp new mod setBg modClrScheme chgLayout">
        <pc:chgData name="Narcisse, Laurie" userId="519dad36-01f8-4932-bf57-8b00f97c540e" providerId="ADAL" clId="{2F8D6A80-05FD-4953-BA9D-42F0F467EF36}" dt="2023-10-24T14:47:29.914" v="922" actId="1076"/>
        <pc:sldMkLst>
          <pc:docMk/>
          <pc:sldMk cId="1515069446" sldId="259"/>
        </pc:sldMkLst>
        <pc:spChg chg="del">
          <ac:chgData name="Narcisse, Laurie" userId="519dad36-01f8-4932-bf57-8b00f97c540e" providerId="ADAL" clId="{2F8D6A80-05FD-4953-BA9D-42F0F467EF36}" dt="2023-10-17T19:31:57.112" v="6" actId="478"/>
          <ac:spMkLst>
            <pc:docMk/>
            <pc:sldMk cId="1515069446" sldId="259"/>
            <ac:spMk id="2" creationId="{951E59D3-B77E-1F95-B9A8-1D5F04D7D94C}"/>
          </ac:spMkLst>
        </pc:spChg>
        <pc:spChg chg="del">
          <ac:chgData name="Narcisse, Laurie" userId="519dad36-01f8-4932-bf57-8b00f97c540e" providerId="ADAL" clId="{2F8D6A80-05FD-4953-BA9D-42F0F467EF36}" dt="2023-10-17T19:31:39.880" v="1" actId="22"/>
          <ac:spMkLst>
            <pc:docMk/>
            <pc:sldMk cId="1515069446" sldId="259"/>
            <ac:spMk id="3" creationId="{9B315C9D-F483-FEAB-47CC-1B4280B713D0}"/>
          </ac:spMkLst>
        </pc:spChg>
        <pc:spChg chg="del mod">
          <ac:chgData name="Narcisse, Laurie" userId="519dad36-01f8-4932-bf57-8b00f97c540e" providerId="ADAL" clId="{2F8D6A80-05FD-4953-BA9D-42F0F467EF36}" dt="2023-10-17T20:01:37.748" v="334" actId="478"/>
          <ac:spMkLst>
            <pc:docMk/>
            <pc:sldMk cId="1515069446" sldId="259"/>
            <ac:spMk id="4" creationId="{11D79732-C659-ACA7-3343-9BAB328668A7}"/>
          </ac:spMkLst>
        </pc:spChg>
        <pc:spChg chg="add del mod">
          <ac:chgData name="Narcisse, Laurie" userId="519dad36-01f8-4932-bf57-8b00f97c540e" providerId="ADAL" clId="{2F8D6A80-05FD-4953-BA9D-42F0F467EF36}" dt="2023-10-17T20:01:41.324" v="335" actId="478"/>
          <ac:spMkLst>
            <pc:docMk/>
            <pc:sldMk cId="1515069446" sldId="259"/>
            <ac:spMk id="8" creationId="{6F3D5ACC-5AB7-238E-8EF9-B2434BE3EC2F}"/>
          </ac:spMkLst>
        </pc:spChg>
        <pc:spChg chg="add del mod">
          <ac:chgData name="Narcisse, Laurie" userId="519dad36-01f8-4932-bf57-8b00f97c540e" providerId="ADAL" clId="{2F8D6A80-05FD-4953-BA9D-42F0F467EF36}" dt="2023-10-17T20:02:57.086" v="355" actId="478"/>
          <ac:spMkLst>
            <pc:docMk/>
            <pc:sldMk cId="1515069446" sldId="259"/>
            <ac:spMk id="9" creationId="{21E9C8AD-214A-C990-8D87-2C48B6307F30}"/>
          </ac:spMkLst>
        </pc:spChg>
        <pc:spChg chg="add mod ord">
          <ac:chgData name="Narcisse, Laurie" userId="519dad36-01f8-4932-bf57-8b00f97c540e" providerId="ADAL" clId="{2F8D6A80-05FD-4953-BA9D-42F0F467EF36}" dt="2023-10-17T20:03:14.773" v="371" actId="26606"/>
          <ac:spMkLst>
            <pc:docMk/>
            <pc:sldMk cId="1515069446" sldId="259"/>
            <ac:spMk id="10" creationId="{1DEC0F0D-DCB3-26C5-619C-B8C3BDBB98AF}"/>
          </ac:spMkLst>
        </pc:spChg>
        <pc:spChg chg="add">
          <ac:chgData name="Narcisse, Laurie" userId="519dad36-01f8-4932-bf57-8b00f97c540e" providerId="ADAL" clId="{2F8D6A80-05FD-4953-BA9D-42F0F467EF36}" dt="2023-10-17T20:03:14.773" v="371" actId="26606"/>
          <ac:spMkLst>
            <pc:docMk/>
            <pc:sldMk cId="1515069446" sldId="259"/>
            <ac:spMk id="15" creationId="{D4771268-CB57-404A-9271-370EB28F6090}"/>
          </ac:spMkLst>
        </pc:spChg>
        <pc:picChg chg="add mod ord modCrop">
          <ac:chgData name="Narcisse, Laurie" userId="519dad36-01f8-4932-bf57-8b00f97c540e" providerId="ADAL" clId="{2F8D6A80-05FD-4953-BA9D-42F0F467EF36}" dt="2023-10-24T14:47:16.530" v="918" actId="14100"/>
          <ac:picMkLst>
            <pc:docMk/>
            <pc:sldMk cId="1515069446" sldId="259"/>
            <ac:picMk id="6" creationId="{AF75B33E-0E66-D70F-5C32-2E8C905F4841}"/>
          </ac:picMkLst>
        </pc:picChg>
        <pc:picChg chg="add mod modCrop">
          <ac:chgData name="Narcisse, Laurie" userId="519dad36-01f8-4932-bf57-8b00f97c540e" providerId="ADAL" clId="{2F8D6A80-05FD-4953-BA9D-42F0F467EF36}" dt="2023-10-24T14:47:29.914" v="922" actId="1076"/>
          <ac:picMkLst>
            <pc:docMk/>
            <pc:sldMk cId="1515069446" sldId="259"/>
            <ac:picMk id="12" creationId="{1362C8F9-0EB3-1E5D-24B5-F1DB964CD98C}"/>
          </ac:picMkLst>
        </pc:picChg>
      </pc:sldChg>
      <pc:sldChg chg="addSp delSp modSp new mod setBg">
        <pc:chgData name="Narcisse, Laurie" userId="519dad36-01f8-4932-bf57-8b00f97c540e" providerId="ADAL" clId="{2F8D6A80-05FD-4953-BA9D-42F0F467EF36}" dt="2023-10-17T20:28:21.628" v="448" actId="20577"/>
        <pc:sldMkLst>
          <pc:docMk/>
          <pc:sldMk cId="3876519417" sldId="260"/>
        </pc:sldMkLst>
        <pc:spChg chg="del">
          <ac:chgData name="Narcisse, Laurie" userId="519dad36-01f8-4932-bf57-8b00f97c540e" providerId="ADAL" clId="{2F8D6A80-05FD-4953-BA9D-42F0F467EF36}" dt="2023-10-17T20:00:53.238" v="319" actId="478"/>
          <ac:spMkLst>
            <pc:docMk/>
            <pc:sldMk cId="3876519417" sldId="260"/>
            <ac:spMk id="2" creationId="{4DC2EB31-FE4A-01FC-66A4-BBACB539E2F3}"/>
          </ac:spMkLst>
        </pc:spChg>
        <pc:spChg chg="del">
          <ac:chgData name="Narcisse, Laurie" userId="519dad36-01f8-4932-bf57-8b00f97c540e" providerId="ADAL" clId="{2F8D6A80-05FD-4953-BA9D-42F0F467EF36}" dt="2023-10-17T19:55:28.187" v="8" actId="22"/>
          <ac:spMkLst>
            <pc:docMk/>
            <pc:sldMk cId="3876519417" sldId="260"/>
            <ac:spMk id="3" creationId="{E5F869A0-24C7-5858-3B5F-FCE1A174A99C}"/>
          </ac:spMkLst>
        </pc:spChg>
        <pc:spChg chg="mod">
          <ac:chgData name="Narcisse, Laurie" userId="519dad36-01f8-4932-bf57-8b00f97c540e" providerId="ADAL" clId="{2F8D6A80-05FD-4953-BA9D-42F0F467EF36}" dt="2023-10-17T20:28:21.628" v="448" actId="20577"/>
          <ac:spMkLst>
            <pc:docMk/>
            <pc:sldMk cId="3876519417" sldId="260"/>
            <ac:spMk id="4" creationId="{7185B42D-37CC-1C19-4A04-71715940C48F}"/>
          </ac:spMkLst>
        </pc:spChg>
        <pc:spChg chg="add del">
          <ac:chgData name="Narcisse, Laurie" userId="519dad36-01f8-4932-bf57-8b00f97c540e" providerId="ADAL" clId="{2F8D6A80-05FD-4953-BA9D-42F0F467EF36}" dt="2023-10-17T20:04:31.238" v="392" actId="26606"/>
          <ac:spMkLst>
            <pc:docMk/>
            <pc:sldMk cId="3876519417" sldId="260"/>
            <ac:spMk id="8" creationId="{32BC26D8-82FB-445E-AA49-62A77D7C1EE0}"/>
          </ac:spMkLst>
        </pc:spChg>
        <pc:spChg chg="add del">
          <ac:chgData name="Narcisse, Laurie" userId="519dad36-01f8-4932-bf57-8b00f97c540e" providerId="ADAL" clId="{2F8D6A80-05FD-4953-BA9D-42F0F467EF36}" dt="2023-10-17T20:04:31.238" v="392" actId="26606"/>
          <ac:spMkLst>
            <pc:docMk/>
            <pc:sldMk cId="3876519417" sldId="260"/>
            <ac:spMk id="9" creationId="{CB44330D-EA18-4254-AA95-EB49948539B8}"/>
          </ac:spMkLst>
        </pc:spChg>
        <pc:spChg chg="add del">
          <ac:chgData name="Narcisse, Laurie" userId="519dad36-01f8-4932-bf57-8b00f97c540e" providerId="ADAL" clId="{2F8D6A80-05FD-4953-BA9D-42F0F467EF36}" dt="2023-10-17T20:04:17.961" v="388" actId="26606"/>
          <ac:spMkLst>
            <pc:docMk/>
            <pc:sldMk cId="3876519417" sldId="260"/>
            <ac:spMk id="11" creationId="{F3060C83-F051-4F0E-ABAD-AA0DFC48B218}"/>
          </ac:spMkLst>
        </pc:spChg>
        <pc:spChg chg="add del">
          <ac:chgData name="Narcisse, Laurie" userId="519dad36-01f8-4932-bf57-8b00f97c540e" providerId="ADAL" clId="{2F8D6A80-05FD-4953-BA9D-42F0F467EF36}" dt="2023-10-17T20:04:32.597" v="394" actId="26606"/>
          <ac:spMkLst>
            <pc:docMk/>
            <pc:sldMk cId="3876519417" sldId="260"/>
            <ac:spMk id="12" creationId="{8DAAB828-02C8-4111-AC14-FF5ACEDDFE37}"/>
          </ac:spMkLst>
        </pc:spChg>
        <pc:spChg chg="add del">
          <ac:chgData name="Narcisse, Laurie" userId="519dad36-01f8-4932-bf57-8b00f97c540e" providerId="ADAL" clId="{2F8D6A80-05FD-4953-BA9D-42F0F467EF36}" dt="2023-10-17T20:04:17.961" v="388" actId="26606"/>
          <ac:spMkLst>
            <pc:docMk/>
            <pc:sldMk cId="3876519417" sldId="260"/>
            <ac:spMk id="13" creationId="{83C98ABE-055B-441F-B07E-44F97F083C39}"/>
          </ac:spMkLst>
        </pc:spChg>
        <pc:spChg chg="add del">
          <ac:chgData name="Narcisse, Laurie" userId="519dad36-01f8-4932-bf57-8b00f97c540e" providerId="ADAL" clId="{2F8D6A80-05FD-4953-BA9D-42F0F467EF36}" dt="2023-10-17T20:04:17.961" v="388" actId="26606"/>
          <ac:spMkLst>
            <pc:docMk/>
            <pc:sldMk cId="3876519417" sldId="260"/>
            <ac:spMk id="15" creationId="{29FDB030-9B49-4CED-8CCD-4D99382388AC}"/>
          </ac:spMkLst>
        </pc:spChg>
        <pc:spChg chg="add del">
          <ac:chgData name="Narcisse, Laurie" userId="519dad36-01f8-4932-bf57-8b00f97c540e" providerId="ADAL" clId="{2F8D6A80-05FD-4953-BA9D-42F0F467EF36}" dt="2023-10-17T20:04:17.961" v="388" actId="26606"/>
          <ac:spMkLst>
            <pc:docMk/>
            <pc:sldMk cId="3876519417" sldId="260"/>
            <ac:spMk id="17" creationId="{3783CA14-24A1-485C-8B30-D6A5D87987AD}"/>
          </ac:spMkLst>
        </pc:spChg>
        <pc:spChg chg="add del">
          <ac:chgData name="Narcisse, Laurie" userId="519dad36-01f8-4932-bf57-8b00f97c540e" providerId="ADAL" clId="{2F8D6A80-05FD-4953-BA9D-42F0F467EF36}" dt="2023-10-17T20:04:17.961" v="388" actId="26606"/>
          <ac:spMkLst>
            <pc:docMk/>
            <pc:sldMk cId="3876519417" sldId="260"/>
            <ac:spMk id="19" creationId="{9A97C86A-04D6-40F7-AE84-31AB43E6A846}"/>
          </ac:spMkLst>
        </pc:spChg>
        <pc:spChg chg="add del">
          <ac:chgData name="Narcisse, Laurie" userId="519dad36-01f8-4932-bf57-8b00f97c540e" providerId="ADAL" clId="{2F8D6A80-05FD-4953-BA9D-42F0F467EF36}" dt="2023-10-17T20:04:34.797" v="396" actId="26606"/>
          <ac:spMkLst>
            <pc:docMk/>
            <pc:sldMk cId="3876519417" sldId="260"/>
            <ac:spMk id="20" creationId="{69D184B2-2226-4E31-BCCB-444330767440}"/>
          </ac:spMkLst>
        </pc:spChg>
        <pc:spChg chg="add del">
          <ac:chgData name="Narcisse, Laurie" userId="519dad36-01f8-4932-bf57-8b00f97c540e" providerId="ADAL" clId="{2F8D6A80-05FD-4953-BA9D-42F0F467EF36}" dt="2023-10-17T20:04:17.961" v="388" actId="26606"/>
          <ac:spMkLst>
            <pc:docMk/>
            <pc:sldMk cId="3876519417" sldId="260"/>
            <ac:spMk id="21" creationId="{FF9F2414-84E8-453E-B1F3-389FDE8192D9}"/>
          </ac:spMkLst>
        </pc:spChg>
        <pc:spChg chg="add del">
          <ac:chgData name="Narcisse, Laurie" userId="519dad36-01f8-4932-bf57-8b00f97c540e" providerId="ADAL" clId="{2F8D6A80-05FD-4953-BA9D-42F0F467EF36}" dt="2023-10-17T20:04:34.797" v="396" actId="26606"/>
          <ac:spMkLst>
            <pc:docMk/>
            <pc:sldMk cId="3876519417" sldId="260"/>
            <ac:spMk id="22" creationId="{1AC4D4E3-486A-464A-8EC8-D44881097267}"/>
          </ac:spMkLst>
        </pc:spChg>
        <pc:spChg chg="add del">
          <ac:chgData name="Narcisse, Laurie" userId="519dad36-01f8-4932-bf57-8b00f97c540e" providerId="ADAL" clId="{2F8D6A80-05FD-4953-BA9D-42F0F467EF36}" dt="2023-10-17T20:04:17.961" v="388" actId="26606"/>
          <ac:spMkLst>
            <pc:docMk/>
            <pc:sldMk cId="3876519417" sldId="260"/>
            <ac:spMk id="23" creationId="{3ECA69A1-7536-43AC-85EF-C7106179F5ED}"/>
          </ac:spMkLst>
        </pc:spChg>
        <pc:spChg chg="add del">
          <ac:chgData name="Narcisse, Laurie" userId="519dad36-01f8-4932-bf57-8b00f97c540e" providerId="ADAL" clId="{2F8D6A80-05FD-4953-BA9D-42F0F467EF36}" dt="2023-10-17T20:04:34.797" v="396" actId="26606"/>
          <ac:spMkLst>
            <pc:docMk/>
            <pc:sldMk cId="3876519417" sldId="260"/>
            <ac:spMk id="24" creationId="{864DE13E-58EB-4475-B79C-0D4FC651239B}"/>
          </ac:spMkLst>
        </pc:spChg>
        <pc:spChg chg="add del">
          <ac:chgData name="Narcisse, Laurie" userId="519dad36-01f8-4932-bf57-8b00f97c540e" providerId="ADAL" clId="{2F8D6A80-05FD-4953-BA9D-42F0F467EF36}" dt="2023-10-17T20:04:36.737" v="398" actId="26606"/>
          <ac:spMkLst>
            <pc:docMk/>
            <pc:sldMk cId="3876519417" sldId="260"/>
            <ac:spMk id="26" creationId="{86FF76B9-219D-4469-AF87-0236D29032F1}"/>
          </ac:spMkLst>
        </pc:spChg>
        <pc:spChg chg="add del">
          <ac:chgData name="Narcisse, Laurie" userId="519dad36-01f8-4932-bf57-8b00f97c540e" providerId="ADAL" clId="{2F8D6A80-05FD-4953-BA9D-42F0F467EF36}" dt="2023-10-17T20:04:36.737" v="398" actId="26606"/>
          <ac:spMkLst>
            <pc:docMk/>
            <pc:sldMk cId="3876519417" sldId="260"/>
            <ac:spMk id="29" creationId="{2E80C965-DB6D-4F81-9E9E-B027384D0BD6}"/>
          </ac:spMkLst>
        </pc:spChg>
        <pc:spChg chg="add del">
          <ac:chgData name="Narcisse, Laurie" userId="519dad36-01f8-4932-bf57-8b00f97c540e" providerId="ADAL" clId="{2F8D6A80-05FD-4953-BA9D-42F0F467EF36}" dt="2023-10-17T20:04:36.737" v="398" actId="26606"/>
          <ac:spMkLst>
            <pc:docMk/>
            <pc:sldMk cId="3876519417" sldId="260"/>
            <ac:spMk id="30" creationId="{633C5E46-DAC5-4661-9C87-22B08E2A512F}"/>
          </ac:spMkLst>
        </pc:spChg>
        <pc:spChg chg="add">
          <ac:chgData name="Narcisse, Laurie" userId="519dad36-01f8-4932-bf57-8b00f97c540e" providerId="ADAL" clId="{2F8D6A80-05FD-4953-BA9D-42F0F467EF36}" dt="2023-10-17T20:04:36.750" v="399" actId="26606"/>
          <ac:spMkLst>
            <pc:docMk/>
            <pc:sldMk cId="3876519417" sldId="260"/>
            <ac:spMk id="32" creationId="{F3060C83-F051-4F0E-ABAD-AA0DFC48B218}"/>
          </ac:spMkLst>
        </pc:spChg>
        <pc:spChg chg="add">
          <ac:chgData name="Narcisse, Laurie" userId="519dad36-01f8-4932-bf57-8b00f97c540e" providerId="ADAL" clId="{2F8D6A80-05FD-4953-BA9D-42F0F467EF36}" dt="2023-10-17T20:04:36.750" v="399" actId="26606"/>
          <ac:spMkLst>
            <pc:docMk/>
            <pc:sldMk cId="3876519417" sldId="260"/>
            <ac:spMk id="33" creationId="{83C98ABE-055B-441F-B07E-44F97F083C39}"/>
          </ac:spMkLst>
        </pc:spChg>
        <pc:spChg chg="add">
          <ac:chgData name="Narcisse, Laurie" userId="519dad36-01f8-4932-bf57-8b00f97c540e" providerId="ADAL" clId="{2F8D6A80-05FD-4953-BA9D-42F0F467EF36}" dt="2023-10-17T20:04:36.750" v="399" actId="26606"/>
          <ac:spMkLst>
            <pc:docMk/>
            <pc:sldMk cId="3876519417" sldId="260"/>
            <ac:spMk id="34" creationId="{29FDB030-9B49-4CED-8CCD-4D99382388AC}"/>
          </ac:spMkLst>
        </pc:spChg>
        <pc:spChg chg="add">
          <ac:chgData name="Narcisse, Laurie" userId="519dad36-01f8-4932-bf57-8b00f97c540e" providerId="ADAL" clId="{2F8D6A80-05FD-4953-BA9D-42F0F467EF36}" dt="2023-10-17T20:04:36.750" v="399" actId="26606"/>
          <ac:spMkLst>
            <pc:docMk/>
            <pc:sldMk cId="3876519417" sldId="260"/>
            <ac:spMk id="35" creationId="{3783CA14-24A1-485C-8B30-D6A5D87987AD}"/>
          </ac:spMkLst>
        </pc:spChg>
        <pc:spChg chg="add">
          <ac:chgData name="Narcisse, Laurie" userId="519dad36-01f8-4932-bf57-8b00f97c540e" providerId="ADAL" clId="{2F8D6A80-05FD-4953-BA9D-42F0F467EF36}" dt="2023-10-17T20:04:36.750" v="399" actId="26606"/>
          <ac:spMkLst>
            <pc:docMk/>
            <pc:sldMk cId="3876519417" sldId="260"/>
            <ac:spMk id="36" creationId="{9A97C86A-04D6-40F7-AE84-31AB43E6A846}"/>
          </ac:spMkLst>
        </pc:spChg>
        <pc:spChg chg="add">
          <ac:chgData name="Narcisse, Laurie" userId="519dad36-01f8-4932-bf57-8b00f97c540e" providerId="ADAL" clId="{2F8D6A80-05FD-4953-BA9D-42F0F467EF36}" dt="2023-10-17T20:04:36.750" v="399" actId="26606"/>
          <ac:spMkLst>
            <pc:docMk/>
            <pc:sldMk cId="3876519417" sldId="260"/>
            <ac:spMk id="37" creationId="{FF9F2414-84E8-453E-B1F3-389FDE8192D9}"/>
          </ac:spMkLst>
        </pc:spChg>
        <pc:spChg chg="add">
          <ac:chgData name="Narcisse, Laurie" userId="519dad36-01f8-4932-bf57-8b00f97c540e" providerId="ADAL" clId="{2F8D6A80-05FD-4953-BA9D-42F0F467EF36}" dt="2023-10-17T20:04:36.750" v="399" actId="26606"/>
          <ac:spMkLst>
            <pc:docMk/>
            <pc:sldMk cId="3876519417" sldId="260"/>
            <ac:spMk id="38" creationId="{3ECA69A1-7536-43AC-85EF-C7106179F5ED}"/>
          </ac:spMkLst>
        </pc:spChg>
        <pc:grpChg chg="add del">
          <ac:chgData name="Narcisse, Laurie" userId="519dad36-01f8-4932-bf57-8b00f97c540e" providerId="ADAL" clId="{2F8D6A80-05FD-4953-BA9D-42F0F467EF36}" dt="2023-10-17T20:04:32.597" v="394" actId="26606"/>
          <ac:grpSpMkLst>
            <pc:docMk/>
            <pc:sldMk cId="3876519417" sldId="260"/>
            <ac:grpSpMk id="16" creationId="{C32D4553-E775-4F16-9A6F-FED8D166A5B7}"/>
          </ac:grpSpMkLst>
        </pc:grpChg>
        <pc:grpChg chg="add del">
          <ac:chgData name="Narcisse, Laurie" userId="519dad36-01f8-4932-bf57-8b00f97c540e" providerId="ADAL" clId="{2F8D6A80-05FD-4953-BA9D-42F0F467EF36}" dt="2023-10-17T20:04:36.737" v="398" actId="26606"/>
          <ac:grpSpMkLst>
            <pc:docMk/>
            <pc:sldMk cId="3876519417" sldId="260"/>
            <ac:grpSpMk id="27" creationId="{DB88BD78-87E1-424D-B479-C37D8E41B12E}"/>
          </ac:grpSpMkLst>
        </pc:grpChg>
        <pc:picChg chg="add mod ord">
          <ac:chgData name="Narcisse, Laurie" userId="519dad36-01f8-4932-bf57-8b00f97c540e" providerId="ADAL" clId="{2F8D6A80-05FD-4953-BA9D-42F0F467EF36}" dt="2023-10-17T20:18:30.603" v="422" actId="1076"/>
          <ac:picMkLst>
            <pc:docMk/>
            <pc:sldMk cId="3876519417" sldId="260"/>
            <ac:picMk id="6" creationId="{0A68D8C0-E843-F9DC-0D42-BD637F6158C5}"/>
          </ac:picMkLst>
        </pc:picChg>
        <pc:picChg chg="add del">
          <ac:chgData name="Narcisse, Laurie" userId="519dad36-01f8-4932-bf57-8b00f97c540e" providerId="ADAL" clId="{2F8D6A80-05FD-4953-BA9D-42F0F467EF36}" dt="2023-10-17T20:18:07.741" v="416" actId="478"/>
          <ac:picMkLst>
            <pc:docMk/>
            <pc:sldMk cId="3876519417" sldId="260"/>
            <ac:picMk id="10" creationId="{0A5CE321-660A-3C78-278F-9648A63FF68D}"/>
          </ac:picMkLst>
        </pc:picChg>
        <pc:picChg chg="add mod">
          <ac:chgData name="Narcisse, Laurie" userId="519dad36-01f8-4932-bf57-8b00f97c540e" providerId="ADAL" clId="{2F8D6A80-05FD-4953-BA9D-42F0F467EF36}" dt="2023-10-17T20:18:32.787" v="423" actId="1076"/>
          <ac:picMkLst>
            <pc:docMk/>
            <pc:sldMk cId="3876519417" sldId="260"/>
            <ac:picMk id="31" creationId="{9F42F939-19C1-88EA-EF14-C1F004E456D7}"/>
          </ac:picMkLst>
        </pc:picChg>
      </pc:sldChg>
      <pc:sldChg chg="addSp delSp modSp new mod">
        <pc:chgData name="Narcisse, Laurie" userId="519dad36-01f8-4932-bf57-8b00f97c540e" providerId="ADAL" clId="{2F8D6A80-05FD-4953-BA9D-42F0F467EF36}" dt="2023-10-17T20:36:08.077" v="488" actId="14826"/>
        <pc:sldMkLst>
          <pc:docMk/>
          <pc:sldMk cId="2015566372" sldId="261"/>
        </pc:sldMkLst>
        <pc:spChg chg="mod">
          <ac:chgData name="Narcisse, Laurie" userId="519dad36-01f8-4932-bf57-8b00f97c540e" providerId="ADAL" clId="{2F8D6A80-05FD-4953-BA9D-42F0F467EF36}" dt="2023-10-17T20:29:39.892" v="484" actId="20577"/>
          <ac:spMkLst>
            <pc:docMk/>
            <pc:sldMk cId="2015566372" sldId="261"/>
            <ac:spMk id="2" creationId="{72FC216C-607A-2A73-76E5-F05DDFBC2ABC}"/>
          </ac:spMkLst>
        </pc:spChg>
        <pc:spChg chg="del">
          <ac:chgData name="Narcisse, Laurie" userId="519dad36-01f8-4932-bf57-8b00f97c540e" providerId="ADAL" clId="{2F8D6A80-05FD-4953-BA9D-42F0F467EF36}" dt="2023-10-17T20:29:57.806" v="485" actId="22"/>
          <ac:spMkLst>
            <pc:docMk/>
            <pc:sldMk cId="2015566372" sldId="261"/>
            <ac:spMk id="3" creationId="{1D686B45-3D83-7652-1009-3DE557F40A2D}"/>
          </ac:spMkLst>
        </pc:spChg>
        <pc:spChg chg="del">
          <ac:chgData name="Narcisse, Laurie" userId="519dad36-01f8-4932-bf57-8b00f97c540e" providerId="ADAL" clId="{2F8D6A80-05FD-4953-BA9D-42F0F467EF36}" dt="2023-10-17T20:30:10.287" v="486" actId="22"/>
          <ac:spMkLst>
            <pc:docMk/>
            <pc:sldMk cId="2015566372" sldId="261"/>
            <ac:spMk id="4" creationId="{5F0B0533-80AB-E553-3A25-EB84486B6782}"/>
          </ac:spMkLst>
        </pc:spChg>
        <pc:picChg chg="add mod ord">
          <ac:chgData name="Narcisse, Laurie" userId="519dad36-01f8-4932-bf57-8b00f97c540e" providerId="ADAL" clId="{2F8D6A80-05FD-4953-BA9D-42F0F467EF36}" dt="2023-10-17T20:35:56.404" v="487" actId="14826"/>
          <ac:picMkLst>
            <pc:docMk/>
            <pc:sldMk cId="2015566372" sldId="261"/>
            <ac:picMk id="6" creationId="{59FA7845-E84B-E35C-DF95-BAE0CBA4515C}"/>
          </ac:picMkLst>
        </pc:picChg>
        <pc:picChg chg="add mod ord">
          <ac:chgData name="Narcisse, Laurie" userId="519dad36-01f8-4932-bf57-8b00f97c540e" providerId="ADAL" clId="{2F8D6A80-05FD-4953-BA9D-42F0F467EF36}" dt="2023-10-17T20:36:08.077" v="488" actId="14826"/>
          <ac:picMkLst>
            <pc:docMk/>
            <pc:sldMk cId="2015566372" sldId="261"/>
            <ac:picMk id="8" creationId="{FC90544F-E3D6-5E7D-9B89-9D7B3954BE50}"/>
          </ac:picMkLst>
        </pc:picChg>
      </pc:sldChg>
      <pc:sldChg chg="addSp delSp modSp new mod setBg">
        <pc:chgData name="Narcisse, Laurie" userId="519dad36-01f8-4932-bf57-8b00f97c540e" providerId="ADAL" clId="{2F8D6A80-05FD-4953-BA9D-42F0F467EF36}" dt="2023-10-17T20:36:49.913" v="504" actId="26606"/>
        <pc:sldMkLst>
          <pc:docMk/>
          <pc:sldMk cId="1602218563" sldId="262"/>
        </pc:sldMkLst>
        <pc:spChg chg="mod ord">
          <ac:chgData name="Narcisse, Laurie" userId="519dad36-01f8-4932-bf57-8b00f97c540e" providerId="ADAL" clId="{2F8D6A80-05FD-4953-BA9D-42F0F467EF36}" dt="2023-10-17T20:36:49.913" v="504" actId="26606"/>
          <ac:spMkLst>
            <pc:docMk/>
            <pc:sldMk cId="1602218563" sldId="262"/>
            <ac:spMk id="2" creationId="{BF11809B-8856-DA39-FB94-282769805490}"/>
          </ac:spMkLst>
        </pc:spChg>
        <pc:spChg chg="del">
          <ac:chgData name="Narcisse, Laurie" userId="519dad36-01f8-4932-bf57-8b00f97c540e" providerId="ADAL" clId="{2F8D6A80-05FD-4953-BA9D-42F0F467EF36}" dt="2023-10-17T20:36:33.394" v="500" actId="22"/>
          <ac:spMkLst>
            <pc:docMk/>
            <pc:sldMk cId="1602218563" sldId="262"/>
            <ac:spMk id="3" creationId="{1713B91D-0B8E-DAC2-BACB-754B8D34939F}"/>
          </ac:spMkLst>
        </pc:spChg>
        <pc:spChg chg="add">
          <ac:chgData name="Narcisse, Laurie" userId="519dad36-01f8-4932-bf57-8b00f97c540e" providerId="ADAL" clId="{2F8D6A80-05FD-4953-BA9D-42F0F467EF36}" dt="2023-10-17T20:36:49.913" v="504" actId="26606"/>
          <ac:spMkLst>
            <pc:docMk/>
            <pc:sldMk cId="1602218563" sldId="262"/>
            <ac:spMk id="12" creationId="{6753252F-4873-4F63-801D-CC719279A7D5}"/>
          </ac:spMkLst>
        </pc:spChg>
        <pc:spChg chg="add">
          <ac:chgData name="Narcisse, Laurie" userId="519dad36-01f8-4932-bf57-8b00f97c540e" providerId="ADAL" clId="{2F8D6A80-05FD-4953-BA9D-42F0F467EF36}" dt="2023-10-17T20:36:49.913" v="504" actId="26606"/>
          <ac:spMkLst>
            <pc:docMk/>
            <pc:sldMk cId="1602218563" sldId="262"/>
            <ac:spMk id="14" creationId="{047C8CCB-F95D-4249-92DD-651249D3535A}"/>
          </ac:spMkLst>
        </pc:spChg>
        <pc:picChg chg="add mod ord">
          <ac:chgData name="Narcisse, Laurie" userId="519dad36-01f8-4932-bf57-8b00f97c540e" providerId="ADAL" clId="{2F8D6A80-05FD-4953-BA9D-42F0F467EF36}" dt="2023-10-17T20:36:49.913" v="504" actId="26606"/>
          <ac:picMkLst>
            <pc:docMk/>
            <pc:sldMk cId="1602218563" sldId="262"/>
            <ac:picMk id="5" creationId="{29129188-F663-D86A-9A86-715A6379BF23}"/>
          </ac:picMkLst>
        </pc:picChg>
        <pc:picChg chg="add mod">
          <ac:chgData name="Narcisse, Laurie" userId="519dad36-01f8-4932-bf57-8b00f97c540e" providerId="ADAL" clId="{2F8D6A80-05FD-4953-BA9D-42F0F467EF36}" dt="2023-10-17T20:36:49.913" v="504" actId="26606"/>
          <ac:picMkLst>
            <pc:docMk/>
            <pc:sldMk cId="1602218563" sldId="262"/>
            <ac:picMk id="7" creationId="{42FF3660-D55B-9204-5C2C-35C10B483425}"/>
          </ac:picMkLst>
        </pc:picChg>
      </pc:sldChg>
      <pc:sldChg chg="addSp delSp modSp new mod ord setBg">
        <pc:chgData name="Narcisse, Laurie" userId="519dad36-01f8-4932-bf57-8b00f97c540e" providerId="ADAL" clId="{2F8D6A80-05FD-4953-BA9D-42F0F467EF36}" dt="2023-10-24T14:42:03.119" v="912" actId="14100"/>
        <pc:sldMkLst>
          <pc:docMk/>
          <pc:sldMk cId="772017868" sldId="263"/>
        </pc:sldMkLst>
        <pc:spChg chg="mod">
          <ac:chgData name="Narcisse, Laurie" userId="519dad36-01f8-4932-bf57-8b00f97c540e" providerId="ADAL" clId="{2F8D6A80-05FD-4953-BA9D-42F0F467EF36}" dt="2023-10-17T20:37:52.999" v="520" actId="26606"/>
          <ac:spMkLst>
            <pc:docMk/>
            <pc:sldMk cId="772017868" sldId="263"/>
            <ac:spMk id="2" creationId="{F230FE58-731C-BC5E-3C34-F203445AF583}"/>
          </ac:spMkLst>
        </pc:spChg>
        <pc:spChg chg="del">
          <ac:chgData name="Narcisse, Laurie" userId="519dad36-01f8-4932-bf57-8b00f97c540e" providerId="ADAL" clId="{2F8D6A80-05FD-4953-BA9D-42F0F467EF36}" dt="2023-10-17T20:37:26.387" v="517" actId="22"/>
          <ac:spMkLst>
            <pc:docMk/>
            <pc:sldMk cId="772017868" sldId="263"/>
            <ac:spMk id="3" creationId="{7596D08A-624F-AB04-5DDA-8B41077DE282}"/>
          </ac:spMkLst>
        </pc:spChg>
        <pc:spChg chg="add del mod">
          <ac:chgData name="Narcisse, Laurie" userId="519dad36-01f8-4932-bf57-8b00f97c540e" providerId="ADAL" clId="{2F8D6A80-05FD-4953-BA9D-42F0F467EF36}" dt="2023-10-19T19:51:09.465" v="730"/>
          <ac:spMkLst>
            <pc:docMk/>
            <pc:sldMk cId="772017868" sldId="263"/>
            <ac:spMk id="6" creationId="{D1EF81B7-40E7-16A8-7C10-61A7582B0B98}"/>
          </ac:spMkLst>
        </pc:spChg>
        <pc:spChg chg="add">
          <ac:chgData name="Narcisse, Laurie" userId="519dad36-01f8-4932-bf57-8b00f97c540e" providerId="ADAL" clId="{2F8D6A80-05FD-4953-BA9D-42F0F467EF36}" dt="2023-10-17T20:37:52.999" v="520" actId="26606"/>
          <ac:spMkLst>
            <pc:docMk/>
            <pc:sldMk cId="772017868" sldId="263"/>
            <ac:spMk id="10" creationId="{A4AC5506-6312-4701-8D3C-40187889A947}"/>
          </ac:spMkLst>
        </pc:spChg>
        <pc:picChg chg="add mod">
          <ac:chgData name="Narcisse, Laurie" userId="519dad36-01f8-4932-bf57-8b00f97c540e" providerId="ADAL" clId="{2F8D6A80-05FD-4953-BA9D-42F0F467EF36}" dt="2023-10-24T14:42:03.119" v="912" actId="14100"/>
          <ac:picMkLst>
            <pc:docMk/>
            <pc:sldMk cId="772017868" sldId="263"/>
            <ac:picMk id="3" creationId="{B71443EB-CE00-8EDE-C7E8-3A6CF4CF1084}"/>
          </ac:picMkLst>
        </pc:picChg>
        <pc:picChg chg="add del mod ord">
          <ac:chgData name="Narcisse, Laurie" userId="519dad36-01f8-4932-bf57-8b00f97c540e" providerId="ADAL" clId="{2F8D6A80-05FD-4953-BA9D-42F0F467EF36}" dt="2023-10-19T19:50:41.578" v="726" actId="478"/>
          <ac:picMkLst>
            <pc:docMk/>
            <pc:sldMk cId="772017868" sldId="263"/>
            <ac:picMk id="5" creationId="{2283A162-5ABA-60D7-ACFB-2ED8F9D38202}"/>
          </ac:picMkLst>
        </pc:picChg>
        <pc:picChg chg="add mod">
          <ac:chgData name="Narcisse, Laurie" userId="519dad36-01f8-4932-bf57-8b00f97c540e" providerId="ADAL" clId="{2F8D6A80-05FD-4953-BA9D-42F0F467EF36}" dt="2023-10-19T19:51:11.352" v="731" actId="1076"/>
          <ac:picMkLst>
            <pc:docMk/>
            <pc:sldMk cId="772017868" sldId="263"/>
            <ac:picMk id="7" creationId="{CC41269A-D11C-8635-397F-BDAEB0652A1F}"/>
          </ac:picMkLst>
        </pc:picChg>
      </pc:sldChg>
      <pc:sldChg chg="addSp delSp modSp new mod setBg addAnim">
        <pc:chgData name="Narcisse, Laurie" userId="519dad36-01f8-4932-bf57-8b00f97c540e" providerId="ADAL" clId="{2F8D6A80-05FD-4953-BA9D-42F0F467EF36}" dt="2023-10-19T19:54:29.807" v="909"/>
        <pc:sldMkLst>
          <pc:docMk/>
          <pc:sldMk cId="317997383" sldId="264"/>
        </pc:sldMkLst>
        <pc:spChg chg="mod">
          <ac:chgData name="Narcisse, Laurie" userId="519dad36-01f8-4932-bf57-8b00f97c540e" providerId="ADAL" clId="{2F8D6A80-05FD-4953-BA9D-42F0F467EF36}" dt="2023-10-19T19:54:29.806" v="908" actId="26606"/>
          <ac:spMkLst>
            <pc:docMk/>
            <pc:sldMk cId="317997383" sldId="264"/>
            <ac:spMk id="2" creationId="{62893C86-B1DC-31EF-0DEB-A0ABD3835058}"/>
          </ac:spMkLst>
        </pc:spChg>
        <pc:spChg chg="mod">
          <ac:chgData name="Narcisse, Laurie" userId="519dad36-01f8-4932-bf57-8b00f97c540e" providerId="ADAL" clId="{2F8D6A80-05FD-4953-BA9D-42F0F467EF36}" dt="2023-10-19T19:54:29.806" v="908" actId="26606"/>
          <ac:spMkLst>
            <pc:docMk/>
            <pc:sldMk cId="317997383" sldId="264"/>
            <ac:spMk id="3" creationId="{B9CB2C0F-C129-37E8-456C-82061EE9FF56}"/>
          </ac:spMkLst>
        </pc:spChg>
        <pc:spChg chg="del">
          <ac:chgData name="Narcisse, Laurie" userId="519dad36-01f8-4932-bf57-8b00f97c540e" providerId="ADAL" clId="{2F8D6A80-05FD-4953-BA9D-42F0F467EF36}" dt="2023-10-17T20:44:34.838" v="528" actId="22"/>
          <ac:spMkLst>
            <pc:docMk/>
            <pc:sldMk cId="317997383" sldId="264"/>
            <ac:spMk id="4" creationId="{CF76BC76-4FD4-ED81-5D2F-1301D60CFF45}"/>
          </ac:spMkLst>
        </pc:spChg>
        <pc:spChg chg="del mod">
          <ac:chgData name="Narcisse, Laurie" userId="519dad36-01f8-4932-bf57-8b00f97c540e" providerId="ADAL" clId="{2F8D6A80-05FD-4953-BA9D-42F0F467EF36}" dt="2023-10-17T20:45:55.380" v="710" actId="478"/>
          <ac:spMkLst>
            <pc:docMk/>
            <pc:sldMk cId="317997383" sldId="264"/>
            <ac:spMk id="5" creationId="{49E8746D-8EF1-6108-C1E7-BB40109E990C}"/>
          </ac:spMkLst>
        </pc:spChg>
        <pc:spChg chg="del">
          <ac:chgData name="Narcisse, Laurie" userId="519dad36-01f8-4932-bf57-8b00f97c540e" providerId="ADAL" clId="{2F8D6A80-05FD-4953-BA9D-42F0F467EF36}" dt="2023-10-17T20:44:51.213" v="529" actId="22"/>
          <ac:spMkLst>
            <pc:docMk/>
            <pc:sldMk cId="317997383" sldId="264"/>
            <ac:spMk id="6" creationId="{A32BF6A2-3E64-D8AD-97FE-E697923BB8E3}"/>
          </ac:spMkLst>
        </pc:spChg>
        <pc:spChg chg="add">
          <ac:chgData name="Narcisse, Laurie" userId="519dad36-01f8-4932-bf57-8b00f97c540e" providerId="ADAL" clId="{2F8D6A80-05FD-4953-BA9D-42F0F467EF36}" dt="2023-10-19T19:54:29.806" v="908" actId="26606"/>
          <ac:spMkLst>
            <pc:docMk/>
            <pc:sldMk cId="317997383" sldId="264"/>
            <ac:spMk id="15" creationId="{164F1BC8-800F-4040-BB8C-7D2E38AEE780}"/>
          </ac:spMkLst>
        </pc:spChg>
        <pc:spChg chg="add">
          <ac:chgData name="Narcisse, Laurie" userId="519dad36-01f8-4932-bf57-8b00f97c540e" providerId="ADAL" clId="{2F8D6A80-05FD-4953-BA9D-42F0F467EF36}" dt="2023-10-19T19:54:29.806" v="908" actId="26606"/>
          <ac:spMkLst>
            <pc:docMk/>
            <pc:sldMk cId="317997383" sldId="264"/>
            <ac:spMk id="17" creationId="{158B3569-73B2-4D05-8E95-886A6EE17F1F}"/>
          </ac:spMkLst>
        </pc:spChg>
        <pc:grpChg chg="add">
          <ac:chgData name="Narcisse, Laurie" userId="519dad36-01f8-4932-bf57-8b00f97c540e" providerId="ADAL" clId="{2F8D6A80-05FD-4953-BA9D-42F0F467EF36}" dt="2023-10-19T19:54:29.806" v="908" actId="26606"/>
          <ac:grpSpMkLst>
            <pc:docMk/>
            <pc:sldMk cId="317997383" sldId="264"/>
            <ac:grpSpMk id="21" creationId="{97AFA794-AF2F-45AA-AD9A-03B9214E7DB5}"/>
          </ac:grpSpMkLst>
        </pc:grpChg>
        <pc:picChg chg="add mod ord">
          <ac:chgData name="Narcisse, Laurie" userId="519dad36-01f8-4932-bf57-8b00f97c540e" providerId="ADAL" clId="{2F8D6A80-05FD-4953-BA9D-42F0F467EF36}" dt="2023-10-19T19:54:29.806" v="908" actId="26606"/>
          <ac:picMkLst>
            <pc:docMk/>
            <pc:sldMk cId="317997383" sldId="264"/>
            <ac:picMk id="8" creationId="{ADFDE2FA-6636-F076-09DC-95F735FE10B0}"/>
          </ac:picMkLst>
        </pc:picChg>
        <pc:picChg chg="add mod ord">
          <ac:chgData name="Narcisse, Laurie" userId="519dad36-01f8-4932-bf57-8b00f97c540e" providerId="ADAL" clId="{2F8D6A80-05FD-4953-BA9D-42F0F467EF36}" dt="2023-10-19T19:54:29.806" v="908" actId="26606"/>
          <ac:picMkLst>
            <pc:docMk/>
            <pc:sldMk cId="317997383" sldId="264"/>
            <ac:picMk id="10" creationId="{2D937537-6CC3-0D79-EAC7-ACDFF096C21B}"/>
          </ac:picMkLst>
        </pc:picChg>
        <pc:cxnChg chg="add">
          <ac:chgData name="Narcisse, Laurie" userId="519dad36-01f8-4932-bf57-8b00f97c540e" providerId="ADAL" clId="{2F8D6A80-05FD-4953-BA9D-42F0F467EF36}" dt="2023-10-19T19:54:29.806" v="908" actId="26606"/>
          <ac:cxnSpMkLst>
            <pc:docMk/>
            <pc:sldMk cId="317997383" sldId="264"/>
            <ac:cxnSpMk id="19" creationId="{56020367-4FD5-4596-8E10-C5F095CD8DBF}"/>
          </ac:cxnSpMkLst>
        </pc:cxnChg>
      </pc:sldChg>
      <pc:sldChg chg="new add del">
        <pc:chgData name="Narcisse, Laurie" userId="519dad36-01f8-4932-bf57-8b00f97c540e" providerId="ADAL" clId="{2F8D6A80-05FD-4953-BA9D-42F0F467EF36}" dt="2023-10-17T20:44:12.891" v="526" actId="47"/>
        <pc:sldMkLst>
          <pc:docMk/>
          <pc:sldMk cId="2245851525" sldId="264"/>
        </pc:sldMkLst>
      </pc:sldChg>
      <pc:sldChg chg="addSp delSp modSp new mod setBg">
        <pc:chgData name="Narcisse, Laurie" userId="519dad36-01f8-4932-bf57-8b00f97c540e" providerId="ADAL" clId="{2F8D6A80-05FD-4953-BA9D-42F0F467EF36}" dt="2023-10-19T19:53:58.880" v="907" actId="26606"/>
        <pc:sldMkLst>
          <pc:docMk/>
          <pc:sldMk cId="2843333554" sldId="265"/>
        </pc:sldMkLst>
        <pc:spChg chg="mod">
          <ac:chgData name="Narcisse, Laurie" userId="519dad36-01f8-4932-bf57-8b00f97c540e" providerId="ADAL" clId="{2F8D6A80-05FD-4953-BA9D-42F0F467EF36}" dt="2023-10-19T19:53:58.880" v="907" actId="26606"/>
          <ac:spMkLst>
            <pc:docMk/>
            <pc:sldMk cId="2843333554" sldId="265"/>
            <ac:spMk id="2" creationId="{AEF5EC77-CDEA-7434-9FBC-FADB206D9A3C}"/>
          </ac:spMkLst>
        </pc:spChg>
        <pc:spChg chg="del mod">
          <ac:chgData name="Narcisse, Laurie" userId="519dad36-01f8-4932-bf57-8b00f97c540e" providerId="ADAL" clId="{2F8D6A80-05FD-4953-BA9D-42F0F467EF36}" dt="2023-10-19T19:52:47.069" v="748" actId="22"/>
          <ac:spMkLst>
            <pc:docMk/>
            <pc:sldMk cId="2843333554" sldId="265"/>
            <ac:spMk id="3" creationId="{E0436520-CF0C-31DE-02EF-5114970ED940}"/>
          </ac:spMkLst>
        </pc:spChg>
        <pc:spChg chg="add mod">
          <ac:chgData name="Narcisse, Laurie" userId="519dad36-01f8-4932-bf57-8b00f97c540e" providerId="ADAL" clId="{2F8D6A80-05FD-4953-BA9D-42F0F467EF36}" dt="2023-10-19T19:53:58.880" v="907" actId="26606"/>
          <ac:spMkLst>
            <pc:docMk/>
            <pc:sldMk cId="2843333554" sldId="265"/>
            <ac:spMk id="6" creationId="{EC9782EF-4A66-6863-84F0-338F8434EE02}"/>
          </ac:spMkLst>
        </pc:spChg>
        <pc:spChg chg="add">
          <ac:chgData name="Narcisse, Laurie" userId="519dad36-01f8-4932-bf57-8b00f97c540e" providerId="ADAL" clId="{2F8D6A80-05FD-4953-BA9D-42F0F467EF36}" dt="2023-10-19T19:53:58.880" v="907" actId="26606"/>
          <ac:spMkLst>
            <pc:docMk/>
            <pc:sldMk cId="2843333554" sldId="265"/>
            <ac:spMk id="11" creationId="{B95B9BA8-1D69-4796-85F5-B6D0BD52354B}"/>
          </ac:spMkLst>
        </pc:spChg>
        <pc:grpChg chg="add">
          <ac:chgData name="Narcisse, Laurie" userId="519dad36-01f8-4932-bf57-8b00f97c540e" providerId="ADAL" clId="{2F8D6A80-05FD-4953-BA9D-42F0F467EF36}" dt="2023-10-19T19:53:58.880" v="907" actId="26606"/>
          <ac:grpSpMkLst>
            <pc:docMk/>
            <pc:sldMk cId="2843333554" sldId="265"/>
            <ac:grpSpMk id="13" creationId="{D44E3F87-3D58-4B03-86B2-15A5C5B9C964}"/>
          </ac:grpSpMkLst>
        </pc:grpChg>
        <pc:picChg chg="add mod ord">
          <ac:chgData name="Narcisse, Laurie" userId="519dad36-01f8-4932-bf57-8b00f97c540e" providerId="ADAL" clId="{2F8D6A80-05FD-4953-BA9D-42F0F467EF36}" dt="2023-10-19T19:53:58.880" v="907" actId="26606"/>
          <ac:picMkLst>
            <pc:docMk/>
            <pc:sldMk cId="2843333554" sldId="265"/>
            <ac:picMk id="5" creationId="{CDF29F5D-9B6B-FBDF-3F1F-A25AA872CC9E}"/>
          </ac:picMkLst>
        </pc:picChg>
      </pc:sldChg>
    </pc:docChg>
  </pc:docChgLst>
  <pc:docChgLst>
    <pc:chgData name="Narcisse, Laurie" userId="519dad36-01f8-4932-bf57-8b00f97c540e" providerId="ADAL" clId="{A066CDBC-1B25-4DB6-9FC2-273F00886FCF}"/>
    <pc:docChg chg="custSel modSld">
      <pc:chgData name="Narcisse, Laurie" userId="519dad36-01f8-4932-bf57-8b00f97c540e" providerId="ADAL" clId="{A066CDBC-1B25-4DB6-9FC2-273F00886FCF}" dt="2023-10-26T00:32:35.564" v="6" actId="14100"/>
      <pc:docMkLst>
        <pc:docMk/>
      </pc:docMkLst>
      <pc:sldChg chg="modSp mod">
        <pc:chgData name="Narcisse, Laurie" userId="519dad36-01f8-4932-bf57-8b00f97c540e" providerId="ADAL" clId="{A066CDBC-1B25-4DB6-9FC2-273F00886FCF}" dt="2023-10-26T00:31:19.335" v="2" actId="732"/>
        <pc:sldMkLst>
          <pc:docMk/>
          <pc:sldMk cId="1515069446" sldId="259"/>
        </pc:sldMkLst>
        <pc:picChg chg="mod modCrop">
          <ac:chgData name="Narcisse, Laurie" userId="519dad36-01f8-4932-bf57-8b00f97c540e" providerId="ADAL" clId="{A066CDBC-1B25-4DB6-9FC2-273F00886FCF}" dt="2023-10-26T00:31:19.335" v="2" actId="732"/>
          <ac:picMkLst>
            <pc:docMk/>
            <pc:sldMk cId="1515069446" sldId="259"/>
            <ac:picMk id="6" creationId="{AF75B33E-0E66-D70F-5C32-2E8C905F4841}"/>
          </ac:picMkLst>
        </pc:picChg>
      </pc:sldChg>
      <pc:sldChg chg="addSp delSp modSp mod">
        <pc:chgData name="Narcisse, Laurie" userId="519dad36-01f8-4932-bf57-8b00f97c540e" providerId="ADAL" clId="{A066CDBC-1B25-4DB6-9FC2-273F00886FCF}" dt="2023-10-26T00:32:35.564" v="6" actId="14100"/>
        <pc:sldMkLst>
          <pc:docMk/>
          <pc:sldMk cId="772017868" sldId="263"/>
        </pc:sldMkLst>
        <pc:picChg chg="del">
          <ac:chgData name="Narcisse, Laurie" userId="519dad36-01f8-4932-bf57-8b00f97c540e" providerId="ADAL" clId="{A066CDBC-1B25-4DB6-9FC2-273F00886FCF}" dt="2023-10-26T00:32:30.708" v="4" actId="478"/>
          <ac:picMkLst>
            <pc:docMk/>
            <pc:sldMk cId="772017868" sldId="263"/>
            <ac:picMk id="3" creationId="{B71443EB-CE00-8EDE-C7E8-3A6CF4CF1084}"/>
          </ac:picMkLst>
        </pc:picChg>
        <pc:picChg chg="add mod">
          <ac:chgData name="Narcisse, Laurie" userId="519dad36-01f8-4932-bf57-8b00f97c540e" providerId="ADAL" clId="{A066CDBC-1B25-4DB6-9FC2-273F00886FCF}" dt="2023-10-26T00:32:35.564" v="6" actId="14100"/>
          <ac:picMkLst>
            <pc:docMk/>
            <pc:sldMk cId="772017868" sldId="263"/>
            <ac:picMk id="5" creationId="{1968B299-47AE-40BD-031A-5438F23ACA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92C59-6D66-4ABC-A50C-1FDF82C33E1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9C67B-3EEB-4780-A1C8-052FEC40D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5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BBDB-8D65-E37F-614C-85B214E9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6E29D-0CEE-CEFA-F9DA-C5A7EB3B0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F049-FB25-A5E4-C93F-33F47B99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EDC08-E433-FB11-EAFB-3B2BE19D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38B37-0E43-BA00-7E96-0A881A09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C37A-D283-64BF-52AE-108D1A45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87551-22F3-EF04-1C4A-CDB9AC549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75CF-7C27-FCAC-960E-81DC6102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E54B-57D4-DF44-BDC0-79DA909C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544D-E4AE-2004-F5EC-E3A6A091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593B1-729E-5553-4754-6AB4A86A6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A56D1-CF11-7E71-487A-194011CC0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8388-A33B-A16F-2D59-0E801922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0A54-FFBC-7C64-39E9-AA15FA75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0FC5-99CD-40F2-1FBE-B1F3FB48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0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8F91-3321-53BD-D5DE-F2234555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CF33-48A6-49E3-1430-8F1EC54A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3BDB2-BD78-3CC3-0A97-5A80AB77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C38F-0B4D-F1CC-AE30-C2B6CE80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5EF8-BDC9-42F2-6DD3-6CF91387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100A-AB23-8794-21C2-0E02F407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27BF4-F959-10CF-484B-57CA1F79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95D1E-50BC-6803-A432-4DBFB04E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830C-2077-CC07-DEFD-F1857C7B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F19C-EBF7-7DAD-EC82-5E248CFF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6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3F28-F153-DA03-1033-DD8B4424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43F0-300F-8333-E096-1AD0C7477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7513E-349F-2569-8867-D6966AA5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3A137-60F4-B850-4E77-A8DD49B7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E578-3F3D-AEE5-43C3-210C47F9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7D3B8-D705-EE65-9AF2-0562CB98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6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0CC6-1019-33D8-894B-EF90121B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C27A9-C91F-23F4-73DD-712B65E9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9A57F-8E9C-9C15-35D6-989051DB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CB45A-65D4-DA58-2A93-02E193F28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FAD39-5E6B-270E-E3F8-9B2BE79E9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E6615-8D0F-4E00-989B-77529032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064F-1F5B-C46E-B5C9-5C234A18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E16F8-E823-23CD-789F-AB201009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6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DB7E-38FF-EB4E-6A62-5C8B58B1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52663-8808-2082-61D9-36F190B9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40660-B043-1202-711F-CCD5164F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8BB5A-41D1-13D9-A793-B3885655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486E8-D172-88FA-648C-A6688F67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1BBC9-88CD-2246-4DAE-E75674C7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BF171-9951-5281-4824-32972772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0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B604-B94F-DE8F-3986-D1E13310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3404-67FC-8CDF-282B-540C1D86D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C783E-9DD8-A6E9-69B5-3E54299CC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13443-FA08-1081-34B2-2DA7FAC5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87400-F12B-02A6-3D21-1A960544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6D6D5-38F4-CD32-B5AA-B6808CB2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FB80-FF22-0E04-0F37-FEAC8185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88FE1-FBA5-0BE4-76C3-B09EBE5CF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C8B8D-A261-4478-D124-3192FBFA8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6997B-622A-342A-3320-1FCF2D79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01D78-6604-675F-A7AA-C8FA5514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147F2-CEE9-9488-82B9-EDCAE03D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1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70EEE-E026-85BA-7550-0152EA4C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5BB27-4D04-6A99-60D4-C91375302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FDF2-43F0-005D-29C2-E621C0035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EFCB-C6BD-4CED-A33E-2E2E99AACB0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7CD0D-A0C8-A649-11D6-0ACBA050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94B1B-2E49-7341-5D4D-81C0B4EEC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D0AE-0CD6-4999-A81E-7466A81A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52216-D6E3-4BA2-9F38-D63FF90FA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sz="4700"/>
              <a:t>Exploring the relationship between age and health.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87EFA-6826-54E9-BCDC-E543CE571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Laurie Narcisse </a:t>
            </a:r>
          </a:p>
          <a:p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4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F9058-C0C5-5EDB-F1EF-46177919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Question?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5159D-4F89-5748-905D-3A9BFEB25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Are patients who have arthritis more likely to be over 40, and how many of them have had high blood pressure and a stroke?</a:t>
            </a:r>
          </a:p>
        </p:txBody>
      </p:sp>
    </p:spTree>
    <p:extLst>
      <p:ext uri="{BB962C8B-B14F-4D97-AF65-F5344CB8AC3E}">
        <p14:creationId xmlns:p14="http://schemas.microsoft.com/office/powerpoint/2010/main" val="139853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DEC0F0D-DCB3-26C5-619C-B8C3BDBB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Table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75B33E-0E66-D70F-5C32-2E8C905F4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63" b="1519"/>
          <a:stretch/>
        </p:blipFill>
        <p:spPr>
          <a:xfrm>
            <a:off x="4295164" y="796953"/>
            <a:ext cx="4840447" cy="4681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62C8F9-0EB3-1E5D-24B5-F1DB964CD9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0" t="176" r="49691" b="-325"/>
          <a:stretch/>
        </p:blipFill>
        <p:spPr>
          <a:xfrm>
            <a:off x="9311780" y="1605478"/>
            <a:ext cx="2648908" cy="276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6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0FE58-731C-BC5E-3C34-F203445A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ERD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1269A-D11C-8635-397F-BDAEB0652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14402"/>
            <a:ext cx="4303713" cy="951102"/>
          </a:xfrm>
          <a:prstGeom prst="rect">
            <a:avLst/>
          </a:prstGeom>
        </p:spPr>
      </p:pic>
      <p:pic>
        <p:nvPicPr>
          <p:cNvPr id="5" name="Picture 4" descr="A close-up of a table&#10;&#10;Description automatically generated">
            <a:extLst>
              <a:ext uri="{FF2B5EF4-FFF2-40B4-BE49-F238E27FC236}">
                <a16:creationId xmlns:a16="http://schemas.microsoft.com/office/drawing/2014/main" id="{1968B299-47AE-40BD-031A-5438F23A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58" y="1535266"/>
            <a:ext cx="5395142" cy="507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5EC77-CDEA-7434-9FBC-FADB206D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782EF-4A66-6863-84F0-338F8434EE02}"/>
              </a:ext>
            </a:extLst>
          </p:cNvPr>
          <p:cNvSpPr txBox="1"/>
          <p:nvPr/>
        </p:nvSpPr>
        <p:spPr>
          <a:xfrm>
            <a:off x="838200" y="3146400"/>
            <a:ext cx="4391024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Instead of Import/Export we can use the SQL above to load the CSV.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29F5D-9B6B-FBDF-3F1F-A25AA872C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1932" y="2429279"/>
            <a:ext cx="4369112" cy="90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3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68D8C0-E843-F9DC-0D42-BD637F6158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7470" y="1752217"/>
            <a:ext cx="7733387" cy="138561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5B42D-37CC-1C19-4A04-71715940C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0845" y="902244"/>
            <a:ext cx="9429226" cy="1188376"/>
          </a:xfrm>
        </p:spPr>
        <p:txBody>
          <a:bodyPr>
            <a:normAutofit/>
          </a:bodyPr>
          <a:lstStyle/>
          <a:p>
            <a:pPr marL="235458" indent="-235458" algn="ctr" defTabSz="941832">
              <a:spcBef>
                <a:spcPts val="103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research question looks at the relationship between the number of patients over 40 who had arthritis and whether they had high blood pressure and a stroke. The query below is used to generate a dataset that includes the fields used from both tables. </a:t>
            </a:r>
            <a:endParaRPr lang="en-US" sz="18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F42F939-19C1-88EA-EF14-C1F004E4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56" y="3135734"/>
            <a:ext cx="47910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1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216C-607A-2A73-76E5-F05DDFBC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Answered by Query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FA7845-E84B-E35C-DF95-BAE0CBA451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383081"/>
            <a:ext cx="5181600" cy="12364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90544F-E3D6-5E7D-9B89-9D7B3954B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0325" y="2358231"/>
            <a:ext cx="4705350" cy="3286125"/>
          </a:xfrm>
        </p:spPr>
      </p:pic>
    </p:spTree>
    <p:extLst>
      <p:ext uri="{BB962C8B-B14F-4D97-AF65-F5344CB8AC3E}">
        <p14:creationId xmlns:p14="http://schemas.microsoft.com/office/powerpoint/2010/main" val="201556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29188-F663-D86A-9A86-715A6379B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1650" y="960438"/>
            <a:ext cx="6638925" cy="2535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F3660-D55B-9204-5C2C-35C10B48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50" y="3556000"/>
            <a:ext cx="6638925" cy="2335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11809B-8856-DA39-FB94-28276980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 </a:t>
            </a:r>
          </a:p>
        </p:txBody>
      </p:sp>
    </p:spTree>
    <p:extLst>
      <p:ext uri="{BB962C8B-B14F-4D97-AF65-F5344CB8AC3E}">
        <p14:creationId xmlns:p14="http://schemas.microsoft.com/office/powerpoint/2010/main" val="160221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4F1BC8-800F-4040-BB8C-7D2E38AEE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93C86-B1DC-31EF-0DEB-A0ABD383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B2C0F-C129-37E8-456C-82061EE9F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There are fewer patients over 40 who have arthritis, high blood pressure and had a stroke.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6816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FDE2FA-6636-F076-09DC-95F735FE10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7049" r="-1" b="18880"/>
          <a:stretch/>
        </p:blipFill>
        <p:spPr>
          <a:xfrm>
            <a:off x="5986926" y="1598246"/>
            <a:ext cx="5366861" cy="223445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7AFA794-AF2F-45AA-AD9A-03B9214E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2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937537-6CC3-0D79-EAC7-ACDFF096C2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2226" r="1" b="1"/>
          <a:stretch/>
        </p:blipFill>
        <p:spPr>
          <a:xfrm>
            <a:off x="5986926" y="4126172"/>
            <a:ext cx="5366858" cy="21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129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Exploring the relationship between age and health. </vt:lpstr>
      <vt:lpstr>Question? </vt:lpstr>
      <vt:lpstr>Create Table </vt:lpstr>
      <vt:lpstr>ERD DIAGRAM</vt:lpstr>
      <vt:lpstr>IMPORT</vt:lpstr>
      <vt:lpstr>PowerPoint Presentation</vt:lpstr>
      <vt:lpstr>Question Answered by Query </vt:lpstr>
      <vt:lpstr>COUNT </vt:lpstr>
      <vt:lpstr>Compare </vt:lpstr>
    </vt:vector>
  </TitlesOfParts>
  <Company>Autonation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age and health. </dc:title>
  <dc:creator>Narcisse, Laurie</dc:creator>
  <cp:lastModifiedBy>Narcisse, Laurie</cp:lastModifiedBy>
  <cp:revision>1</cp:revision>
  <dcterms:created xsi:type="dcterms:W3CDTF">2023-10-17T18:21:07Z</dcterms:created>
  <dcterms:modified xsi:type="dcterms:W3CDTF">2023-10-26T00:32:38Z</dcterms:modified>
</cp:coreProperties>
</file>