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88" r:id="rId3"/>
    <p:sldId id="289" r:id="rId4"/>
    <p:sldId id="259" r:id="rId5"/>
    <p:sldId id="290" r:id="rId6"/>
    <p:sldId id="298" r:id="rId7"/>
    <p:sldId id="299" r:id="rId8"/>
    <p:sldId id="300" r:id="rId9"/>
    <p:sldId id="301" r:id="rId10"/>
    <p:sldId id="302" r:id="rId11"/>
    <p:sldId id="297" r:id="rId12"/>
    <p:sldId id="260" r:id="rId13"/>
    <p:sldId id="291" r:id="rId14"/>
    <p:sldId id="303" r:id="rId15"/>
    <p:sldId id="296" r:id="rId16"/>
    <p:sldId id="261" r:id="rId17"/>
    <p:sldId id="292" r:id="rId18"/>
    <p:sldId id="262" r:id="rId19"/>
    <p:sldId id="294" r:id="rId20"/>
    <p:sldId id="305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D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41A777-B3E5-4661-9627-916D3A124728}" v="398" dt="2024-11-12T07:49:49.164"/>
    <p1510:client id="{E534056F-8359-46B9-B373-B445E7DA5BC3}" v="513" dt="2024-11-12T08:49:18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ber Laurin, IT12.2 extern" userId="41537b61-be80-4662-a77c-c4f2be1fc749" providerId="ADAL" clId="{C041A777-B3E5-4661-9627-916D3A124728}"/>
    <pc:docChg chg="undo custSel addSld delSld modSld">
      <pc:chgData name="Weber Laurin, IT12.2 extern" userId="41537b61-be80-4662-a77c-c4f2be1fc749" providerId="ADAL" clId="{C041A777-B3E5-4661-9627-916D3A124728}" dt="2024-11-12T09:17:44.084" v="3543" actId="20577"/>
      <pc:docMkLst>
        <pc:docMk/>
      </pc:docMkLst>
      <pc:sldChg chg="addSp delSp modSp mod modTransition setBg">
        <pc:chgData name="Weber Laurin, IT12.2 extern" userId="41537b61-be80-4662-a77c-c4f2be1fc749" providerId="ADAL" clId="{C041A777-B3E5-4661-9627-916D3A124728}" dt="2024-11-12T07:50:31.111" v="3378" actId="1035"/>
        <pc:sldMkLst>
          <pc:docMk/>
          <pc:sldMk cId="1242950174" sldId="256"/>
        </pc:sldMkLst>
        <pc:spChg chg="mod">
          <ac:chgData name="Weber Laurin, IT12.2 extern" userId="41537b61-be80-4662-a77c-c4f2be1fc749" providerId="ADAL" clId="{C041A777-B3E5-4661-9627-916D3A124728}" dt="2024-11-12T07:50:31.111" v="3378" actId="1035"/>
          <ac:spMkLst>
            <pc:docMk/>
            <pc:sldMk cId="1242950174" sldId="256"/>
            <ac:spMk id="2" creationId="{745B7702-8294-D020-08C0-421B2B146171}"/>
          </ac:spMkLst>
        </pc:spChg>
        <pc:spChg chg="mod">
          <ac:chgData name="Weber Laurin, IT12.2 extern" userId="41537b61-be80-4662-a77c-c4f2be1fc749" providerId="ADAL" clId="{C041A777-B3E5-4661-9627-916D3A124728}" dt="2024-11-12T07:50:31.111" v="3378" actId="1035"/>
          <ac:spMkLst>
            <pc:docMk/>
            <pc:sldMk cId="1242950174" sldId="256"/>
            <ac:spMk id="3" creationId="{12189D81-A3F5-DCC0-1CAF-A35007F91933}"/>
          </ac:spMkLst>
        </pc:spChg>
        <pc:spChg chg="add">
          <ac:chgData name="Weber Laurin, IT12.2 extern" userId="41537b61-be80-4662-a77c-c4f2be1fc749" providerId="ADAL" clId="{C041A777-B3E5-4661-9627-916D3A124728}" dt="2024-11-12T06:30:44.635" v="2288"/>
          <ac:spMkLst>
            <pc:docMk/>
            <pc:sldMk cId="1242950174" sldId="256"/>
            <ac:spMk id="4" creationId="{F26AB407-3659-AB66-BE59-9AD92C327841}"/>
          </ac:spMkLst>
        </pc:spChg>
        <pc:spChg chg="add del mod">
          <ac:chgData name="Weber Laurin, IT12.2 extern" userId="41537b61-be80-4662-a77c-c4f2be1fc749" providerId="ADAL" clId="{C041A777-B3E5-4661-9627-916D3A124728}" dt="2024-11-12T07:45:27.563" v="3256" actId="478"/>
          <ac:spMkLst>
            <pc:docMk/>
            <pc:sldMk cId="1242950174" sldId="256"/>
            <ac:spMk id="10" creationId="{628C9FD5-FC31-7FD5-A1F8-D25DB0CEAE8D}"/>
          </ac:spMkLst>
        </pc:spChg>
        <pc:spChg chg="add del mod">
          <ac:chgData name="Weber Laurin, IT12.2 extern" userId="41537b61-be80-4662-a77c-c4f2be1fc749" providerId="ADAL" clId="{C041A777-B3E5-4661-9627-916D3A124728}" dt="2024-11-12T07:45:26.035" v="3255" actId="478"/>
          <ac:spMkLst>
            <pc:docMk/>
            <pc:sldMk cId="1242950174" sldId="256"/>
            <ac:spMk id="11" creationId="{28E51C8B-1B65-3521-A58B-0F9481F0B96D}"/>
          </ac:spMkLst>
        </pc:spChg>
        <pc:spChg chg="add del mod">
          <ac:chgData name="Weber Laurin, IT12.2 extern" userId="41537b61-be80-4662-a77c-c4f2be1fc749" providerId="ADAL" clId="{C041A777-B3E5-4661-9627-916D3A124728}" dt="2024-11-12T07:45:28.786" v="3257" actId="478"/>
          <ac:spMkLst>
            <pc:docMk/>
            <pc:sldMk cId="1242950174" sldId="256"/>
            <ac:spMk id="12" creationId="{F3E6EB36-D424-1177-6673-4361EF8ACC46}"/>
          </ac:spMkLst>
        </pc:spChg>
        <pc:spChg chg="add mod">
          <ac:chgData name="Weber Laurin, IT12.2 extern" userId="41537b61-be80-4662-a77c-c4f2be1fc749" providerId="ADAL" clId="{C041A777-B3E5-4661-9627-916D3A124728}" dt="2024-11-12T07:45:38.221" v="3260" actId="207"/>
          <ac:spMkLst>
            <pc:docMk/>
            <pc:sldMk cId="1242950174" sldId="256"/>
            <ac:spMk id="14" creationId="{EA0A0540-5129-6BF6-F968-613589DB98C4}"/>
          </ac:spMkLst>
        </pc:spChg>
        <pc:spChg chg="add mod">
          <ac:chgData name="Weber Laurin, IT12.2 extern" userId="41537b61-be80-4662-a77c-c4f2be1fc749" providerId="ADAL" clId="{C041A777-B3E5-4661-9627-916D3A124728}" dt="2024-11-12T07:45:35.249" v="3259" actId="207"/>
          <ac:spMkLst>
            <pc:docMk/>
            <pc:sldMk cId="1242950174" sldId="256"/>
            <ac:spMk id="15" creationId="{CC136A7D-AB12-1D4D-DA3D-41F6A56DE64B}"/>
          </ac:spMkLst>
        </pc:spChg>
        <pc:spChg chg="add mod">
          <ac:chgData name="Weber Laurin, IT12.2 extern" userId="41537b61-be80-4662-a77c-c4f2be1fc749" providerId="ADAL" clId="{C041A777-B3E5-4661-9627-916D3A124728}" dt="2024-11-12T07:45:46.331" v="3261" actId="207"/>
          <ac:spMkLst>
            <pc:docMk/>
            <pc:sldMk cId="1242950174" sldId="256"/>
            <ac:spMk id="16" creationId="{CED5677B-5917-EC45-D5B7-A8EED18376BD}"/>
          </ac:spMkLst>
        </pc:spChg>
        <pc:picChg chg="add del mod ord">
          <ac:chgData name="Weber Laurin, IT12.2 extern" userId="41537b61-be80-4662-a77c-c4f2be1fc749" providerId="ADAL" clId="{C041A777-B3E5-4661-9627-916D3A124728}" dt="2024-11-12T06:49:44.618" v="2294" actId="478"/>
          <ac:picMkLst>
            <pc:docMk/>
            <pc:sldMk cId="1242950174" sldId="256"/>
            <ac:picMk id="6" creationId="{68EEA996-2674-0206-7161-6AFBB1C5CBC2}"/>
          </ac:picMkLst>
        </pc:picChg>
        <pc:picChg chg="add del mod">
          <ac:chgData name="Weber Laurin, IT12.2 extern" userId="41537b61-be80-4662-a77c-c4f2be1fc749" providerId="ADAL" clId="{C041A777-B3E5-4661-9627-916D3A124728}" dt="2024-11-12T06:50:03.110" v="2299" actId="478"/>
          <ac:picMkLst>
            <pc:docMk/>
            <pc:sldMk cId="1242950174" sldId="256"/>
            <ac:picMk id="8" creationId="{E0274A56-207B-9B85-9773-3A24F5A64EE8}"/>
          </ac:picMkLst>
        </pc:picChg>
        <pc:picChg chg="add del mod">
          <ac:chgData name="Weber Laurin, IT12.2 extern" userId="41537b61-be80-4662-a77c-c4f2be1fc749" providerId="ADAL" clId="{C041A777-B3E5-4661-9627-916D3A124728}" dt="2024-11-12T07:43:30.707" v="3238" actId="478"/>
          <ac:picMkLst>
            <pc:docMk/>
            <pc:sldMk cId="1242950174" sldId="256"/>
            <ac:picMk id="9" creationId="{4073117C-5AFE-487A-C186-E91B9B09F47B}"/>
          </ac:picMkLst>
        </pc:picChg>
        <pc:picChg chg="add mod">
          <ac:chgData name="Weber Laurin, IT12.2 extern" userId="41537b61-be80-4662-a77c-c4f2be1fc749" providerId="ADAL" clId="{C041A777-B3E5-4661-9627-916D3A124728}" dt="2024-11-12T07:43:36.568" v="3239" actId="207"/>
          <ac:picMkLst>
            <pc:docMk/>
            <pc:sldMk cId="1242950174" sldId="256"/>
            <ac:picMk id="13" creationId="{C1EAE507-1B17-1738-7710-35444878B703}"/>
          </ac:picMkLst>
        </pc:picChg>
      </pc:sldChg>
      <pc:sldChg chg="mod modTransition modShow">
        <pc:chgData name="Weber Laurin, IT12.2 extern" userId="41537b61-be80-4662-a77c-c4f2be1fc749" providerId="ADAL" clId="{C041A777-B3E5-4661-9627-916D3A124728}" dt="2024-11-11T16:20:53.815" v="2076"/>
        <pc:sldMkLst>
          <pc:docMk/>
          <pc:sldMk cId="361217370" sldId="257"/>
        </pc:sldMkLst>
      </pc:sldChg>
      <pc:sldChg chg="addSp delSp modSp mod modTransition setBg">
        <pc:chgData name="Weber Laurin, IT12.2 extern" userId="41537b61-be80-4662-a77c-c4f2be1fc749" providerId="ADAL" clId="{C041A777-B3E5-4661-9627-916D3A124728}" dt="2024-11-12T07:44:37.348" v="3248" actId="207"/>
        <pc:sldMkLst>
          <pc:docMk/>
          <pc:sldMk cId="2019858696" sldId="259"/>
        </pc:sldMkLst>
        <pc:spChg chg="add mod">
          <ac:chgData name="Weber Laurin, IT12.2 extern" userId="41537b61-be80-4662-a77c-c4f2be1fc749" providerId="ADAL" clId="{C041A777-B3E5-4661-9627-916D3A124728}" dt="2024-11-12T07:44:27.509" v="3247"/>
          <ac:spMkLst>
            <pc:docMk/>
            <pc:sldMk cId="2019858696" sldId="259"/>
            <ac:spMk id="6" creationId="{0A13B08A-EA67-F53B-1B1C-12E71599D1E3}"/>
          </ac:spMkLst>
        </pc:spChg>
        <pc:spChg chg="add mod">
          <ac:chgData name="Weber Laurin, IT12.2 extern" userId="41537b61-be80-4662-a77c-c4f2be1fc749" providerId="ADAL" clId="{C041A777-B3E5-4661-9627-916D3A124728}" dt="2024-11-12T07:44:37.348" v="3248" actId="207"/>
          <ac:spMkLst>
            <pc:docMk/>
            <pc:sldMk cId="2019858696" sldId="259"/>
            <ac:spMk id="7" creationId="{FE458814-5B5F-B883-DCD1-6992D4548CF4}"/>
          </ac:spMkLst>
        </pc:spChg>
        <pc:spChg chg="add mod ord">
          <ac:chgData name="Weber Laurin, IT12.2 extern" userId="41537b61-be80-4662-a77c-c4f2be1fc749" providerId="ADAL" clId="{C041A777-B3E5-4661-9627-916D3A124728}" dt="2024-11-12T07:42:29.667" v="3226" actId="1076"/>
          <ac:spMkLst>
            <pc:docMk/>
            <pc:sldMk cId="2019858696" sldId="259"/>
            <ac:spMk id="8" creationId="{37C20BFE-92A4-0998-E59F-090C0731E606}"/>
          </ac:spMkLst>
        </pc:spChg>
        <pc:spChg chg="add mod">
          <ac:chgData name="Weber Laurin, IT12.2 extern" userId="41537b61-be80-4662-a77c-c4f2be1fc749" providerId="ADAL" clId="{C041A777-B3E5-4661-9627-916D3A124728}" dt="2024-11-12T07:44:27.509" v="3247"/>
          <ac:spMkLst>
            <pc:docMk/>
            <pc:sldMk cId="2019858696" sldId="259"/>
            <ac:spMk id="10" creationId="{D94D344E-D94A-B0EE-F941-4544B3C4883A}"/>
          </ac:spMkLst>
        </pc:spChg>
        <pc:picChg chg="add del mod">
          <ac:chgData name="Weber Laurin, IT12.2 extern" userId="41537b61-be80-4662-a77c-c4f2be1fc749" providerId="ADAL" clId="{C041A777-B3E5-4661-9627-916D3A124728}" dt="2024-11-12T07:42:31.106" v="3227" actId="478"/>
          <ac:picMkLst>
            <pc:docMk/>
            <pc:sldMk cId="2019858696" sldId="259"/>
            <ac:picMk id="3" creationId="{AC2803D1-9D97-3317-A9A6-B5C6E70B7221}"/>
          </ac:picMkLst>
        </pc:picChg>
        <pc:picChg chg="add mod">
          <ac:chgData name="Weber Laurin, IT12.2 extern" userId="41537b61-be80-4662-a77c-c4f2be1fc749" providerId="ADAL" clId="{C041A777-B3E5-4661-9627-916D3A124728}" dt="2024-11-12T07:42:35.231" v="3229" actId="207"/>
          <ac:picMkLst>
            <pc:docMk/>
            <pc:sldMk cId="2019858696" sldId="259"/>
            <ac:picMk id="4" creationId="{5102514A-794D-04F6-4A90-1DD303D91BB6}"/>
          </ac:picMkLst>
        </pc:picChg>
        <pc:picChg chg="add mod">
          <ac:chgData name="Weber Laurin, IT12.2 extern" userId="41537b61-be80-4662-a77c-c4f2be1fc749" providerId="ADAL" clId="{C041A777-B3E5-4661-9627-916D3A124728}" dt="2024-11-11T15:19:51.297" v="214" actId="1038"/>
          <ac:picMkLst>
            <pc:docMk/>
            <pc:sldMk cId="2019858696" sldId="259"/>
            <ac:picMk id="9" creationId="{1C5EA82C-7190-5285-F401-6F39A8D2C9D0}"/>
          </ac:picMkLst>
        </pc:picChg>
      </pc:sldChg>
      <pc:sldChg chg="addSp delSp modSp mod modTransition">
        <pc:chgData name="Weber Laurin, IT12.2 extern" userId="41537b61-be80-4662-a77c-c4f2be1fc749" providerId="ADAL" clId="{C041A777-B3E5-4661-9627-916D3A124728}" dt="2024-11-12T07:48:17.939" v="3281"/>
        <pc:sldMkLst>
          <pc:docMk/>
          <pc:sldMk cId="4168107827" sldId="260"/>
        </pc:sldMkLst>
        <pc:spChg chg="add mod ord">
          <ac:chgData name="Weber Laurin, IT12.2 extern" userId="41537b61-be80-4662-a77c-c4f2be1fc749" providerId="ADAL" clId="{C041A777-B3E5-4661-9627-916D3A124728}" dt="2024-11-11T16:29:44.324" v="2229" actId="14100"/>
          <ac:spMkLst>
            <pc:docMk/>
            <pc:sldMk cId="4168107827" sldId="260"/>
            <ac:spMk id="3" creationId="{BCB04EFA-AC90-34DD-2DA6-260AB9F6AB8E}"/>
          </ac:spMkLst>
        </pc:spChg>
        <pc:spChg chg="add mod">
          <ac:chgData name="Weber Laurin, IT12.2 extern" userId="41537b61-be80-4662-a77c-c4f2be1fc749" providerId="ADAL" clId="{C041A777-B3E5-4661-9627-916D3A124728}" dt="2024-11-12T07:48:17.939" v="3281"/>
          <ac:spMkLst>
            <pc:docMk/>
            <pc:sldMk cId="4168107827" sldId="260"/>
            <ac:spMk id="8" creationId="{A090BED5-091D-08C7-3AC9-F2E55693BA77}"/>
          </ac:spMkLst>
        </pc:spChg>
        <pc:spChg chg="add mod">
          <ac:chgData name="Weber Laurin, IT12.2 extern" userId="41537b61-be80-4662-a77c-c4f2be1fc749" providerId="ADAL" clId="{C041A777-B3E5-4661-9627-916D3A124728}" dt="2024-11-12T07:48:17.939" v="3281"/>
          <ac:spMkLst>
            <pc:docMk/>
            <pc:sldMk cId="4168107827" sldId="260"/>
            <ac:spMk id="9" creationId="{9C468681-FFB8-B8E9-E468-A4617F9351DF}"/>
          </ac:spMkLst>
        </pc:spChg>
        <pc:spChg chg="add mod">
          <ac:chgData name="Weber Laurin, IT12.2 extern" userId="41537b61-be80-4662-a77c-c4f2be1fc749" providerId="ADAL" clId="{C041A777-B3E5-4661-9627-916D3A124728}" dt="2024-11-12T07:48:17.939" v="3281"/>
          <ac:spMkLst>
            <pc:docMk/>
            <pc:sldMk cId="4168107827" sldId="260"/>
            <ac:spMk id="10" creationId="{5251AFEB-FDC3-A314-3BF9-096B380FBB40}"/>
          </ac:spMkLst>
        </pc:spChg>
        <pc:picChg chg="add mod">
          <ac:chgData name="Weber Laurin, IT12.2 extern" userId="41537b61-be80-4662-a77c-c4f2be1fc749" providerId="ADAL" clId="{C041A777-B3E5-4661-9627-916D3A124728}" dt="2024-11-11T15:19:58.433" v="234" actId="1038"/>
          <ac:picMkLst>
            <pc:docMk/>
            <pc:sldMk cId="4168107827" sldId="260"/>
            <ac:picMk id="4" creationId="{66DAA1E9-5A50-4810-AA01-43860DE311B6}"/>
          </ac:picMkLst>
        </pc:picChg>
        <pc:picChg chg="add del mod">
          <ac:chgData name="Weber Laurin, IT12.2 extern" userId="41537b61-be80-4662-a77c-c4f2be1fc749" providerId="ADAL" clId="{C041A777-B3E5-4661-9627-916D3A124728}" dt="2024-11-12T07:41:53.042" v="3218" actId="478"/>
          <ac:picMkLst>
            <pc:docMk/>
            <pc:sldMk cId="4168107827" sldId="260"/>
            <ac:picMk id="6" creationId="{4E61D7DE-64CE-FEAD-6853-0FDF46920A48}"/>
          </ac:picMkLst>
        </pc:picChg>
        <pc:picChg chg="add mod">
          <ac:chgData name="Weber Laurin, IT12.2 extern" userId="41537b61-be80-4662-a77c-c4f2be1fc749" providerId="ADAL" clId="{C041A777-B3E5-4661-9627-916D3A124728}" dt="2024-11-12T07:42:22.709" v="3225" actId="207"/>
          <ac:picMkLst>
            <pc:docMk/>
            <pc:sldMk cId="4168107827" sldId="260"/>
            <ac:picMk id="7" creationId="{5EE034C6-96BE-2FA4-ED93-A2AAF39B4E45}"/>
          </ac:picMkLst>
        </pc:picChg>
      </pc:sldChg>
      <pc:sldChg chg="addSp delSp modSp mod modTransition">
        <pc:chgData name="Weber Laurin, IT12.2 extern" userId="41537b61-be80-4662-a77c-c4f2be1fc749" providerId="ADAL" clId="{C041A777-B3E5-4661-9627-916D3A124728}" dt="2024-11-12T07:48:00.054" v="3280" actId="207"/>
        <pc:sldMkLst>
          <pc:docMk/>
          <pc:sldMk cId="1161493536" sldId="261"/>
        </pc:sldMkLst>
        <pc:spChg chg="add mod ord">
          <ac:chgData name="Weber Laurin, IT12.2 extern" userId="41537b61-be80-4662-a77c-c4f2be1fc749" providerId="ADAL" clId="{C041A777-B3E5-4661-9627-916D3A124728}" dt="2024-11-11T15:21:17.699" v="247" actId="1076"/>
          <ac:spMkLst>
            <pc:docMk/>
            <pc:sldMk cId="1161493536" sldId="261"/>
            <ac:spMk id="3" creationId="{C1BE7297-669D-D34E-5243-1D2F6B511EB4}"/>
          </ac:spMkLst>
        </pc:spChg>
        <pc:spChg chg="add mod">
          <ac:chgData name="Weber Laurin, IT12.2 extern" userId="41537b61-be80-4662-a77c-c4f2be1fc749" providerId="ADAL" clId="{C041A777-B3E5-4661-9627-916D3A124728}" dt="2024-11-12T07:47:32.036" v="3274"/>
          <ac:spMkLst>
            <pc:docMk/>
            <pc:sldMk cId="1161493536" sldId="261"/>
            <ac:spMk id="9" creationId="{D44863D6-1CE2-D8AE-A0BB-6195D92C88B2}"/>
          </ac:spMkLst>
        </pc:spChg>
        <pc:spChg chg="add mod">
          <ac:chgData name="Weber Laurin, IT12.2 extern" userId="41537b61-be80-4662-a77c-c4f2be1fc749" providerId="ADAL" clId="{C041A777-B3E5-4661-9627-916D3A124728}" dt="2024-11-12T07:48:00.054" v="3280" actId="207"/>
          <ac:spMkLst>
            <pc:docMk/>
            <pc:sldMk cId="1161493536" sldId="261"/>
            <ac:spMk id="10" creationId="{34BFF9E0-FA00-FADE-76B1-13756080923E}"/>
          </ac:spMkLst>
        </pc:spChg>
        <pc:spChg chg="add mod">
          <ac:chgData name="Weber Laurin, IT12.2 extern" userId="41537b61-be80-4662-a77c-c4f2be1fc749" providerId="ADAL" clId="{C041A777-B3E5-4661-9627-916D3A124728}" dt="2024-11-12T07:47:32.036" v="3274"/>
          <ac:spMkLst>
            <pc:docMk/>
            <pc:sldMk cId="1161493536" sldId="261"/>
            <ac:spMk id="11" creationId="{4C829D72-C2E6-3636-63F8-EC452CDCAAF4}"/>
          </ac:spMkLst>
        </pc:spChg>
        <pc:picChg chg="add del mod">
          <ac:chgData name="Weber Laurin, IT12.2 extern" userId="41537b61-be80-4662-a77c-c4f2be1fc749" providerId="ADAL" clId="{C041A777-B3E5-4661-9627-916D3A124728}" dt="2024-11-12T06:55:06.654" v="2528" actId="478"/>
          <ac:picMkLst>
            <pc:docMk/>
            <pc:sldMk cId="1161493536" sldId="261"/>
            <ac:picMk id="4" creationId="{476FFB6C-F737-AD5F-5A7B-986BFE1D3E3F}"/>
          </ac:picMkLst>
        </pc:picChg>
        <pc:picChg chg="add mod">
          <ac:chgData name="Weber Laurin, IT12.2 extern" userId="41537b61-be80-4662-a77c-c4f2be1fc749" providerId="ADAL" clId="{C041A777-B3E5-4661-9627-916D3A124728}" dt="2024-11-12T06:55:06.920" v="2529"/>
          <ac:picMkLst>
            <pc:docMk/>
            <pc:sldMk cId="1161493536" sldId="261"/>
            <ac:picMk id="6" creationId="{8639CC58-5BF4-5A2C-ABFF-5AE952F731F8}"/>
          </ac:picMkLst>
        </pc:picChg>
        <pc:picChg chg="add del mod">
          <ac:chgData name="Weber Laurin, IT12.2 extern" userId="41537b61-be80-4662-a77c-c4f2be1fc749" providerId="ADAL" clId="{C041A777-B3E5-4661-9627-916D3A124728}" dt="2024-11-12T07:42:10.282" v="3223" actId="478"/>
          <ac:picMkLst>
            <pc:docMk/>
            <pc:sldMk cId="1161493536" sldId="261"/>
            <ac:picMk id="7" creationId="{D864C81E-FA17-B375-7E83-CC91507A54FB}"/>
          </ac:picMkLst>
        </pc:picChg>
        <pc:picChg chg="add mod">
          <ac:chgData name="Weber Laurin, IT12.2 extern" userId="41537b61-be80-4662-a77c-c4f2be1fc749" providerId="ADAL" clId="{C041A777-B3E5-4661-9627-916D3A124728}" dt="2024-11-12T07:42:16.445" v="3224" actId="207"/>
          <ac:picMkLst>
            <pc:docMk/>
            <pc:sldMk cId="1161493536" sldId="261"/>
            <ac:picMk id="8" creationId="{556C94C9-71B7-ACA4-B90F-601E0DBCB93A}"/>
          </ac:picMkLst>
        </pc:picChg>
      </pc:sldChg>
      <pc:sldChg chg="addSp delSp modSp mod modTransition">
        <pc:chgData name="Weber Laurin, IT12.2 extern" userId="41537b61-be80-4662-a77c-c4f2be1fc749" providerId="ADAL" clId="{C041A777-B3E5-4661-9627-916D3A124728}" dt="2024-11-12T07:47:50.890" v="3279" actId="207"/>
        <pc:sldMkLst>
          <pc:docMk/>
          <pc:sldMk cId="3357461825" sldId="262"/>
        </pc:sldMkLst>
        <pc:spChg chg="mod">
          <ac:chgData name="Weber Laurin, IT12.2 extern" userId="41537b61-be80-4662-a77c-c4f2be1fc749" providerId="ADAL" clId="{C041A777-B3E5-4661-9627-916D3A124728}" dt="2024-11-11T15:22:25.350" v="284" actId="6549"/>
          <ac:spMkLst>
            <pc:docMk/>
            <pc:sldMk cId="3357461825" sldId="262"/>
            <ac:spMk id="2" creationId="{745B7702-8294-D020-08C0-421B2B146171}"/>
          </ac:spMkLst>
        </pc:spChg>
        <pc:spChg chg="add mod ord">
          <ac:chgData name="Weber Laurin, IT12.2 extern" userId="41537b61-be80-4662-a77c-c4f2be1fc749" providerId="ADAL" clId="{C041A777-B3E5-4661-9627-916D3A124728}" dt="2024-11-11T15:22:20.668" v="283" actId="167"/>
          <ac:spMkLst>
            <pc:docMk/>
            <pc:sldMk cId="3357461825" sldId="262"/>
            <ac:spMk id="3" creationId="{2627A941-1E48-45D0-E61A-4C518A70F452}"/>
          </ac:spMkLst>
        </pc:spChg>
        <pc:spChg chg="add mod">
          <ac:chgData name="Weber Laurin, IT12.2 extern" userId="41537b61-be80-4662-a77c-c4f2be1fc749" providerId="ADAL" clId="{C041A777-B3E5-4661-9627-916D3A124728}" dt="2024-11-12T07:47:42.601" v="3278"/>
          <ac:spMkLst>
            <pc:docMk/>
            <pc:sldMk cId="3357461825" sldId="262"/>
            <ac:spMk id="9" creationId="{08B66B9E-77FF-D880-1E7D-C0146AD244A8}"/>
          </ac:spMkLst>
        </pc:spChg>
        <pc:spChg chg="add mod">
          <ac:chgData name="Weber Laurin, IT12.2 extern" userId="41537b61-be80-4662-a77c-c4f2be1fc749" providerId="ADAL" clId="{C041A777-B3E5-4661-9627-916D3A124728}" dt="2024-11-12T07:47:50.890" v="3279" actId="207"/>
          <ac:spMkLst>
            <pc:docMk/>
            <pc:sldMk cId="3357461825" sldId="262"/>
            <ac:spMk id="10" creationId="{A0CFB7EA-F219-D5CD-B138-4E1742FF7FB2}"/>
          </ac:spMkLst>
        </pc:spChg>
        <pc:spChg chg="add mod">
          <ac:chgData name="Weber Laurin, IT12.2 extern" userId="41537b61-be80-4662-a77c-c4f2be1fc749" providerId="ADAL" clId="{C041A777-B3E5-4661-9627-916D3A124728}" dt="2024-11-12T07:47:42.601" v="3278"/>
          <ac:spMkLst>
            <pc:docMk/>
            <pc:sldMk cId="3357461825" sldId="262"/>
            <ac:spMk id="11" creationId="{7D435358-DF8A-5CE5-80A6-49261B817ED2}"/>
          </ac:spMkLst>
        </pc:spChg>
        <pc:picChg chg="add del mod">
          <ac:chgData name="Weber Laurin, IT12.2 extern" userId="41537b61-be80-4662-a77c-c4f2be1fc749" providerId="ADAL" clId="{C041A777-B3E5-4661-9627-916D3A124728}" dt="2024-11-12T07:03:20.365" v="2801" actId="478"/>
          <ac:picMkLst>
            <pc:docMk/>
            <pc:sldMk cId="3357461825" sldId="262"/>
            <ac:picMk id="4" creationId="{B7B19115-3E2E-D588-5CA4-4F4B8B1C8C8B}"/>
          </ac:picMkLst>
        </pc:picChg>
        <pc:picChg chg="add mod">
          <ac:chgData name="Weber Laurin, IT12.2 extern" userId="41537b61-be80-4662-a77c-c4f2be1fc749" providerId="ADAL" clId="{C041A777-B3E5-4661-9627-916D3A124728}" dt="2024-11-12T07:03:20.561" v="2802"/>
          <ac:picMkLst>
            <pc:docMk/>
            <pc:sldMk cId="3357461825" sldId="262"/>
            <ac:picMk id="6" creationId="{3FF0DEAD-4E50-9D65-DD19-CBBEDF51B7DF}"/>
          </ac:picMkLst>
        </pc:picChg>
        <pc:picChg chg="add mod">
          <ac:chgData name="Weber Laurin, IT12.2 extern" userId="41537b61-be80-4662-a77c-c4f2be1fc749" providerId="ADAL" clId="{C041A777-B3E5-4661-9627-916D3A124728}" dt="2024-11-11T15:22:55.641" v="297"/>
          <ac:picMkLst>
            <pc:docMk/>
            <pc:sldMk cId="3357461825" sldId="262"/>
            <ac:picMk id="6" creationId="{9EF9F0FF-CB3B-67FC-158C-E84153BBFFCE}"/>
          </ac:picMkLst>
        </pc:picChg>
        <pc:picChg chg="add del mod">
          <ac:chgData name="Weber Laurin, IT12.2 extern" userId="41537b61-be80-4662-a77c-c4f2be1fc749" providerId="ADAL" clId="{C041A777-B3E5-4661-9627-916D3A124728}" dt="2024-11-12T07:42:56.723" v="3234" actId="478"/>
          <ac:picMkLst>
            <pc:docMk/>
            <pc:sldMk cId="3357461825" sldId="262"/>
            <ac:picMk id="7" creationId="{46874E05-B817-0D41-FC58-503C46E50BC0}"/>
          </ac:picMkLst>
        </pc:picChg>
        <pc:picChg chg="add mod">
          <ac:chgData name="Weber Laurin, IT12.2 extern" userId="41537b61-be80-4662-a77c-c4f2be1fc749" providerId="ADAL" clId="{C041A777-B3E5-4661-9627-916D3A124728}" dt="2024-11-12T07:43:03.239" v="3235" actId="207"/>
          <ac:picMkLst>
            <pc:docMk/>
            <pc:sldMk cId="3357461825" sldId="262"/>
            <ac:picMk id="8" creationId="{8F010909-D813-07C3-E191-8E634583E07C}"/>
          </ac:picMkLst>
        </pc:picChg>
      </pc:sldChg>
      <pc:sldChg chg="addSp delSp modSp mod modTransition">
        <pc:chgData name="Weber Laurin, IT12.2 extern" userId="41537b61-be80-4662-a77c-c4f2be1fc749" providerId="ADAL" clId="{C041A777-B3E5-4661-9627-916D3A124728}" dt="2024-11-12T07:45:14.955" v="3254"/>
        <pc:sldMkLst>
          <pc:docMk/>
          <pc:sldMk cId="1973977488" sldId="288"/>
        </pc:sldMkLst>
        <pc:spChg chg="del">
          <ac:chgData name="Weber Laurin, IT12.2 extern" userId="41537b61-be80-4662-a77c-c4f2be1fc749" providerId="ADAL" clId="{C041A777-B3E5-4661-9627-916D3A124728}" dt="2024-11-11T15:04:51.564" v="0" actId="478"/>
          <ac:spMkLst>
            <pc:docMk/>
            <pc:sldMk cId="1973977488" sldId="288"/>
            <ac:spMk id="4" creationId="{49423FCC-900E-B0D0-CA05-70A332CEA1AD}"/>
          </ac:spMkLst>
        </pc:spChg>
        <pc:spChg chg="del">
          <ac:chgData name="Weber Laurin, IT12.2 extern" userId="41537b61-be80-4662-a77c-c4f2be1fc749" providerId="ADAL" clId="{C041A777-B3E5-4661-9627-916D3A124728}" dt="2024-11-12T07:44:05.690" v="3243" actId="478"/>
          <ac:spMkLst>
            <pc:docMk/>
            <pc:sldMk cId="1973977488" sldId="288"/>
            <ac:spMk id="5" creationId="{D4234633-5F4B-DE90-86F3-BCFD46565AC6}"/>
          </ac:spMkLst>
        </pc:spChg>
        <pc:spChg chg="add del mod">
          <ac:chgData name="Weber Laurin, IT12.2 extern" userId="41537b61-be80-4662-a77c-c4f2be1fc749" providerId="ADAL" clId="{C041A777-B3E5-4661-9627-916D3A124728}" dt="2024-11-12T07:45:14.002" v="3253" actId="478"/>
          <ac:spMkLst>
            <pc:docMk/>
            <pc:sldMk cId="1973977488" sldId="288"/>
            <ac:spMk id="7" creationId="{5CB26576-3ADB-F8DA-8A69-79510526CBE1}"/>
          </ac:spMkLst>
        </pc:spChg>
        <pc:spChg chg="mod">
          <ac:chgData name="Weber Laurin, IT12.2 extern" userId="41537b61-be80-4662-a77c-c4f2be1fc749" providerId="ADAL" clId="{C041A777-B3E5-4661-9627-916D3A124728}" dt="2024-11-11T15:05:47.627" v="2" actId="1037"/>
          <ac:spMkLst>
            <pc:docMk/>
            <pc:sldMk cId="1973977488" sldId="288"/>
            <ac:spMk id="11" creationId="{2218465F-6D29-C4A9-34EE-CF8B2B07A5BD}"/>
          </ac:spMkLst>
        </pc:spChg>
        <pc:spChg chg="add del mod">
          <ac:chgData name="Weber Laurin, IT12.2 extern" userId="41537b61-be80-4662-a77c-c4f2be1fc749" providerId="ADAL" clId="{C041A777-B3E5-4661-9627-916D3A124728}" dt="2024-11-12T07:45:14.002" v="3253" actId="478"/>
          <ac:spMkLst>
            <pc:docMk/>
            <pc:sldMk cId="1973977488" sldId="288"/>
            <ac:spMk id="12" creationId="{FEC55DC9-C174-A578-E82F-3D2910E8D753}"/>
          </ac:spMkLst>
        </pc:spChg>
        <pc:spChg chg="add del mod">
          <ac:chgData name="Weber Laurin, IT12.2 extern" userId="41537b61-be80-4662-a77c-c4f2be1fc749" providerId="ADAL" clId="{C041A777-B3E5-4661-9627-916D3A124728}" dt="2024-11-12T07:45:14.002" v="3253" actId="478"/>
          <ac:spMkLst>
            <pc:docMk/>
            <pc:sldMk cId="1973977488" sldId="288"/>
            <ac:spMk id="13" creationId="{F36F4AFE-02D1-0482-0158-E90D53971E3D}"/>
          </ac:spMkLst>
        </pc:spChg>
        <pc:spChg chg="mod">
          <ac:chgData name="Weber Laurin, IT12.2 extern" userId="41537b61-be80-4662-a77c-c4f2be1fc749" providerId="ADAL" clId="{C041A777-B3E5-4661-9627-916D3A124728}" dt="2024-11-11T15:05:47.627" v="2" actId="1037"/>
          <ac:spMkLst>
            <pc:docMk/>
            <pc:sldMk cId="1973977488" sldId="288"/>
            <ac:spMk id="14" creationId="{792EFBB0-495B-BA0B-1D6E-C9742C641240}"/>
          </ac:spMkLst>
        </pc:spChg>
        <pc:spChg chg="add mod">
          <ac:chgData name="Weber Laurin, IT12.2 extern" userId="41537b61-be80-4662-a77c-c4f2be1fc749" providerId="ADAL" clId="{C041A777-B3E5-4661-9627-916D3A124728}" dt="2024-11-12T07:45:14.955" v="3254"/>
          <ac:spMkLst>
            <pc:docMk/>
            <pc:sldMk cId="1973977488" sldId="288"/>
            <ac:spMk id="16" creationId="{17C1A370-721F-8D91-F086-0B0D365896E4}"/>
          </ac:spMkLst>
        </pc:spChg>
        <pc:spChg chg="add mod">
          <ac:chgData name="Weber Laurin, IT12.2 extern" userId="41537b61-be80-4662-a77c-c4f2be1fc749" providerId="ADAL" clId="{C041A777-B3E5-4661-9627-916D3A124728}" dt="2024-11-12T07:45:14.955" v="3254"/>
          <ac:spMkLst>
            <pc:docMk/>
            <pc:sldMk cId="1973977488" sldId="288"/>
            <ac:spMk id="17" creationId="{C738BCBF-0237-70F0-0D23-935DED58D30B}"/>
          </ac:spMkLst>
        </pc:spChg>
        <pc:spChg chg="add mod">
          <ac:chgData name="Weber Laurin, IT12.2 extern" userId="41537b61-be80-4662-a77c-c4f2be1fc749" providerId="ADAL" clId="{C041A777-B3E5-4661-9627-916D3A124728}" dt="2024-11-12T07:45:14.955" v="3254"/>
          <ac:spMkLst>
            <pc:docMk/>
            <pc:sldMk cId="1973977488" sldId="288"/>
            <ac:spMk id="18" creationId="{88A561AB-C024-A290-49EC-1E0594ECF1C6}"/>
          </ac:spMkLst>
        </pc:spChg>
        <pc:spChg chg="mod">
          <ac:chgData name="Weber Laurin, IT12.2 extern" userId="41537b61-be80-4662-a77c-c4f2be1fc749" providerId="ADAL" clId="{C041A777-B3E5-4661-9627-916D3A124728}" dt="2024-11-11T15:06:30.408" v="4"/>
          <ac:spMkLst>
            <pc:docMk/>
            <pc:sldMk cId="1973977488" sldId="288"/>
            <ac:spMk id="52" creationId="{77443321-8AC3-9BE8-43C8-72F125AC94D4}"/>
          </ac:spMkLst>
        </pc:spChg>
        <pc:spChg chg="mod">
          <ac:chgData name="Weber Laurin, IT12.2 extern" userId="41537b61-be80-4662-a77c-c4f2be1fc749" providerId="ADAL" clId="{C041A777-B3E5-4661-9627-916D3A124728}" dt="2024-11-11T15:06:30.408" v="4"/>
          <ac:spMkLst>
            <pc:docMk/>
            <pc:sldMk cId="1973977488" sldId="288"/>
            <ac:spMk id="53" creationId="{BF00F034-0FEF-5177-925E-9C5170829D59}"/>
          </ac:spMkLst>
        </pc:spChg>
        <pc:spChg chg="mod">
          <ac:chgData name="Weber Laurin, IT12.2 extern" userId="41537b61-be80-4662-a77c-c4f2be1fc749" providerId="ADAL" clId="{C041A777-B3E5-4661-9627-916D3A124728}" dt="2024-11-11T15:06:30.408" v="4"/>
          <ac:spMkLst>
            <pc:docMk/>
            <pc:sldMk cId="1973977488" sldId="288"/>
            <ac:spMk id="55" creationId="{1E50FC9F-E01B-9815-B9AD-D2F3A42771A1}"/>
          </ac:spMkLst>
        </pc:spChg>
        <pc:spChg chg="mod">
          <ac:chgData name="Weber Laurin, IT12.2 extern" userId="41537b61-be80-4662-a77c-c4f2be1fc749" providerId="ADAL" clId="{C041A777-B3E5-4661-9627-916D3A124728}" dt="2024-11-11T15:06:30.408" v="4"/>
          <ac:spMkLst>
            <pc:docMk/>
            <pc:sldMk cId="1973977488" sldId="288"/>
            <ac:spMk id="57" creationId="{D13E0FF4-E84D-77C6-342F-9A433A636C3B}"/>
          </ac:spMkLst>
        </pc:spChg>
        <pc:spChg chg="mod">
          <ac:chgData name="Weber Laurin, IT12.2 extern" userId="41537b61-be80-4662-a77c-c4f2be1fc749" providerId="ADAL" clId="{C041A777-B3E5-4661-9627-916D3A124728}" dt="2024-11-11T15:06:30.408" v="4"/>
          <ac:spMkLst>
            <pc:docMk/>
            <pc:sldMk cId="1973977488" sldId="288"/>
            <ac:spMk id="58" creationId="{4AB0DB5C-9D59-64EE-9573-A5F742D4D640}"/>
          </ac:spMkLst>
        </pc:spChg>
        <pc:spChg chg="mod">
          <ac:chgData name="Weber Laurin, IT12.2 extern" userId="41537b61-be80-4662-a77c-c4f2be1fc749" providerId="ADAL" clId="{C041A777-B3E5-4661-9627-916D3A124728}" dt="2024-11-11T15:06:30.408" v="4"/>
          <ac:spMkLst>
            <pc:docMk/>
            <pc:sldMk cId="1973977488" sldId="288"/>
            <ac:spMk id="59" creationId="{D2F09A22-2A38-5164-2E5D-48D6589FE0DD}"/>
          </ac:spMkLst>
        </pc:spChg>
        <pc:spChg chg="mod">
          <ac:chgData name="Weber Laurin, IT12.2 extern" userId="41537b61-be80-4662-a77c-c4f2be1fc749" providerId="ADAL" clId="{C041A777-B3E5-4661-9627-916D3A124728}" dt="2024-11-11T15:06:30.408" v="4"/>
          <ac:spMkLst>
            <pc:docMk/>
            <pc:sldMk cId="1973977488" sldId="288"/>
            <ac:spMk id="62" creationId="{D13EB5AB-7E60-FD97-1926-38E8BBA8EA2E}"/>
          </ac:spMkLst>
        </pc:spChg>
        <pc:spChg chg="mod">
          <ac:chgData name="Weber Laurin, IT12.2 extern" userId="41537b61-be80-4662-a77c-c4f2be1fc749" providerId="ADAL" clId="{C041A777-B3E5-4661-9627-916D3A124728}" dt="2024-11-11T15:06:30.408" v="4"/>
          <ac:spMkLst>
            <pc:docMk/>
            <pc:sldMk cId="1973977488" sldId="288"/>
            <ac:spMk id="63" creationId="{6B124D92-C733-EDDD-FE89-4789E483F8CC}"/>
          </ac:spMkLst>
        </pc:spChg>
        <pc:spChg chg="mod">
          <ac:chgData name="Weber Laurin, IT12.2 extern" userId="41537b61-be80-4662-a77c-c4f2be1fc749" providerId="ADAL" clId="{C041A777-B3E5-4661-9627-916D3A124728}" dt="2024-11-11T15:06:30.408" v="4"/>
          <ac:spMkLst>
            <pc:docMk/>
            <pc:sldMk cId="1973977488" sldId="288"/>
            <ac:spMk id="64" creationId="{E9B63590-0DCE-D8F7-6517-7B510893FACF}"/>
          </ac:spMkLst>
        </pc:spChg>
        <pc:spChg chg="mod">
          <ac:chgData name="Weber Laurin, IT12.2 extern" userId="41537b61-be80-4662-a77c-c4f2be1fc749" providerId="ADAL" clId="{C041A777-B3E5-4661-9627-916D3A124728}" dt="2024-11-11T15:06:30.408" v="4"/>
          <ac:spMkLst>
            <pc:docMk/>
            <pc:sldMk cId="1973977488" sldId="288"/>
            <ac:spMk id="67" creationId="{A54F44C9-1B96-C22D-A516-4EFCCD0ABB47}"/>
          </ac:spMkLst>
        </pc:spChg>
        <pc:spChg chg="mod">
          <ac:chgData name="Weber Laurin, IT12.2 extern" userId="41537b61-be80-4662-a77c-c4f2be1fc749" providerId="ADAL" clId="{C041A777-B3E5-4661-9627-916D3A124728}" dt="2024-11-11T15:06:30.408" v="4"/>
          <ac:spMkLst>
            <pc:docMk/>
            <pc:sldMk cId="1973977488" sldId="288"/>
            <ac:spMk id="68" creationId="{8C8AA36F-0E3D-4D65-357A-AC0D8E6C2A4C}"/>
          </ac:spMkLst>
        </pc:spChg>
        <pc:spChg chg="mod">
          <ac:chgData name="Weber Laurin, IT12.2 extern" userId="41537b61-be80-4662-a77c-c4f2be1fc749" providerId="ADAL" clId="{C041A777-B3E5-4661-9627-916D3A124728}" dt="2024-11-11T15:06:30.408" v="4"/>
          <ac:spMkLst>
            <pc:docMk/>
            <pc:sldMk cId="1973977488" sldId="288"/>
            <ac:spMk id="69" creationId="{88418155-1AD1-6A0F-F9E0-667DD1A41739}"/>
          </ac:spMkLst>
        </pc:spChg>
        <pc:grpChg chg="add mod">
          <ac:chgData name="Weber Laurin, IT12.2 extern" userId="41537b61-be80-4662-a77c-c4f2be1fc749" providerId="ADAL" clId="{C041A777-B3E5-4661-9627-916D3A124728}" dt="2024-11-12T06:56:33.372" v="2696" actId="164"/>
          <ac:grpSpMkLst>
            <pc:docMk/>
            <pc:sldMk cId="1973977488" sldId="288"/>
            <ac:grpSpMk id="6" creationId="{27EC406B-DE6A-FD33-1576-17FAED67DA4D}"/>
          </ac:grpSpMkLst>
        </pc:grpChg>
        <pc:grpChg chg="add mod">
          <ac:chgData name="Weber Laurin, IT12.2 extern" userId="41537b61-be80-4662-a77c-c4f2be1fc749" providerId="ADAL" clId="{C041A777-B3E5-4661-9627-916D3A124728}" dt="2024-11-12T06:56:33.372" v="2696" actId="164"/>
          <ac:grpSpMkLst>
            <pc:docMk/>
            <pc:sldMk cId="1973977488" sldId="288"/>
            <ac:grpSpMk id="51" creationId="{FEED8700-1D2E-2ACF-F701-08D2F302901C}"/>
          </ac:grpSpMkLst>
        </pc:grpChg>
        <pc:grpChg chg="add mod">
          <ac:chgData name="Weber Laurin, IT12.2 extern" userId="41537b61-be80-4662-a77c-c4f2be1fc749" providerId="ADAL" clId="{C041A777-B3E5-4661-9627-916D3A124728}" dt="2024-11-11T15:06:46.064" v="150" actId="1037"/>
          <ac:grpSpMkLst>
            <pc:docMk/>
            <pc:sldMk cId="1973977488" sldId="288"/>
            <ac:grpSpMk id="56" creationId="{AAAE964D-0BCF-3B31-72F4-AE3941344429}"/>
          </ac:grpSpMkLst>
        </pc:grpChg>
        <pc:grpChg chg="add mod">
          <ac:chgData name="Weber Laurin, IT12.2 extern" userId="41537b61-be80-4662-a77c-c4f2be1fc749" providerId="ADAL" clId="{C041A777-B3E5-4661-9627-916D3A124728}" dt="2024-11-11T15:06:46.064" v="150" actId="1037"/>
          <ac:grpSpMkLst>
            <pc:docMk/>
            <pc:sldMk cId="1973977488" sldId="288"/>
            <ac:grpSpMk id="61" creationId="{3D1361D8-40C8-2EA2-F0F5-C1B965B6FECB}"/>
          </ac:grpSpMkLst>
        </pc:grpChg>
        <pc:grpChg chg="add mod">
          <ac:chgData name="Weber Laurin, IT12.2 extern" userId="41537b61-be80-4662-a77c-c4f2be1fc749" providerId="ADAL" clId="{C041A777-B3E5-4661-9627-916D3A124728}" dt="2024-11-11T15:06:46.064" v="150" actId="1037"/>
          <ac:grpSpMkLst>
            <pc:docMk/>
            <pc:sldMk cId="1973977488" sldId="288"/>
            <ac:grpSpMk id="66" creationId="{84253F0F-6349-A6BE-11B4-AFEA930AF872}"/>
          </ac:grpSpMkLst>
        </pc:grpChg>
        <pc:picChg chg="add mod">
          <ac:chgData name="Weber Laurin, IT12.2 extern" userId="41537b61-be80-4662-a77c-c4f2be1fc749" providerId="ADAL" clId="{C041A777-B3E5-4661-9627-916D3A124728}" dt="2024-11-12T06:55:27.906" v="2531"/>
          <ac:picMkLst>
            <pc:docMk/>
            <pc:sldMk cId="1973977488" sldId="288"/>
            <ac:picMk id="2" creationId="{D16D1DE3-0076-2E7D-7C63-DC767684B2F0}"/>
          </ac:picMkLst>
        </pc:picChg>
        <pc:picChg chg="add mod">
          <ac:chgData name="Weber Laurin, IT12.2 extern" userId="41537b61-be80-4662-a77c-c4f2be1fc749" providerId="ADAL" clId="{C041A777-B3E5-4661-9627-916D3A124728}" dt="2024-11-12T06:56:33.372" v="2696" actId="164"/>
          <ac:picMkLst>
            <pc:docMk/>
            <pc:sldMk cId="1973977488" sldId="288"/>
            <ac:picMk id="4" creationId="{D8CC9289-798C-7EB0-8333-A4FC7F34E611}"/>
          </ac:picMkLst>
        </pc:picChg>
        <pc:picChg chg="add mod">
          <ac:chgData name="Weber Laurin, IT12.2 extern" userId="41537b61-be80-4662-a77c-c4f2be1fc749" providerId="ADAL" clId="{C041A777-B3E5-4661-9627-916D3A124728}" dt="2024-11-12T07:44:06.140" v="3244"/>
          <ac:picMkLst>
            <pc:docMk/>
            <pc:sldMk cId="1973977488" sldId="288"/>
            <ac:picMk id="15" creationId="{1F8A5226-930E-D92B-9FDA-9C4A890483E1}"/>
          </ac:picMkLst>
        </pc:picChg>
        <pc:picChg chg="add del mod">
          <ac:chgData name="Weber Laurin, IT12.2 extern" userId="41537b61-be80-4662-a77c-c4f2be1fc749" providerId="ADAL" clId="{C041A777-B3E5-4661-9627-916D3A124728}" dt="2024-11-12T06:56:11.734" v="2548" actId="478"/>
          <ac:picMkLst>
            <pc:docMk/>
            <pc:sldMk cId="1973977488" sldId="288"/>
            <ac:picMk id="54" creationId="{10231D8E-DA23-4292-E118-8FCAB8CBF454}"/>
          </ac:picMkLst>
        </pc:picChg>
        <pc:picChg chg="mod">
          <ac:chgData name="Weber Laurin, IT12.2 extern" userId="41537b61-be80-4662-a77c-c4f2be1fc749" providerId="ADAL" clId="{C041A777-B3E5-4661-9627-916D3A124728}" dt="2024-11-11T15:06:30.408" v="4"/>
          <ac:picMkLst>
            <pc:docMk/>
            <pc:sldMk cId="1973977488" sldId="288"/>
            <ac:picMk id="60" creationId="{15DFCE8F-43B2-769F-648C-B84769D6BD3F}"/>
          </ac:picMkLst>
        </pc:picChg>
        <pc:picChg chg="mod">
          <ac:chgData name="Weber Laurin, IT12.2 extern" userId="41537b61-be80-4662-a77c-c4f2be1fc749" providerId="ADAL" clId="{C041A777-B3E5-4661-9627-916D3A124728}" dt="2024-11-11T15:06:30.408" v="4"/>
          <ac:picMkLst>
            <pc:docMk/>
            <pc:sldMk cId="1973977488" sldId="288"/>
            <ac:picMk id="65" creationId="{8F75BF39-298B-80C9-F5F0-F4D823223FC5}"/>
          </ac:picMkLst>
        </pc:picChg>
        <pc:picChg chg="mod">
          <ac:chgData name="Weber Laurin, IT12.2 extern" userId="41537b61-be80-4662-a77c-c4f2be1fc749" providerId="ADAL" clId="{C041A777-B3E5-4661-9627-916D3A124728}" dt="2024-11-11T15:06:30.408" v="4"/>
          <ac:picMkLst>
            <pc:docMk/>
            <pc:sldMk cId="1973977488" sldId="288"/>
            <ac:picMk id="70" creationId="{8B4682AC-AC2F-0DCB-0C77-22B2CB4997F9}"/>
          </ac:picMkLst>
        </pc:picChg>
      </pc:sldChg>
      <pc:sldChg chg="addSp delSp modSp mod modTransition">
        <pc:chgData name="Weber Laurin, IT12.2 extern" userId="41537b61-be80-4662-a77c-c4f2be1fc749" providerId="ADAL" clId="{C041A777-B3E5-4661-9627-916D3A124728}" dt="2024-11-12T07:39:48.790" v="3204"/>
        <pc:sldMkLst>
          <pc:docMk/>
          <pc:sldMk cId="148339779" sldId="289"/>
        </pc:sldMkLst>
        <pc:spChg chg="mod">
          <ac:chgData name="Weber Laurin, IT12.2 extern" userId="41537b61-be80-4662-a77c-c4f2be1fc749" providerId="ADAL" clId="{C041A777-B3E5-4661-9627-916D3A124728}" dt="2024-11-11T15:07:01.599" v="151" actId="207"/>
          <ac:spMkLst>
            <pc:docMk/>
            <pc:sldMk cId="148339779" sldId="289"/>
            <ac:spMk id="19" creationId="{BEC5E75A-9D90-7C33-4449-6361EB93AF88}"/>
          </ac:spMkLst>
        </pc:spChg>
        <pc:spChg chg="mod">
          <ac:chgData name="Weber Laurin, IT12.2 extern" userId="41537b61-be80-4662-a77c-c4f2be1fc749" providerId="ADAL" clId="{C041A777-B3E5-4661-9627-916D3A124728}" dt="2024-11-11T15:07:06.498" v="152" actId="207"/>
          <ac:spMkLst>
            <pc:docMk/>
            <pc:sldMk cId="148339779" sldId="289"/>
            <ac:spMk id="23" creationId="{933AC873-CB46-56EE-537A-E4414DBFBDCB}"/>
          </ac:spMkLst>
        </pc:spChg>
        <pc:spChg chg="mod">
          <ac:chgData name="Weber Laurin, IT12.2 extern" userId="41537b61-be80-4662-a77c-c4f2be1fc749" providerId="ADAL" clId="{C041A777-B3E5-4661-9627-916D3A124728}" dt="2024-11-11T15:07:09.327" v="153" actId="207"/>
          <ac:spMkLst>
            <pc:docMk/>
            <pc:sldMk cId="148339779" sldId="289"/>
            <ac:spMk id="26" creationId="{2BFC89EC-1FDE-492F-ED23-1F2FA6333C3D}"/>
          </ac:spMkLst>
        </pc:spChg>
        <pc:grpChg chg="add mod">
          <ac:chgData name="Weber Laurin, IT12.2 extern" userId="41537b61-be80-4662-a77c-c4f2be1fc749" providerId="ADAL" clId="{C041A777-B3E5-4661-9627-916D3A124728}" dt="2024-11-12T06:55:56.946" v="2547" actId="164"/>
          <ac:grpSpMkLst>
            <pc:docMk/>
            <pc:sldMk cId="148339779" sldId="289"/>
            <ac:grpSpMk id="6" creationId="{87D5FEE4-352E-D511-C5DC-FEED855A4F2D}"/>
          </ac:grpSpMkLst>
        </pc:grpChg>
        <pc:grpChg chg="mod">
          <ac:chgData name="Weber Laurin, IT12.2 extern" userId="41537b61-be80-4662-a77c-c4f2be1fc749" providerId="ADAL" clId="{C041A777-B3E5-4661-9627-916D3A124728}" dt="2024-11-11T15:18:53.712" v="166" actId="1076"/>
          <ac:grpSpMkLst>
            <pc:docMk/>
            <pc:sldMk cId="148339779" sldId="289"/>
            <ac:grpSpMk id="47" creationId="{3ED1195A-E8DF-9BBB-C96B-E11143A09AEA}"/>
          </ac:grpSpMkLst>
        </pc:grpChg>
        <pc:grpChg chg="mod">
          <ac:chgData name="Weber Laurin, IT12.2 extern" userId="41537b61-be80-4662-a77c-c4f2be1fc749" providerId="ADAL" clId="{C041A777-B3E5-4661-9627-916D3A124728}" dt="2024-11-12T06:55:56.946" v="2547" actId="164"/>
          <ac:grpSpMkLst>
            <pc:docMk/>
            <pc:sldMk cId="148339779" sldId="289"/>
            <ac:grpSpMk id="48" creationId="{08E2F83C-160E-6A13-5F83-06FA8EC1CCE2}"/>
          </ac:grpSpMkLst>
        </pc:grpChg>
        <pc:picChg chg="add mod">
          <ac:chgData name="Weber Laurin, IT12.2 extern" userId="41537b61-be80-4662-a77c-c4f2be1fc749" providerId="ADAL" clId="{C041A777-B3E5-4661-9627-916D3A124728}" dt="2024-11-12T06:55:56.946" v="2547" actId="164"/>
          <ac:picMkLst>
            <pc:docMk/>
            <pc:sldMk cId="148339779" sldId="289"/>
            <ac:picMk id="2" creationId="{FA3B4350-0DFA-C34C-5661-AC12592459A2}"/>
          </ac:picMkLst>
        </pc:picChg>
        <pc:picChg chg="add mod">
          <ac:chgData name="Weber Laurin, IT12.2 extern" userId="41537b61-be80-4662-a77c-c4f2be1fc749" providerId="ADAL" clId="{C041A777-B3E5-4661-9627-916D3A124728}" dt="2024-11-12T07:39:48.790" v="3204"/>
          <ac:picMkLst>
            <pc:docMk/>
            <pc:sldMk cId="148339779" sldId="289"/>
            <ac:picMk id="7" creationId="{AAA8460A-5EBF-6B1C-AADA-D448BC9BD6C7}"/>
          </ac:picMkLst>
        </pc:picChg>
        <pc:picChg chg="del">
          <ac:chgData name="Weber Laurin, IT12.2 extern" userId="41537b61-be80-4662-a77c-c4f2be1fc749" providerId="ADAL" clId="{C041A777-B3E5-4661-9627-916D3A124728}" dt="2024-11-12T06:55:42.950" v="2533" actId="478"/>
          <ac:picMkLst>
            <pc:docMk/>
            <pc:sldMk cId="148339779" sldId="289"/>
            <ac:picMk id="21" creationId="{257FFDE4-B1A8-3BE1-ADE6-8B22823AD8EC}"/>
          </ac:picMkLst>
        </pc:picChg>
        <pc:picChg chg="mod">
          <ac:chgData name="Weber Laurin, IT12.2 extern" userId="41537b61-be80-4662-a77c-c4f2be1fc749" providerId="ADAL" clId="{C041A777-B3E5-4661-9627-916D3A124728}" dt="2024-11-11T15:07:16.848" v="154" actId="207"/>
          <ac:picMkLst>
            <pc:docMk/>
            <pc:sldMk cId="148339779" sldId="289"/>
            <ac:picMk id="44" creationId="{0EB47575-6C0D-7DB6-EEC4-85F1618E96C1}"/>
          </ac:picMkLst>
        </pc:picChg>
      </pc:sldChg>
      <pc:sldChg chg="addSp delSp modSp add mod modTransition">
        <pc:chgData name="Weber Laurin, IT12.2 extern" userId="41537b61-be80-4662-a77c-c4f2be1fc749" providerId="ADAL" clId="{C041A777-B3E5-4661-9627-916D3A124728}" dt="2024-11-12T07:45:01.698" v="3252" actId="207"/>
        <pc:sldMkLst>
          <pc:docMk/>
          <pc:sldMk cId="710538917" sldId="290"/>
        </pc:sldMkLst>
        <pc:spChg chg="add mod">
          <ac:chgData name="Weber Laurin, IT12.2 extern" userId="41537b61-be80-4662-a77c-c4f2be1fc749" providerId="ADAL" clId="{C041A777-B3E5-4661-9627-916D3A124728}" dt="2024-11-12T06:57:19.813" v="2699" actId="1076"/>
          <ac:spMkLst>
            <pc:docMk/>
            <pc:sldMk cId="710538917" sldId="290"/>
            <ac:spMk id="2" creationId="{06F609C6-CB24-7566-B985-5A0AEB86CCD3}"/>
          </ac:spMkLst>
        </pc:spChg>
        <pc:spChg chg="del">
          <ac:chgData name="Weber Laurin, IT12.2 extern" userId="41537b61-be80-4662-a77c-c4f2be1fc749" providerId="ADAL" clId="{C041A777-B3E5-4661-9627-916D3A124728}" dt="2024-11-11T15:18:41.270" v="162" actId="478"/>
          <ac:spMkLst>
            <pc:docMk/>
            <pc:sldMk cId="710538917" sldId="290"/>
            <ac:spMk id="2" creationId="{745B7702-8294-D020-08C0-421B2B146171}"/>
          </ac:spMkLst>
        </pc:spChg>
        <pc:spChg chg="add del mod">
          <ac:chgData name="Weber Laurin, IT12.2 extern" userId="41537b61-be80-4662-a77c-c4f2be1fc749" providerId="ADAL" clId="{C041A777-B3E5-4661-9627-916D3A124728}" dt="2024-11-11T15:18:43.698" v="163" actId="478"/>
          <ac:spMkLst>
            <pc:docMk/>
            <pc:sldMk cId="710538917" sldId="290"/>
            <ac:spMk id="4" creationId="{426F2BC8-342B-A072-457C-3891112C7A50}"/>
          </ac:spMkLst>
        </pc:spChg>
        <pc:spChg chg="add mod">
          <ac:chgData name="Weber Laurin, IT12.2 extern" userId="41537b61-be80-4662-a77c-c4f2be1fc749" providerId="ADAL" clId="{C041A777-B3E5-4661-9627-916D3A124728}" dt="2024-11-12T07:44:51.907" v="3250" actId="1076"/>
          <ac:spMkLst>
            <pc:docMk/>
            <pc:sldMk cId="710538917" sldId="290"/>
            <ac:spMk id="5" creationId="{8B64B2DF-D456-04F9-011D-34A8D644BB03}"/>
          </ac:spMkLst>
        </pc:spChg>
        <pc:spChg chg="del">
          <ac:chgData name="Weber Laurin, IT12.2 extern" userId="41537b61-be80-4662-a77c-c4f2be1fc749" providerId="ADAL" clId="{C041A777-B3E5-4661-9627-916D3A124728}" dt="2024-11-11T15:18:45.804" v="164" actId="478"/>
          <ac:spMkLst>
            <pc:docMk/>
            <pc:sldMk cId="710538917" sldId="290"/>
            <ac:spMk id="5" creationId="{BA282080-858C-2088-1C35-B5A0C6C76FFB}"/>
          </ac:spMkLst>
        </pc:spChg>
        <pc:spChg chg="add mod">
          <ac:chgData name="Weber Laurin, IT12.2 extern" userId="41537b61-be80-4662-a77c-c4f2be1fc749" providerId="ADAL" clId="{C041A777-B3E5-4661-9627-916D3A124728}" dt="2024-11-12T07:45:01.698" v="3252" actId="207"/>
          <ac:spMkLst>
            <pc:docMk/>
            <pc:sldMk cId="710538917" sldId="290"/>
            <ac:spMk id="6" creationId="{EA2BD1A9-83C5-325D-ABDB-D2ACD7223792}"/>
          </ac:spMkLst>
        </pc:spChg>
        <pc:spChg chg="add mod">
          <ac:chgData name="Weber Laurin, IT12.2 extern" userId="41537b61-be80-4662-a77c-c4f2be1fc749" providerId="ADAL" clId="{C041A777-B3E5-4661-9627-916D3A124728}" dt="2024-11-12T07:44:44.618" v="3249"/>
          <ac:spMkLst>
            <pc:docMk/>
            <pc:sldMk cId="710538917" sldId="290"/>
            <ac:spMk id="7" creationId="{35C22CBC-7E8E-2657-E8E3-DF91E602761A}"/>
          </ac:spMkLst>
        </pc:spChg>
        <pc:spChg chg="add del mod">
          <ac:chgData name="Weber Laurin, IT12.2 extern" userId="41537b61-be80-4662-a77c-c4f2be1fc749" providerId="ADAL" clId="{C041A777-B3E5-4661-9627-916D3A124728}" dt="2024-11-11T15:18:48.697" v="165" actId="478"/>
          <ac:spMkLst>
            <pc:docMk/>
            <pc:sldMk cId="710538917" sldId="290"/>
            <ac:spMk id="7" creationId="{439B704B-0D2A-D7C8-DDE5-C78390024C6A}"/>
          </ac:spMkLst>
        </pc:spChg>
        <pc:spChg chg="mod">
          <ac:chgData name="Weber Laurin, IT12.2 extern" userId="41537b61-be80-4662-a77c-c4f2be1fc749" providerId="ADAL" clId="{C041A777-B3E5-4661-9627-916D3A124728}" dt="2024-11-12T07:05:35.524" v="2836" actId="207"/>
          <ac:spMkLst>
            <pc:docMk/>
            <pc:sldMk cId="710538917" sldId="290"/>
            <ac:spMk id="8" creationId="{37C20BFE-92A4-0998-E59F-090C0731E606}"/>
          </ac:spMkLst>
        </pc:spChg>
        <pc:spChg chg="add del mod">
          <ac:chgData name="Weber Laurin, IT12.2 extern" userId="41537b61-be80-4662-a77c-c4f2be1fc749" providerId="ADAL" clId="{C041A777-B3E5-4661-9627-916D3A124728}" dt="2024-11-11T15:42:48.918" v="984" actId="478"/>
          <ac:spMkLst>
            <pc:docMk/>
            <pc:sldMk cId="710538917" sldId="290"/>
            <ac:spMk id="10" creationId="{24B5830E-ECAE-35AD-B2A9-5D6812A18450}"/>
          </ac:spMkLst>
        </pc:spChg>
        <pc:spChg chg="add del mod">
          <ac:chgData name="Weber Laurin, IT12.2 extern" userId="41537b61-be80-4662-a77c-c4f2be1fc749" providerId="ADAL" clId="{C041A777-B3E5-4661-9627-916D3A124728}" dt="2024-11-11T15:50:26.343" v="1138" actId="478"/>
          <ac:spMkLst>
            <pc:docMk/>
            <pc:sldMk cId="710538917" sldId="290"/>
            <ac:spMk id="12" creationId="{DDC1019D-6AD6-FEA2-080F-D7B31D6D1E69}"/>
          </ac:spMkLst>
        </pc:spChg>
        <pc:spChg chg="add del mod">
          <ac:chgData name="Weber Laurin, IT12.2 extern" userId="41537b61-be80-4662-a77c-c4f2be1fc749" providerId="ADAL" clId="{C041A777-B3E5-4661-9627-916D3A124728}" dt="2024-11-11T15:50:25.767" v="1137" actId="478"/>
          <ac:spMkLst>
            <pc:docMk/>
            <pc:sldMk cId="710538917" sldId="290"/>
            <ac:spMk id="13" creationId="{F29F2188-C53F-2D54-111C-4829C05116D8}"/>
          </ac:spMkLst>
        </pc:spChg>
        <pc:spChg chg="add del mod">
          <ac:chgData name="Weber Laurin, IT12.2 extern" userId="41537b61-be80-4662-a77c-c4f2be1fc749" providerId="ADAL" clId="{C041A777-B3E5-4661-9627-916D3A124728}" dt="2024-11-11T15:50:29.750" v="1140" actId="478"/>
          <ac:spMkLst>
            <pc:docMk/>
            <pc:sldMk cId="710538917" sldId="290"/>
            <ac:spMk id="14" creationId="{EC467704-85A1-8CE7-3B7B-44C00DCAB29A}"/>
          </ac:spMkLst>
        </pc:spChg>
        <pc:spChg chg="add del mod">
          <ac:chgData name="Weber Laurin, IT12.2 extern" userId="41537b61-be80-4662-a77c-c4f2be1fc749" providerId="ADAL" clId="{C041A777-B3E5-4661-9627-916D3A124728}" dt="2024-11-11T15:50:26.950" v="1139" actId="478"/>
          <ac:spMkLst>
            <pc:docMk/>
            <pc:sldMk cId="710538917" sldId="290"/>
            <ac:spMk id="15" creationId="{322E351D-F59E-0EA0-E7C3-12EB33F75F35}"/>
          </ac:spMkLst>
        </pc:spChg>
        <pc:spChg chg="add del mod">
          <ac:chgData name="Weber Laurin, IT12.2 extern" userId="41537b61-be80-4662-a77c-c4f2be1fc749" providerId="ADAL" clId="{C041A777-B3E5-4661-9627-916D3A124728}" dt="2024-11-11T16:01:54.262" v="1607" actId="478"/>
          <ac:spMkLst>
            <pc:docMk/>
            <pc:sldMk cId="710538917" sldId="290"/>
            <ac:spMk id="16" creationId="{2B39ED76-D326-79B4-D3AE-AD749A67D8CD}"/>
          </ac:spMkLst>
        </pc:spChg>
        <pc:spChg chg="add del mod">
          <ac:chgData name="Weber Laurin, IT12.2 extern" userId="41537b61-be80-4662-a77c-c4f2be1fc749" providerId="ADAL" clId="{C041A777-B3E5-4661-9627-916D3A124728}" dt="2024-11-11T16:05:26.875" v="1684" actId="478"/>
          <ac:spMkLst>
            <pc:docMk/>
            <pc:sldMk cId="710538917" sldId="290"/>
            <ac:spMk id="17" creationId="{D0206EDB-1D1D-56E2-2D6E-42C8E0A7997A}"/>
          </ac:spMkLst>
        </pc:spChg>
        <pc:spChg chg="add del mod">
          <ac:chgData name="Weber Laurin, IT12.2 extern" userId="41537b61-be80-4662-a77c-c4f2be1fc749" providerId="ADAL" clId="{C041A777-B3E5-4661-9627-916D3A124728}" dt="2024-11-11T16:05:25.162" v="1682" actId="478"/>
          <ac:spMkLst>
            <pc:docMk/>
            <pc:sldMk cId="710538917" sldId="290"/>
            <ac:spMk id="18" creationId="{49973E38-4E72-FA60-5FB7-B43AA56C47E7}"/>
          </ac:spMkLst>
        </pc:spChg>
        <pc:spChg chg="add del mod">
          <ac:chgData name="Weber Laurin, IT12.2 extern" userId="41537b61-be80-4662-a77c-c4f2be1fc749" providerId="ADAL" clId="{C041A777-B3E5-4661-9627-916D3A124728}" dt="2024-11-11T16:05:24.626" v="1681" actId="478"/>
          <ac:spMkLst>
            <pc:docMk/>
            <pc:sldMk cId="710538917" sldId="290"/>
            <ac:spMk id="19" creationId="{642F3B43-D6DB-B9F8-2E47-18ACFD7945FC}"/>
          </ac:spMkLst>
        </pc:spChg>
        <pc:spChg chg="add del mod">
          <ac:chgData name="Weber Laurin, IT12.2 extern" userId="41537b61-be80-4662-a77c-c4f2be1fc749" providerId="ADAL" clId="{C041A777-B3E5-4661-9627-916D3A124728}" dt="2024-11-11T16:05:23.138" v="1680" actId="478"/>
          <ac:spMkLst>
            <pc:docMk/>
            <pc:sldMk cId="710538917" sldId="290"/>
            <ac:spMk id="20" creationId="{3678929C-1FA9-D1DF-4703-7077128429D4}"/>
          </ac:spMkLst>
        </pc:spChg>
        <pc:spChg chg="add del mod">
          <ac:chgData name="Weber Laurin, IT12.2 extern" userId="41537b61-be80-4662-a77c-c4f2be1fc749" providerId="ADAL" clId="{C041A777-B3E5-4661-9627-916D3A124728}" dt="2024-11-11T16:10:09.127" v="1820" actId="478"/>
          <ac:spMkLst>
            <pc:docMk/>
            <pc:sldMk cId="710538917" sldId="290"/>
            <ac:spMk id="21" creationId="{21BE6388-C324-74F0-C31F-3A289812D4FD}"/>
          </ac:spMkLst>
        </pc:spChg>
        <pc:spChg chg="add mod">
          <ac:chgData name="Weber Laurin, IT12.2 extern" userId="41537b61-be80-4662-a77c-c4f2be1fc749" providerId="ADAL" clId="{C041A777-B3E5-4661-9627-916D3A124728}" dt="2024-11-12T07:11:11.594" v="2921" actId="207"/>
          <ac:spMkLst>
            <pc:docMk/>
            <pc:sldMk cId="710538917" sldId="290"/>
            <ac:spMk id="22" creationId="{C86DC419-1CD7-B551-5377-19F0D5ED62E4}"/>
          </ac:spMkLst>
        </pc:spChg>
        <pc:spChg chg="add del mod">
          <ac:chgData name="Weber Laurin, IT12.2 extern" userId="41537b61-be80-4662-a77c-c4f2be1fc749" providerId="ADAL" clId="{C041A777-B3E5-4661-9627-916D3A124728}" dt="2024-11-11T16:10:09.938" v="1821" actId="478"/>
          <ac:spMkLst>
            <pc:docMk/>
            <pc:sldMk cId="710538917" sldId="290"/>
            <ac:spMk id="23" creationId="{2B45A909-3BEB-CB49-1B8F-B4A37D85DBFD}"/>
          </ac:spMkLst>
        </pc:spChg>
        <pc:spChg chg="add del mod">
          <ac:chgData name="Weber Laurin, IT12.2 extern" userId="41537b61-be80-4662-a77c-c4f2be1fc749" providerId="ADAL" clId="{C041A777-B3E5-4661-9627-916D3A124728}" dt="2024-11-11T16:10:10.453" v="1822" actId="478"/>
          <ac:spMkLst>
            <pc:docMk/>
            <pc:sldMk cId="710538917" sldId="290"/>
            <ac:spMk id="24" creationId="{76BE7F19-7DF6-9786-7341-6889B942636F}"/>
          </ac:spMkLst>
        </pc:spChg>
        <pc:spChg chg="add del mod">
          <ac:chgData name="Weber Laurin, IT12.2 extern" userId="41537b61-be80-4662-a77c-c4f2be1fc749" providerId="ADAL" clId="{C041A777-B3E5-4661-9627-916D3A124728}" dt="2024-11-11T16:09:56.735" v="1817" actId="478"/>
          <ac:spMkLst>
            <pc:docMk/>
            <pc:sldMk cId="710538917" sldId="290"/>
            <ac:spMk id="9225" creationId="{8913D6EA-9A67-2133-5CD5-1B6A91568C88}"/>
          </ac:spMkLst>
        </pc:spChg>
        <pc:spChg chg="add del mod">
          <ac:chgData name="Weber Laurin, IT12.2 extern" userId="41537b61-be80-4662-a77c-c4f2be1fc749" providerId="ADAL" clId="{C041A777-B3E5-4661-9627-916D3A124728}" dt="2024-11-11T16:09:17.366" v="1813" actId="478"/>
          <ac:spMkLst>
            <pc:docMk/>
            <pc:sldMk cId="710538917" sldId="290"/>
            <ac:spMk id="9226" creationId="{6ED2906C-45A8-4F4D-936A-CFFDD5A9458E}"/>
          </ac:spMkLst>
        </pc:spChg>
        <pc:spChg chg="add del mod">
          <ac:chgData name="Weber Laurin, IT12.2 extern" userId="41537b61-be80-4662-a77c-c4f2be1fc749" providerId="ADAL" clId="{C041A777-B3E5-4661-9627-916D3A124728}" dt="2024-11-11T16:09:18.551" v="1814" actId="478"/>
          <ac:spMkLst>
            <pc:docMk/>
            <pc:sldMk cId="710538917" sldId="290"/>
            <ac:spMk id="9227" creationId="{9B9C8AC6-C74A-7565-39D3-CDE8D42EE783}"/>
          </ac:spMkLst>
        </pc:spChg>
        <pc:spChg chg="add del mod">
          <ac:chgData name="Weber Laurin, IT12.2 extern" userId="41537b61-be80-4662-a77c-c4f2be1fc749" providerId="ADAL" clId="{C041A777-B3E5-4661-9627-916D3A124728}" dt="2024-11-11T16:09:07.422" v="1811" actId="478"/>
          <ac:spMkLst>
            <pc:docMk/>
            <pc:sldMk cId="710538917" sldId="290"/>
            <ac:spMk id="9228" creationId="{C5366987-6F50-BC55-5665-3EE5485EBFCE}"/>
          </ac:spMkLst>
        </pc:spChg>
        <pc:spChg chg="add mod">
          <ac:chgData name="Weber Laurin, IT12.2 extern" userId="41537b61-be80-4662-a77c-c4f2be1fc749" providerId="ADAL" clId="{C041A777-B3E5-4661-9627-916D3A124728}" dt="2024-11-12T07:11:32.435" v="2926" actId="207"/>
          <ac:spMkLst>
            <pc:docMk/>
            <pc:sldMk cId="710538917" sldId="290"/>
            <ac:spMk id="9229" creationId="{5CC4526F-6908-D9D6-A582-AA075E1D7845}"/>
          </ac:spMkLst>
        </pc:spChg>
        <pc:spChg chg="add mod">
          <ac:chgData name="Weber Laurin, IT12.2 extern" userId="41537b61-be80-4662-a77c-c4f2be1fc749" providerId="ADAL" clId="{C041A777-B3E5-4661-9627-916D3A124728}" dt="2024-11-12T07:11:29.225" v="2925" actId="207"/>
          <ac:spMkLst>
            <pc:docMk/>
            <pc:sldMk cId="710538917" sldId="290"/>
            <ac:spMk id="9230" creationId="{9A2C0F01-C972-BB90-54F9-633C127F73D5}"/>
          </ac:spMkLst>
        </pc:spChg>
        <pc:spChg chg="add mod">
          <ac:chgData name="Weber Laurin, IT12.2 extern" userId="41537b61-be80-4662-a77c-c4f2be1fc749" providerId="ADAL" clId="{C041A777-B3E5-4661-9627-916D3A124728}" dt="2024-11-12T07:11:21.839" v="2923" actId="207"/>
          <ac:spMkLst>
            <pc:docMk/>
            <pc:sldMk cId="710538917" sldId="290"/>
            <ac:spMk id="9231" creationId="{7D6A10E6-7BC3-6A75-8E6E-88228B8D67C3}"/>
          </ac:spMkLst>
        </pc:spChg>
        <pc:grpChg chg="add mod">
          <ac:chgData name="Weber Laurin, IT12.2 extern" userId="41537b61-be80-4662-a77c-c4f2be1fc749" providerId="ADAL" clId="{C041A777-B3E5-4661-9627-916D3A124728}" dt="2024-11-11T16:11:57.597" v="1859" actId="1076"/>
          <ac:grpSpMkLst>
            <pc:docMk/>
            <pc:sldMk cId="710538917" sldId="290"/>
            <ac:grpSpMk id="9243" creationId="{12A22E21-9D4C-98C3-A777-BA363778639E}"/>
          </ac:grpSpMkLst>
        </pc:grpChg>
        <pc:graphicFrameChg chg="add del mod modGraphic">
          <ac:chgData name="Weber Laurin, IT12.2 extern" userId="41537b61-be80-4662-a77c-c4f2be1fc749" providerId="ADAL" clId="{C041A777-B3E5-4661-9627-916D3A124728}" dt="2024-11-11T15:44:21.275" v="990" actId="478"/>
          <ac:graphicFrameMkLst>
            <pc:docMk/>
            <pc:sldMk cId="710538917" sldId="290"/>
            <ac:graphicFrameMk id="11" creationId="{65C827CB-3BC6-13EA-14CE-F1D084A207F2}"/>
          </ac:graphicFrameMkLst>
        </pc:graphicFrameChg>
        <pc:picChg chg="add mod">
          <ac:chgData name="Weber Laurin, IT12.2 extern" userId="41537b61-be80-4662-a77c-c4f2be1fc749" providerId="ADAL" clId="{C041A777-B3E5-4661-9627-916D3A124728}" dt="2024-11-12T07:04:35.658" v="2833"/>
          <ac:picMkLst>
            <pc:docMk/>
            <pc:sldMk cId="710538917" sldId="290"/>
            <ac:picMk id="3" creationId="{F0281821-AFE7-494B-6750-69A29B33FFBF}"/>
          </ac:picMkLst>
        </pc:picChg>
        <pc:picChg chg="add mod">
          <ac:chgData name="Weber Laurin, IT12.2 extern" userId="41537b61-be80-4662-a77c-c4f2be1fc749" providerId="ADAL" clId="{C041A777-B3E5-4661-9627-916D3A124728}" dt="2024-11-12T07:41:32.574" v="3208"/>
          <ac:picMkLst>
            <pc:docMk/>
            <pc:sldMk cId="710538917" sldId="290"/>
            <ac:picMk id="4" creationId="{2374FAA6-B548-0EDE-D044-1B2E7A927D3F}"/>
          </ac:picMkLst>
        </pc:picChg>
        <pc:picChg chg="del mod">
          <ac:chgData name="Weber Laurin, IT12.2 extern" userId="41537b61-be80-4662-a77c-c4f2be1fc749" providerId="ADAL" clId="{C041A777-B3E5-4661-9627-916D3A124728}" dt="2024-11-12T07:04:35.246" v="2832" actId="478"/>
          <ac:picMkLst>
            <pc:docMk/>
            <pc:sldMk cId="710538917" sldId="290"/>
            <ac:picMk id="9" creationId="{1C5EA82C-7190-5285-F401-6F39A8D2C9D0}"/>
          </ac:picMkLst>
        </pc:picChg>
        <pc:picChg chg="add del mod">
          <ac:chgData name="Weber Laurin, IT12.2 extern" userId="41537b61-be80-4662-a77c-c4f2be1fc749" providerId="ADAL" clId="{C041A777-B3E5-4661-9627-916D3A124728}" dt="2024-11-11T16:05:25.985" v="1683" actId="478"/>
          <ac:picMkLst>
            <pc:docMk/>
            <pc:sldMk cId="710538917" sldId="290"/>
            <ac:picMk id="9218" creationId="{8C3E9BD2-676C-8FFE-4469-FC9A8A1502FE}"/>
          </ac:picMkLst>
        </pc:picChg>
        <pc:cxnChg chg="add del mod">
          <ac:chgData name="Weber Laurin, IT12.2 extern" userId="41537b61-be80-4662-a77c-c4f2be1fc749" providerId="ADAL" clId="{C041A777-B3E5-4661-9627-916D3A124728}" dt="2024-11-11T16:10:11.567" v="1823" actId="478"/>
          <ac:cxnSpMkLst>
            <pc:docMk/>
            <pc:sldMk cId="710538917" sldId="290"/>
            <ac:cxnSpMk id="26" creationId="{4CC55901-ED2D-52A5-F096-49F69415B678}"/>
          </ac:cxnSpMkLst>
        </pc:cxnChg>
        <pc:cxnChg chg="add mod">
          <ac:chgData name="Weber Laurin, IT12.2 extern" userId="41537b61-be80-4662-a77c-c4f2be1fc749" providerId="ADAL" clId="{C041A777-B3E5-4661-9627-916D3A124728}" dt="2024-11-12T07:11:25.359" v="2924" actId="692"/>
          <ac:cxnSpMkLst>
            <pc:docMk/>
            <pc:sldMk cId="710538917" sldId="290"/>
            <ac:cxnSpMk id="9216" creationId="{4CC7E2D4-1002-5B80-0FF0-E3426C532975}"/>
          </ac:cxnSpMkLst>
        </pc:cxnChg>
        <pc:cxnChg chg="add del mod">
          <ac:chgData name="Weber Laurin, IT12.2 extern" userId="41537b61-be80-4662-a77c-c4f2be1fc749" providerId="ADAL" clId="{C041A777-B3E5-4661-9627-916D3A124728}" dt="2024-11-11T16:10:13.575" v="1825" actId="478"/>
          <ac:cxnSpMkLst>
            <pc:docMk/>
            <pc:sldMk cId="710538917" sldId="290"/>
            <ac:cxnSpMk id="9219" creationId="{BB4286D5-4122-564F-B656-392C43A12DDA}"/>
          </ac:cxnSpMkLst>
        </pc:cxnChg>
        <pc:cxnChg chg="add del mod">
          <ac:chgData name="Weber Laurin, IT12.2 extern" userId="41537b61-be80-4662-a77c-c4f2be1fc749" providerId="ADAL" clId="{C041A777-B3E5-4661-9627-916D3A124728}" dt="2024-11-11T16:10:12.511" v="1824" actId="478"/>
          <ac:cxnSpMkLst>
            <pc:docMk/>
            <pc:sldMk cId="710538917" sldId="290"/>
            <ac:cxnSpMk id="9222" creationId="{F48F3702-5E45-A839-35DB-1A8F2ED54991}"/>
          </ac:cxnSpMkLst>
        </pc:cxnChg>
        <pc:cxnChg chg="add mod">
          <ac:chgData name="Weber Laurin, IT12.2 extern" userId="41537b61-be80-4662-a77c-c4f2be1fc749" providerId="ADAL" clId="{C041A777-B3E5-4661-9627-916D3A124728}" dt="2024-11-12T07:11:18.226" v="2922" actId="692"/>
          <ac:cxnSpMkLst>
            <pc:docMk/>
            <pc:sldMk cId="710538917" sldId="290"/>
            <ac:cxnSpMk id="9236" creationId="{B2D568F4-90E9-4FA1-284C-FDA48ADCAD49}"/>
          </ac:cxnSpMkLst>
        </pc:cxnChg>
        <pc:cxnChg chg="add mod">
          <ac:chgData name="Weber Laurin, IT12.2 extern" userId="41537b61-be80-4662-a77c-c4f2be1fc749" providerId="ADAL" clId="{C041A777-B3E5-4661-9627-916D3A124728}" dt="2024-11-12T07:11:38.138" v="2927" actId="692"/>
          <ac:cxnSpMkLst>
            <pc:docMk/>
            <pc:sldMk cId="710538917" sldId="290"/>
            <ac:cxnSpMk id="9238" creationId="{F0EE0105-76EF-D371-525F-4A967EE90063}"/>
          </ac:cxnSpMkLst>
        </pc:cxnChg>
        <pc:cxnChg chg="add mod">
          <ac:chgData name="Weber Laurin, IT12.2 extern" userId="41537b61-be80-4662-a77c-c4f2be1fc749" providerId="ADAL" clId="{C041A777-B3E5-4661-9627-916D3A124728}" dt="2024-11-12T07:11:38.138" v="2927" actId="692"/>
          <ac:cxnSpMkLst>
            <pc:docMk/>
            <pc:sldMk cId="710538917" sldId="290"/>
            <ac:cxnSpMk id="9241" creationId="{8C67F3C4-1BAE-9798-0B8A-FC70DED5AE85}"/>
          </ac:cxnSpMkLst>
        </pc:cxnChg>
        <pc:cxnChg chg="add mod">
          <ac:chgData name="Weber Laurin, IT12.2 extern" userId="41537b61-be80-4662-a77c-c4f2be1fc749" providerId="ADAL" clId="{C041A777-B3E5-4661-9627-916D3A124728}" dt="2024-11-11T16:12:00.120" v="1860"/>
          <ac:cxnSpMkLst>
            <pc:docMk/>
            <pc:sldMk cId="710538917" sldId="290"/>
            <ac:cxnSpMk id="9244" creationId="{18352C73-F0D2-7CD8-ECF5-9EA7C56E7971}"/>
          </ac:cxnSpMkLst>
        </pc:cxnChg>
      </pc:sldChg>
      <pc:sldChg chg="addSp delSp modSp add mod modTransition">
        <pc:chgData name="Weber Laurin, IT12.2 extern" userId="41537b61-be80-4662-a77c-c4f2be1fc749" providerId="ADAL" clId="{C041A777-B3E5-4661-9627-916D3A124728}" dt="2024-11-12T07:46:45.538" v="3271"/>
        <pc:sldMkLst>
          <pc:docMk/>
          <pc:sldMk cId="1416506973" sldId="291"/>
        </pc:sldMkLst>
        <pc:spChg chg="add mod">
          <ac:chgData name="Weber Laurin, IT12.2 extern" userId="41537b61-be80-4662-a77c-c4f2be1fc749" providerId="ADAL" clId="{C041A777-B3E5-4661-9627-916D3A124728}" dt="2024-11-12T06:57:39.549" v="2702" actId="1076"/>
          <ac:spMkLst>
            <pc:docMk/>
            <pc:sldMk cId="1416506973" sldId="291"/>
            <ac:spMk id="2" creationId="{013D8A40-4331-345C-F702-5C87AC2F1CF0}"/>
          </ac:spMkLst>
        </pc:spChg>
        <pc:spChg chg="del">
          <ac:chgData name="Weber Laurin, IT12.2 extern" userId="41537b61-be80-4662-a77c-c4f2be1fc749" providerId="ADAL" clId="{C041A777-B3E5-4661-9627-916D3A124728}" dt="2024-11-11T15:20:14.397" v="236" actId="478"/>
          <ac:spMkLst>
            <pc:docMk/>
            <pc:sldMk cId="1416506973" sldId="291"/>
            <ac:spMk id="2" creationId="{745B7702-8294-D020-08C0-421B2B146171}"/>
          </ac:spMkLst>
        </pc:spChg>
        <pc:spChg chg="mod ord">
          <ac:chgData name="Weber Laurin, IT12.2 extern" userId="41537b61-be80-4662-a77c-c4f2be1fc749" providerId="ADAL" clId="{C041A777-B3E5-4661-9627-916D3A124728}" dt="2024-11-11T15:39:59.705" v="979" actId="14100"/>
          <ac:spMkLst>
            <pc:docMk/>
            <pc:sldMk cId="1416506973" sldId="291"/>
            <ac:spMk id="3" creationId="{BCB04EFA-AC90-34DD-2DA6-260AB9F6AB8E}"/>
          </ac:spMkLst>
        </pc:spChg>
        <pc:spChg chg="del">
          <ac:chgData name="Weber Laurin, IT12.2 extern" userId="41537b61-be80-4662-a77c-c4f2be1fc749" providerId="ADAL" clId="{C041A777-B3E5-4661-9627-916D3A124728}" dt="2024-11-11T15:20:20.020" v="238" actId="478"/>
          <ac:spMkLst>
            <pc:docMk/>
            <pc:sldMk cId="1416506973" sldId="291"/>
            <ac:spMk id="5" creationId="{BA282080-858C-2088-1C35-B5A0C6C76FFB}"/>
          </ac:spMkLst>
        </pc:spChg>
        <pc:spChg chg="add mod">
          <ac:chgData name="Weber Laurin, IT12.2 extern" userId="41537b61-be80-4662-a77c-c4f2be1fc749" providerId="ADAL" clId="{C041A777-B3E5-4661-9627-916D3A124728}" dt="2024-11-12T07:46:45.538" v="3271"/>
          <ac:spMkLst>
            <pc:docMk/>
            <pc:sldMk cId="1416506973" sldId="291"/>
            <ac:spMk id="6" creationId="{83EDC96B-4C31-FCB2-73E1-210F893B8546}"/>
          </ac:spMkLst>
        </pc:spChg>
        <pc:spChg chg="add del mod">
          <ac:chgData name="Weber Laurin, IT12.2 extern" userId="41537b61-be80-4662-a77c-c4f2be1fc749" providerId="ADAL" clId="{C041A777-B3E5-4661-9627-916D3A124728}" dt="2024-11-11T15:20:17.353" v="237" actId="478"/>
          <ac:spMkLst>
            <pc:docMk/>
            <pc:sldMk cId="1416506973" sldId="291"/>
            <ac:spMk id="7" creationId="{4CEEC333-080A-FFB4-FFA0-4CE2DD923E77}"/>
          </ac:spMkLst>
        </pc:spChg>
        <pc:spChg chg="add mod">
          <ac:chgData name="Weber Laurin, IT12.2 extern" userId="41537b61-be80-4662-a77c-c4f2be1fc749" providerId="ADAL" clId="{C041A777-B3E5-4661-9627-916D3A124728}" dt="2024-11-12T07:46:45.538" v="3271"/>
          <ac:spMkLst>
            <pc:docMk/>
            <pc:sldMk cId="1416506973" sldId="291"/>
            <ac:spMk id="7" creationId="{8FEFA44F-2930-7204-DFBB-7316D70A8A13}"/>
          </ac:spMkLst>
        </pc:spChg>
        <pc:spChg chg="add mod">
          <ac:chgData name="Weber Laurin, IT12.2 extern" userId="41537b61-be80-4662-a77c-c4f2be1fc749" providerId="ADAL" clId="{C041A777-B3E5-4661-9627-916D3A124728}" dt="2024-11-12T07:46:45.538" v="3271"/>
          <ac:spMkLst>
            <pc:docMk/>
            <pc:sldMk cId="1416506973" sldId="291"/>
            <ac:spMk id="8" creationId="{FA5AD003-125D-34D8-329B-7D76C3FD515C}"/>
          </ac:spMkLst>
        </pc:spChg>
        <pc:spChg chg="add del mod">
          <ac:chgData name="Weber Laurin, IT12.2 extern" userId="41537b61-be80-4662-a77c-c4f2be1fc749" providerId="ADAL" clId="{C041A777-B3E5-4661-9627-916D3A124728}" dt="2024-11-11T15:20:22.818" v="239" actId="478"/>
          <ac:spMkLst>
            <pc:docMk/>
            <pc:sldMk cId="1416506973" sldId="291"/>
            <ac:spMk id="9" creationId="{E42F5426-F494-5882-7BB5-131193512CD1}"/>
          </ac:spMkLst>
        </pc:spChg>
        <pc:spChg chg="add del mod">
          <ac:chgData name="Weber Laurin, IT12.2 extern" userId="41537b61-be80-4662-a77c-c4f2be1fc749" providerId="ADAL" clId="{C041A777-B3E5-4661-9627-916D3A124728}" dt="2024-11-11T15:54:02.030" v="1155" actId="478"/>
          <ac:spMkLst>
            <pc:docMk/>
            <pc:sldMk cId="1416506973" sldId="291"/>
            <ac:spMk id="10" creationId="{A431BE5E-D709-F35F-0B74-BA057E788EB5}"/>
          </ac:spMkLst>
        </pc:spChg>
        <pc:spChg chg="mod topLvl">
          <ac:chgData name="Weber Laurin, IT12.2 extern" userId="41537b61-be80-4662-a77c-c4f2be1fc749" providerId="ADAL" clId="{C041A777-B3E5-4661-9627-916D3A124728}" dt="2024-11-12T07:12:40.449" v="2936" actId="207"/>
          <ac:spMkLst>
            <pc:docMk/>
            <pc:sldMk cId="1416506973" sldId="291"/>
            <ac:spMk id="13" creationId="{CA8F4ED2-030C-6DAB-3923-6D790324813D}"/>
          </ac:spMkLst>
        </pc:spChg>
        <pc:spChg chg="mod topLvl">
          <ac:chgData name="Weber Laurin, IT12.2 extern" userId="41537b61-be80-4662-a77c-c4f2be1fc749" providerId="ADAL" clId="{C041A777-B3E5-4661-9627-916D3A124728}" dt="2024-11-12T07:12:40.449" v="2936" actId="207"/>
          <ac:spMkLst>
            <pc:docMk/>
            <pc:sldMk cId="1416506973" sldId="291"/>
            <ac:spMk id="15" creationId="{20DC1474-F2D6-671F-3F55-C813347C7F6D}"/>
          </ac:spMkLst>
        </pc:spChg>
        <pc:spChg chg="mod topLvl">
          <ac:chgData name="Weber Laurin, IT12.2 extern" userId="41537b61-be80-4662-a77c-c4f2be1fc749" providerId="ADAL" clId="{C041A777-B3E5-4661-9627-916D3A124728}" dt="2024-11-12T07:12:40.449" v="2936" actId="207"/>
          <ac:spMkLst>
            <pc:docMk/>
            <pc:sldMk cId="1416506973" sldId="291"/>
            <ac:spMk id="16" creationId="{E4A90E9D-B824-B4E8-5452-1357D810E191}"/>
          </ac:spMkLst>
        </pc:spChg>
        <pc:spChg chg="mod topLvl">
          <ac:chgData name="Weber Laurin, IT12.2 extern" userId="41537b61-be80-4662-a77c-c4f2be1fc749" providerId="ADAL" clId="{C041A777-B3E5-4661-9627-916D3A124728}" dt="2024-11-12T07:12:56.457" v="2939" actId="692"/>
          <ac:spMkLst>
            <pc:docMk/>
            <pc:sldMk cId="1416506973" sldId="291"/>
            <ac:spMk id="17" creationId="{A73DECED-29CB-B8B9-8D97-621903C1B2E0}"/>
          </ac:spMkLst>
        </pc:spChg>
        <pc:spChg chg="add mod">
          <ac:chgData name="Weber Laurin, IT12.2 extern" userId="41537b61-be80-4662-a77c-c4f2be1fc749" providerId="ADAL" clId="{C041A777-B3E5-4661-9627-916D3A124728}" dt="2024-11-12T07:12:34.643" v="2935" actId="692"/>
          <ac:spMkLst>
            <pc:docMk/>
            <pc:sldMk cId="1416506973" sldId="291"/>
            <ac:spMk id="21" creationId="{65A51437-731B-71A9-C7F7-3C7736C3C45C}"/>
          </ac:spMkLst>
        </pc:spChg>
        <pc:spChg chg="add mod">
          <ac:chgData name="Weber Laurin, IT12.2 extern" userId="41537b61-be80-4662-a77c-c4f2be1fc749" providerId="ADAL" clId="{C041A777-B3E5-4661-9627-916D3A124728}" dt="2024-11-12T07:13:09.120" v="2942" actId="1076"/>
          <ac:spMkLst>
            <pc:docMk/>
            <pc:sldMk cId="1416506973" sldId="291"/>
            <ac:spMk id="22" creationId="{8331ADA0-C80B-5F4D-A90E-6098573B1AD8}"/>
          </ac:spMkLst>
        </pc:spChg>
        <pc:spChg chg="add mod">
          <ac:chgData name="Weber Laurin, IT12.2 extern" userId="41537b61-be80-4662-a77c-c4f2be1fc749" providerId="ADAL" clId="{C041A777-B3E5-4661-9627-916D3A124728}" dt="2024-11-11T16:24:05.546" v="2148"/>
          <ac:spMkLst>
            <pc:docMk/>
            <pc:sldMk cId="1416506973" sldId="291"/>
            <ac:spMk id="23" creationId="{A04A3742-F962-AC45-4283-C14BF2B63C4B}"/>
          </ac:spMkLst>
        </pc:spChg>
        <pc:grpChg chg="add del mod">
          <ac:chgData name="Weber Laurin, IT12.2 extern" userId="41537b61-be80-4662-a77c-c4f2be1fc749" providerId="ADAL" clId="{C041A777-B3E5-4661-9627-916D3A124728}" dt="2024-11-11T16:23:20.486" v="2138" actId="165"/>
          <ac:grpSpMkLst>
            <pc:docMk/>
            <pc:sldMk cId="1416506973" sldId="291"/>
            <ac:grpSpMk id="12" creationId="{653046C5-FF0B-6321-52FA-36EA27D94258}"/>
          </ac:grpSpMkLst>
        </pc:grpChg>
        <pc:picChg chg="mod">
          <ac:chgData name="Weber Laurin, IT12.2 extern" userId="41537b61-be80-4662-a77c-c4f2be1fc749" providerId="ADAL" clId="{C041A777-B3E5-4661-9627-916D3A124728}" dt="2024-11-12T06:57:50.621" v="2709" actId="1038"/>
          <ac:picMkLst>
            <pc:docMk/>
            <pc:sldMk cId="1416506973" sldId="291"/>
            <ac:picMk id="4" creationId="{66DAA1E9-5A50-4810-AA01-43860DE311B6}"/>
          </ac:picMkLst>
        </pc:picChg>
        <pc:picChg chg="add mod">
          <ac:chgData name="Weber Laurin, IT12.2 extern" userId="41537b61-be80-4662-a77c-c4f2be1fc749" providerId="ADAL" clId="{C041A777-B3E5-4661-9627-916D3A124728}" dt="2024-11-12T07:41:48.744" v="3216"/>
          <ac:picMkLst>
            <pc:docMk/>
            <pc:sldMk cId="1416506973" sldId="291"/>
            <ac:picMk id="5" creationId="{2A25BA15-FD7F-6D24-11FD-A72EC840BF51}"/>
          </ac:picMkLst>
        </pc:picChg>
        <pc:picChg chg="add del mod">
          <ac:chgData name="Weber Laurin, IT12.2 extern" userId="41537b61-be80-4662-a77c-c4f2be1fc749" providerId="ADAL" clId="{C041A777-B3E5-4661-9627-916D3A124728}" dt="2024-11-11T16:23:01.841" v="2129" actId="478"/>
          <ac:picMkLst>
            <pc:docMk/>
            <pc:sldMk cId="1416506973" sldId="291"/>
            <ac:picMk id="11" creationId="{8FE6E236-6EC2-8E55-0420-87833295CEA2}"/>
          </ac:picMkLst>
        </pc:picChg>
        <pc:cxnChg chg="mod topLvl">
          <ac:chgData name="Weber Laurin, IT12.2 extern" userId="41537b61-be80-4662-a77c-c4f2be1fc749" providerId="ADAL" clId="{C041A777-B3E5-4661-9627-916D3A124728}" dt="2024-11-12T07:12:49.115" v="2937" actId="692"/>
          <ac:cxnSpMkLst>
            <pc:docMk/>
            <pc:sldMk cId="1416506973" sldId="291"/>
            <ac:cxnSpMk id="14" creationId="{697C39DD-2531-FDC7-785A-AFFAE4D99F64}"/>
          </ac:cxnSpMkLst>
        </pc:cxnChg>
        <pc:cxnChg chg="mod topLvl">
          <ac:chgData name="Weber Laurin, IT12.2 extern" userId="41537b61-be80-4662-a77c-c4f2be1fc749" providerId="ADAL" clId="{C041A777-B3E5-4661-9627-916D3A124728}" dt="2024-11-12T07:12:49.115" v="2937" actId="692"/>
          <ac:cxnSpMkLst>
            <pc:docMk/>
            <pc:sldMk cId="1416506973" sldId="291"/>
            <ac:cxnSpMk id="18" creationId="{4CB79FF9-5E15-E6AE-4114-3C4244B85D90}"/>
          </ac:cxnSpMkLst>
        </pc:cxnChg>
        <pc:cxnChg chg="mod topLvl">
          <ac:chgData name="Weber Laurin, IT12.2 extern" userId="41537b61-be80-4662-a77c-c4f2be1fc749" providerId="ADAL" clId="{C041A777-B3E5-4661-9627-916D3A124728}" dt="2024-11-12T07:12:49.115" v="2937" actId="692"/>
          <ac:cxnSpMkLst>
            <pc:docMk/>
            <pc:sldMk cId="1416506973" sldId="291"/>
            <ac:cxnSpMk id="19" creationId="{363439DC-88CB-D24A-3326-88504958AEAE}"/>
          </ac:cxnSpMkLst>
        </pc:cxnChg>
        <pc:cxnChg chg="mod topLvl">
          <ac:chgData name="Weber Laurin, IT12.2 extern" userId="41537b61-be80-4662-a77c-c4f2be1fc749" providerId="ADAL" clId="{C041A777-B3E5-4661-9627-916D3A124728}" dt="2024-11-12T07:12:49.115" v="2937" actId="692"/>
          <ac:cxnSpMkLst>
            <pc:docMk/>
            <pc:sldMk cId="1416506973" sldId="291"/>
            <ac:cxnSpMk id="20" creationId="{9B022160-1CE3-D877-59D4-6FE276188753}"/>
          </ac:cxnSpMkLst>
        </pc:cxnChg>
      </pc:sldChg>
      <pc:sldChg chg="addSp delSp modSp add mod modTransition">
        <pc:chgData name="Weber Laurin, IT12.2 extern" userId="41537b61-be80-4662-a77c-c4f2be1fc749" providerId="ADAL" clId="{C041A777-B3E5-4661-9627-916D3A124728}" dt="2024-11-12T09:15:30.461" v="3475" actId="20577"/>
        <pc:sldMkLst>
          <pc:docMk/>
          <pc:sldMk cId="3579622121" sldId="292"/>
        </pc:sldMkLst>
        <pc:spChg chg="del">
          <ac:chgData name="Weber Laurin, IT12.2 extern" userId="41537b61-be80-4662-a77c-c4f2be1fc749" providerId="ADAL" clId="{C041A777-B3E5-4661-9627-916D3A124728}" dt="2024-11-11T15:21:59.822" v="274" actId="478"/>
          <ac:spMkLst>
            <pc:docMk/>
            <pc:sldMk cId="3579622121" sldId="292"/>
            <ac:spMk id="2" creationId="{745B7702-8294-D020-08C0-421B2B146171}"/>
          </ac:spMkLst>
        </pc:spChg>
        <pc:spChg chg="mod">
          <ac:chgData name="Weber Laurin, IT12.2 extern" userId="41537b61-be80-4662-a77c-c4f2be1fc749" providerId="ADAL" clId="{C041A777-B3E5-4661-9627-916D3A124728}" dt="2024-11-11T16:29:53.839" v="2230" actId="14100"/>
          <ac:spMkLst>
            <pc:docMk/>
            <pc:sldMk cId="3579622121" sldId="292"/>
            <ac:spMk id="3" creationId="{C1BE7297-669D-D34E-5243-1D2F6B511EB4}"/>
          </ac:spMkLst>
        </pc:spChg>
        <pc:spChg chg="del">
          <ac:chgData name="Weber Laurin, IT12.2 extern" userId="41537b61-be80-4662-a77c-c4f2be1fc749" providerId="ADAL" clId="{C041A777-B3E5-4661-9627-916D3A124728}" dt="2024-11-11T15:22:03.477" v="276" actId="478"/>
          <ac:spMkLst>
            <pc:docMk/>
            <pc:sldMk cId="3579622121" sldId="292"/>
            <ac:spMk id="5" creationId="{BA282080-858C-2088-1C35-B5A0C6C76FFB}"/>
          </ac:spMkLst>
        </pc:spChg>
        <pc:spChg chg="add mod">
          <ac:chgData name="Weber Laurin, IT12.2 extern" userId="41537b61-be80-4662-a77c-c4f2be1fc749" providerId="ADAL" clId="{C041A777-B3E5-4661-9627-916D3A124728}" dt="2024-11-12T07:03:40.197" v="2817" actId="20577"/>
          <ac:spMkLst>
            <pc:docMk/>
            <pc:sldMk cId="3579622121" sldId="292"/>
            <ac:spMk id="6" creationId="{EB041321-E30C-8CF5-B1B9-8D55A109BC94}"/>
          </ac:spMkLst>
        </pc:spChg>
        <pc:spChg chg="add del mod">
          <ac:chgData name="Weber Laurin, IT12.2 extern" userId="41537b61-be80-4662-a77c-c4f2be1fc749" providerId="ADAL" clId="{C041A777-B3E5-4661-9627-916D3A124728}" dt="2024-11-11T15:22:01.610" v="275" actId="478"/>
          <ac:spMkLst>
            <pc:docMk/>
            <pc:sldMk cId="3579622121" sldId="292"/>
            <ac:spMk id="7" creationId="{0FD0D1A9-617A-2E8D-5DAF-1A9440E13A32}"/>
          </ac:spMkLst>
        </pc:spChg>
        <pc:spChg chg="add mod">
          <ac:chgData name="Weber Laurin, IT12.2 extern" userId="41537b61-be80-4662-a77c-c4f2be1fc749" providerId="ADAL" clId="{C041A777-B3E5-4661-9627-916D3A124728}" dt="2024-11-12T07:47:35.001" v="3275"/>
          <ac:spMkLst>
            <pc:docMk/>
            <pc:sldMk cId="3579622121" sldId="292"/>
            <ac:spMk id="8" creationId="{BB08DAD4-C4E3-9FA0-CDAE-9007012D617D}"/>
          </ac:spMkLst>
        </pc:spChg>
        <pc:spChg chg="add del mod">
          <ac:chgData name="Weber Laurin, IT12.2 extern" userId="41537b61-be80-4662-a77c-c4f2be1fc749" providerId="ADAL" clId="{C041A777-B3E5-4661-9627-916D3A124728}" dt="2024-11-11T15:22:07.395" v="277" actId="478"/>
          <ac:spMkLst>
            <pc:docMk/>
            <pc:sldMk cId="3579622121" sldId="292"/>
            <ac:spMk id="9" creationId="{69A680EE-26CA-732C-F310-11E749F0A36B}"/>
          </ac:spMkLst>
        </pc:spChg>
        <pc:spChg chg="add mod">
          <ac:chgData name="Weber Laurin, IT12.2 extern" userId="41537b61-be80-4662-a77c-c4f2be1fc749" providerId="ADAL" clId="{C041A777-B3E5-4661-9627-916D3A124728}" dt="2024-11-12T07:47:35.001" v="3275"/>
          <ac:spMkLst>
            <pc:docMk/>
            <pc:sldMk cId="3579622121" sldId="292"/>
            <ac:spMk id="9" creationId="{9736C986-81B5-97B8-19A3-5B9490F29073}"/>
          </ac:spMkLst>
        </pc:spChg>
        <pc:spChg chg="add del mod">
          <ac:chgData name="Weber Laurin, IT12.2 extern" userId="41537b61-be80-4662-a77c-c4f2be1fc749" providerId="ADAL" clId="{C041A777-B3E5-4661-9627-916D3A124728}" dt="2024-11-12T07:17:34.001" v="3090" actId="478"/>
          <ac:spMkLst>
            <pc:docMk/>
            <pc:sldMk cId="3579622121" sldId="292"/>
            <ac:spMk id="10" creationId="{D151FE6F-FE34-9BEF-E5CD-D3444787058C}"/>
          </ac:spMkLst>
        </pc:spChg>
        <pc:spChg chg="add mod">
          <ac:chgData name="Weber Laurin, IT12.2 extern" userId="41537b61-be80-4662-a77c-c4f2be1fc749" providerId="ADAL" clId="{C041A777-B3E5-4661-9627-916D3A124728}" dt="2024-11-12T09:15:30.461" v="3475" actId="20577"/>
          <ac:spMkLst>
            <pc:docMk/>
            <pc:sldMk cId="3579622121" sldId="292"/>
            <ac:spMk id="11" creationId="{237B6936-F505-287C-5E02-9233F59ADCDB}"/>
          </ac:spMkLst>
        </pc:spChg>
        <pc:spChg chg="add mod">
          <ac:chgData name="Weber Laurin, IT12.2 extern" userId="41537b61-be80-4662-a77c-c4f2be1fc749" providerId="ADAL" clId="{C041A777-B3E5-4661-9627-916D3A124728}" dt="2024-11-12T07:47:35.001" v="3275"/>
          <ac:spMkLst>
            <pc:docMk/>
            <pc:sldMk cId="3579622121" sldId="292"/>
            <ac:spMk id="12" creationId="{D8B47E18-1F25-906C-1F75-4D84898BE39E}"/>
          </ac:spMkLst>
        </pc:spChg>
        <pc:picChg chg="del">
          <ac:chgData name="Weber Laurin, IT12.2 extern" userId="41537b61-be80-4662-a77c-c4f2be1fc749" providerId="ADAL" clId="{C041A777-B3E5-4661-9627-916D3A124728}" dt="2024-11-12T06:54:51.006" v="2515" actId="478"/>
          <ac:picMkLst>
            <pc:docMk/>
            <pc:sldMk cId="3579622121" sldId="292"/>
            <ac:picMk id="4" creationId="{476FFB6C-F737-AD5F-5A7B-986BFE1D3E3F}"/>
          </ac:picMkLst>
        </pc:picChg>
        <pc:picChg chg="add mod">
          <ac:chgData name="Weber Laurin, IT12.2 extern" userId="41537b61-be80-4662-a77c-c4f2be1fc749" providerId="ADAL" clId="{C041A777-B3E5-4661-9627-916D3A124728}" dt="2024-11-12T06:54:59.438" v="2527" actId="1036"/>
          <ac:picMkLst>
            <pc:docMk/>
            <pc:sldMk cId="3579622121" sldId="292"/>
            <ac:picMk id="5" creationId="{7D9248D7-67AB-E3E4-D096-7F09BFA802AA}"/>
          </ac:picMkLst>
        </pc:picChg>
        <pc:picChg chg="add mod">
          <ac:chgData name="Weber Laurin, IT12.2 extern" userId="41537b61-be80-4662-a77c-c4f2be1fc749" providerId="ADAL" clId="{C041A777-B3E5-4661-9627-916D3A124728}" dt="2024-11-12T07:42:48.115" v="3230"/>
          <ac:picMkLst>
            <pc:docMk/>
            <pc:sldMk cId="3579622121" sldId="292"/>
            <ac:picMk id="7" creationId="{272010D7-47B0-EDC2-A744-345CF1BBC452}"/>
          </ac:picMkLst>
        </pc:picChg>
      </pc:sldChg>
      <pc:sldChg chg="addSp delSp modSp add del mod">
        <pc:chgData name="Weber Laurin, IT12.2 extern" userId="41537b61-be80-4662-a77c-c4f2be1fc749" providerId="ADAL" clId="{C041A777-B3E5-4661-9627-916D3A124728}" dt="2024-11-11T15:26:58.953" v="306" actId="47"/>
        <pc:sldMkLst>
          <pc:docMk/>
          <pc:sldMk cId="3492973306" sldId="293"/>
        </pc:sldMkLst>
        <pc:spChg chg="del">
          <ac:chgData name="Weber Laurin, IT12.2 extern" userId="41537b61-be80-4662-a77c-c4f2be1fc749" providerId="ADAL" clId="{C041A777-B3E5-4661-9627-916D3A124728}" dt="2024-11-11T15:23:02.565" v="299" actId="478"/>
          <ac:spMkLst>
            <pc:docMk/>
            <pc:sldMk cId="3492973306" sldId="293"/>
            <ac:spMk id="2" creationId="{745B7702-8294-D020-08C0-421B2B146171}"/>
          </ac:spMkLst>
        </pc:spChg>
        <pc:spChg chg="ord">
          <ac:chgData name="Weber Laurin, IT12.2 extern" userId="41537b61-be80-4662-a77c-c4f2be1fc749" providerId="ADAL" clId="{C041A777-B3E5-4661-9627-916D3A124728}" dt="2024-11-11T15:26:40.298" v="304" actId="167"/>
          <ac:spMkLst>
            <pc:docMk/>
            <pc:sldMk cId="3492973306" sldId="293"/>
            <ac:spMk id="3" creationId="{2627A941-1E48-45D0-E61A-4C518A70F452}"/>
          </ac:spMkLst>
        </pc:spChg>
        <pc:spChg chg="del">
          <ac:chgData name="Weber Laurin, IT12.2 extern" userId="41537b61-be80-4662-a77c-c4f2be1fc749" providerId="ADAL" clId="{C041A777-B3E5-4661-9627-916D3A124728}" dt="2024-11-11T15:23:07.622" v="301" actId="478"/>
          <ac:spMkLst>
            <pc:docMk/>
            <pc:sldMk cId="3492973306" sldId="293"/>
            <ac:spMk id="5" creationId="{BA282080-858C-2088-1C35-B5A0C6C76FFB}"/>
          </ac:spMkLst>
        </pc:spChg>
        <pc:spChg chg="add del mod">
          <ac:chgData name="Weber Laurin, IT12.2 extern" userId="41537b61-be80-4662-a77c-c4f2be1fc749" providerId="ADAL" clId="{C041A777-B3E5-4661-9627-916D3A124728}" dt="2024-11-11T15:23:05.307" v="300" actId="478"/>
          <ac:spMkLst>
            <pc:docMk/>
            <pc:sldMk cId="3492973306" sldId="293"/>
            <ac:spMk id="7" creationId="{4509C0C5-C1D3-8AA2-FBEC-C8AFD5E9C26D}"/>
          </ac:spMkLst>
        </pc:spChg>
        <pc:spChg chg="add del mod">
          <ac:chgData name="Weber Laurin, IT12.2 extern" userId="41537b61-be80-4662-a77c-c4f2be1fc749" providerId="ADAL" clId="{C041A777-B3E5-4661-9627-916D3A124728}" dt="2024-11-11T15:23:10.826" v="302" actId="478"/>
          <ac:spMkLst>
            <pc:docMk/>
            <pc:sldMk cId="3492973306" sldId="293"/>
            <ac:spMk id="9" creationId="{5C37B7DC-3A7F-DA75-9BF8-91166DD2A807}"/>
          </ac:spMkLst>
        </pc:spChg>
      </pc:sldChg>
      <pc:sldChg chg="addSp delSp modSp new mod modTransition">
        <pc:chgData name="Weber Laurin, IT12.2 extern" userId="41537b61-be80-4662-a77c-c4f2be1fc749" providerId="ADAL" clId="{C041A777-B3E5-4661-9627-916D3A124728}" dt="2024-11-12T09:16:23.852" v="3485" actId="20577"/>
        <pc:sldMkLst>
          <pc:docMk/>
          <pc:sldMk cId="1704047735" sldId="294"/>
        </pc:sldMkLst>
        <pc:spChg chg="del">
          <ac:chgData name="Weber Laurin, IT12.2 extern" userId="41537b61-be80-4662-a77c-c4f2be1fc749" providerId="ADAL" clId="{C041A777-B3E5-4661-9627-916D3A124728}" dt="2024-11-11T15:27:11.756" v="308" actId="478"/>
          <ac:spMkLst>
            <pc:docMk/>
            <pc:sldMk cId="1704047735" sldId="294"/>
            <ac:spMk id="2" creationId="{4B1D056A-E71B-5064-37CB-0CBABEAE14F1}"/>
          </ac:spMkLst>
        </pc:spChg>
        <pc:spChg chg="add mod">
          <ac:chgData name="Weber Laurin, IT12.2 extern" userId="41537b61-be80-4662-a77c-c4f2be1fc749" providerId="ADAL" clId="{C041A777-B3E5-4661-9627-916D3A124728}" dt="2024-11-12T07:02:58.852" v="2789" actId="1076"/>
          <ac:spMkLst>
            <pc:docMk/>
            <pc:sldMk cId="1704047735" sldId="294"/>
            <ac:spMk id="2" creationId="{B4EF2421-9E11-CB42-8B12-CE3F5CEEC124}"/>
          </ac:spMkLst>
        </pc:spChg>
        <pc:spChg chg="mod">
          <ac:chgData name="Weber Laurin, IT12.2 extern" userId="41537b61-be80-4662-a77c-c4f2be1fc749" providerId="ADAL" clId="{C041A777-B3E5-4661-9627-916D3A124728}" dt="2024-11-12T07:02:30.786" v="2782" actId="1076"/>
          <ac:spMkLst>
            <pc:docMk/>
            <pc:sldMk cId="1704047735" sldId="294"/>
            <ac:spMk id="3" creationId="{452BADE7-2D8C-141C-0DF2-3310098F021D}"/>
          </ac:spMkLst>
        </pc:spChg>
        <pc:spChg chg="mod">
          <ac:chgData name="Weber Laurin, IT12.2 extern" userId="41537b61-be80-4662-a77c-c4f2be1fc749" providerId="ADAL" clId="{C041A777-B3E5-4661-9627-916D3A124728}" dt="2024-11-12T09:15:52.754" v="3479" actId="27636"/>
          <ac:spMkLst>
            <pc:docMk/>
            <pc:sldMk cId="1704047735" sldId="294"/>
            <ac:spMk id="4" creationId="{2BDCBCF4-5448-07B5-330E-45264E466FF5}"/>
          </ac:spMkLst>
        </pc:spChg>
        <pc:spChg chg="mod">
          <ac:chgData name="Weber Laurin, IT12.2 extern" userId="41537b61-be80-4662-a77c-c4f2be1fc749" providerId="ADAL" clId="{C041A777-B3E5-4661-9627-916D3A124728}" dt="2024-11-12T07:02:30.786" v="2782" actId="1076"/>
          <ac:spMkLst>
            <pc:docMk/>
            <pc:sldMk cId="1704047735" sldId="294"/>
            <ac:spMk id="5" creationId="{140F2FB6-64A3-CC42-21D1-4B8EA8201643}"/>
          </ac:spMkLst>
        </pc:spChg>
        <pc:spChg chg="mod">
          <ac:chgData name="Weber Laurin, IT12.2 extern" userId="41537b61-be80-4662-a77c-c4f2be1fc749" providerId="ADAL" clId="{C041A777-B3E5-4661-9627-916D3A124728}" dt="2024-11-12T09:16:23.852" v="3485" actId="20577"/>
          <ac:spMkLst>
            <pc:docMk/>
            <pc:sldMk cId="1704047735" sldId="294"/>
            <ac:spMk id="6" creationId="{FD73E7EC-EF9F-B80D-F7A4-A7B62848E998}"/>
          </ac:spMkLst>
        </pc:spChg>
        <pc:spChg chg="add mod ord">
          <ac:chgData name="Weber Laurin, IT12.2 extern" userId="41537b61-be80-4662-a77c-c4f2be1fc749" providerId="ADAL" clId="{C041A777-B3E5-4661-9627-916D3A124728}" dt="2024-11-11T16:30:05.620" v="2234" actId="14100"/>
          <ac:spMkLst>
            <pc:docMk/>
            <pc:sldMk cId="1704047735" sldId="294"/>
            <ac:spMk id="7" creationId="{B2C47957-E5D9-4326-C78C-5E737B0802BE}"/>
          </ac:spMkLst>
        </pc:spChg>
        <pc:spChg chg="add mod">
          <ac:chgData name="Weber Laurin, IT12.2 extern" userId="41537b61-be80-4662-a77c-c4f2be1fc749" providerId="ADAL" clId="{C041A777-B3E5-4661-9627-916D3A124728}" dt="2024-11-12T07:03:47.694" v="2822" actId="20577"/>
          <ac:spMkLst>
            <pc:docMk/>
            <pc:sldMk cId="1704047735" sldId="294"/>
            <ac:spMk id="9" creationId="{4C495553-56F4-C892-73D8-7F8657CF06E3}"/>
          </ac:spMkLst>
        </pc:spChg>
        <pc:spChg chg="add mod">
          <ac:chgData name="Weber Laurin, IT12.2 extern" userId="41537b61-be80-4662-a77c-c4f2be1fc749" providerId="ADAL" clId="{C041A777-B3E5-4661-9627-916D3A124728}" dt="2024-11-12T07:47:36.378" v="3276"/>
          <ac:spMkLst>
            <pc:docMk/>
            <pc:sldMk cId="1704047735" sldId="294"/>
            <ac:spMk id="11" creationId="{68F24991-645A-B55A-F022-E58F3B529E7C}"/>
          </ac:spMkLst>
        </pc:spChg>
        <pc:spChg chg="add mod">
          <ac:chgData name="Weber Laurin, IT12.2 extern" userId="41537b61-be80-4662-a77c-c4f2be1fc749" providerId="ADAL" clId="{C041A777-B3E5-4661-9627-916D3A124728}" dt="2024-11-12T07:47:36.378" v="3276"/>
          <ac:spMkLst>
            <pc:docMk/>
            <pc:sldMk cId="1704047735" sldId="294"/>
            <ac:spMk id="12" creationId="{FFECC689-DBE6-840E-5FB1-FA81F223CBF4}"/>
          </ac:spMkLst>
        </pc:spChg>
        <pc:spChg chg="add mod">
          <ac:chgData name="Weber Laurin, IT12.2 extern" userId="41537b61-be80-4662-a77c-c4f2be1fc749" providerId="ADAL" clId="{C041A777-B3E5-4661-9627-916D3A124728}" dt="2024-11-12T07:47:36.378" v="3276"/>
          <ac:spMkLst>
            <pc:docMk/>
            <pc:sldMk cId="1704047735" sldId="294"/>
            <ac:spMk id="13" creationId="{C824DC7F-EE14-1615-4BCE-B50EDAA9E2E5}"/>
          </ac:spMkLst>
        </pc:spChg>
        <pc:picChg chg="add mod">
          <ac:chgData name="Weber Laurin, IT12.2 extern" userId="41537b61-be80-4662-a77c-c4f2be1fc749" providerId="ADAL" clId="{C041A777-B3E5-4661-9627-916D3A124728}" dt="2024-11-12T07:03:16.317" v="2800" actId="1036"/>
          <ac:picMkLst>
            <pc:docMk/>
            <pc:sldMk cId="1704047735" sldId="294"/>
            <ac:picMk id="8" creationId="{0721A99C-537E-3705-9A80-71DC195E5B5F}"/>
          </ac:picMkLst>
        </pc:picChg>
        <pc:picChg chg="add mod">
          <ac:chgData name="Weber Laurin, IT12.2 extern" userId="41537b61-be80-4662-a77c-c4f2be1fc749" providerId="ADAL" clId="{C041A777-B3E5-4661-9627-916D3A124728}" dt="2024-11-12T07:42:51.551" v="3232"/>
          <ac:picMkLst>
            <pc:docMk/>
            <pc:sldMk cId="1704047735" sldId="294"/>
            <ac:picMk id="10" creationId="{EB8734BF-D59D-0CA4-5825-F17AD8CC1950}"/>
          </ac:picMkLst>
        </pc:picChg>
      </pc:sldChg>
      <pc:sldChg chg="modSp new del mod">
        <pc:chgData name="Weber Laurin, IT12.2 extern" userId="41537b61-be80-4662-a77c-c4f2be1fc749" providerId="ADAL" clId="{C041A777-B3E5-4661-9627-916D3A124728}" dt="2024-11-11T15:30:51.126" v="644" actId="47"/>
        <pc:sldMkLst>
          <pc:docMk/>
          <pc:sldMk cId="3585475905" sldId="295"/>
        </pc:sldMkLst>
        <pc:spChg chg="mod">
          <ac:chgData name="Weber Laurin, IT12.2 extern" userId="41537b61-be80-4662-a77c-c4f2be1fc749" providerId="ADAL" clId="{C041A777-B3E5-4661-9627-916D3A124728}" dt="2024-11-11T15:30:22.101" v="631" actId="20577"/>
          <ac:spMkLst>
            <pc:docMk/>
            <pc:sldMk cId="3585475905" sldId="295"/>
            <ac:spMk id="2" creationId="{2AA9E5A4-E132-5723-ED9A-E0E53410BED3}"/>
          </ac:spMkLst>
        </pc:spChg>
      </pc:sldChg>
      <pc:sldChg chg="addSp delSp modSp add mod modTransition">
        <pc:chgData name="Weber Laurin, IT12.2 extern" userId="41537b61-be80-4662-a77c-c4f2be1fc749" providerId="ADAL" clId="{C041A777-B3E5-4661-9627-916D3A124728}" dt="2024-11-12T07:47:30.635" v="3273"/>
        <pc:sldMkLst>
          <pc:docMk/>
          <pc:sldMk cId="511272317" sldId="296"/>
        </pc:sldMkLst>
        <pc:spChg chg="add mod">
          <ac:chgData name="Weber Laurin, IT12.2 extern" userId="41537b61-be80-4662-a77c-c4f2be1fc749" providerId="ADAL" clId="{C041A777-B3E5-4661-9627-916D3A124728}" dt="2024-11-12T07:16:52.426" v="3083" actId="113"/>
          <ac:spMkLst>
            <pc:docMk/>
            <pc:sldMk cId="511272317" sldId="296"/>
            <ac:spMk id="2" creationId="{30591879-9AD1-9729-B65C-2FEF0D3A91DD}"/>
          </ac:spMkLst>
        </pc:spChg>
        <pc:spChg chg="mod">
          <ac:chgData name="Weber Laurin, IT12.2 extern" userId="41537b61-be80-4662-a77c-c4f2be1fc749" providerId="ADAL" clId="{C041A777-B3E5-4661-9627-916D3A124728}" dt="2024-11-11T15:40:05.525" v="980" actId="14100"/>
          <ac:spMkLst>
            <pc:docMk/>
            <pc:sldMk cId="511272317" sldId="296"/>
            <ac:spMk id="3" creationId="{BCB04EFA-AC90-34DD-2DA6-260AB9F6AB8E}"/>
          </ac:spMkLst>
        </pc:spChg>
        <pc:spChg chg="add mod">
          <ac:chgData name="Weber Laurin, IT12.2 extern" userId="41537b61-be80-4662-a77c-c4f2be1fc749" providerId="ADAL" clId="{C041A777-B3E5-4661-9627-916D3A124728}" dt="2024-11-12T06:58:08.946" v="2713"/>
          <ac:spMkLst>
            <pc:docMk/>
            <pc:sldMk cId="511272317" sldId="296"/>
            <ac:spMk id="6" creationId="{42113F51-E539-04E8-5BB2-6DF342F7CA80}"/>
          </ac:spMkLst>
        </pc:spChg>
        <pc:spChg chg="add mod">
          <ac:chgData name="Weber Laurin, IT12.2 extern" userId="41537b61-be80-4662-a77c-c4f2be1fc749" providerId="ADAL" clId="{C041A777-B3E5-4661-9627-916D3A124728}" dt="2024-11-12T07:47:30.635" v="3273"/>
          <ac:spMkLst>
            <pc:docMk/>
            <pc:sldMk cId="511272317" sldId="296"/>
            <ac:spMk id="8" creationId="{2C759B5D-4280-13B7-1FF4-7816CC056F4C}"/>
          </ac:spMkLst>
        </pc:spChg>
        <pc:spChg chg="add mod">
          <ac:chgData name="Weber Laurin, IT12.2 extern" userId="41537b61-be80-4662-a77c-c4f2be1fc749" providerId="ADAL" clId="{C041A777-B3E5-4661-9627-916D3A124728}" dt="2024-11-12T07:47:30.635" v="3273"/>
          <ac:spMkLst>
            <pc:docMk/>
            <pc:sldMk cId="511272317" sldId="296"/>
            <ac:spMk id="9" creationId="{B548BCBD-7AB9-C534-AB72-353BF54948AD}"/>
          </ac:spMkLst>
        </pc:spChg>
        <pc:spChg chg="del mod">
          <ac:chgData name="Weber Laurin, IT12.2 extern" userId="41537b61-be80-4662-a77c-c4f2be1fc749" providerId="ADAL" clId="{C041A777-B3E5-4661-9627-916D3A124728}" dt="2024-11-12T06:58:14.703" v="2714" actId="478"/>
          <ac:spMkLst>
            <pc:docMk/>
            <pc:sldMk cId="511272317" sldId="296"/>
            <ac:spMk id="10" creationId="{A431BE5E-D709-F35F-0B74-BA057E788EB5}"/>
          </ac:spMkLst>
        </pc:spChg>
        <pc:spChg chg="add mod">
          <ac:chgData name="Weber Laurin, IT12.2 extern" userId="41537b61-be80-4662-a77c-c4f2be1fc749" providerId="ADAL" clId="{C041A777-B3E5-4661-9627-916D3A124728}" dt="2024-11-12T07:47:30.635" v="3273"/>
          <ac:spMkLst>
            <pc:docMk/>
            <pc:sldMk cId="511272317" sldId="296"/>
            <ac:spMk id="11" creationId="{A3A10440-DE10-645B-B78E-1AEC09DF3FAB}"/>
          </ac:spMkLst>
        </pc:spChg>
        <pc:picChg chg="del">
          <ac:chgData name="Weber Laurin, IT12.2 extern" userId="41537b61-be80-4662-a77c-c4f2be1fc749" providerId="ADAL" clId="{C041A777-B3E5-4661-9627-916D3A124728}" dt="2024-11-12T06:58:08.621" v="2712" actId="478"/>
          <ac:picMkLst>
            <pc:docMk/>
            <pc:sldMk cId="511272317" sldId="296"/>
            <ac:picMk id="4" creationId="{66DAA1E9-5A50-4810-AA01-43860DE311B6}"/>
          </ac:picMkLst>
        </pc:picChg>
        <pc:picChg chg="add mod">
          <ac:chgData name="Weber Laurin, IT12.2 extern" userId="41537b61-be80-4662-a77c-c4f2be1fc749" providerId="ADAL" clId="{C041A777-B3E5-4661-9627-916D3A124728}" dt="2024-11-12T06:58:08.946" v="2713"/>
          <ac:picMkLst>
            <pc:docMk/>
            <pc:sldMk cId="511272317" sldId="296"/>
            <ac:picMk id="5" creationId="{B9D2CF35-35E8-0CE8-6791-B995345421E1}"/>
          </ac:picMkLst>
        </pc:picChg>
        <pc:picChg chg="add mod">
          <ac:chgData name="Weber Laurin, IT12.2 extern" userId="41537b61-be80-4662-a77c-c4f2be1fc749" providerId="ADAL" clId="{C041A777-B3E5-4661-9627-916D3A124728}" dt="2024-11-12T07:42:05.744" v="3221"/>
          <ac:picMkLst>
            <pc:docMk/>
            <pc:sldMk cId="511272317" sldId="296"/>
            <ac:picMk id="7" creationId="{AC1088EA-424A-E0AA-9C00-256F1C34D7CE}"/>
          </ac:picMkLst>
        </pc:picChg>
      </pc:sldChg>
      <pc:sldChg chg="addSp delSp modSp add mod modTransition">
        <pc:chgData name="Weber Laurin, IT12.2 extern" userId="41537b61-be80-4662-a77c-c4f2be1fc749" providerId="ADAL" clId="{C041A777-B3E5-4661-9627-916D3A124728}" dt="2024-11-12T07:52:11.844" v="3397" actId="1035"/>
        <pc:sldMkLst>
          <pc:docMk/>
          <pc:sldMk cId="1188767956" sldId="297"/>
        </pc:sldMkLst>
        <pc:spChg chg="add mod">
          <ac:chgData name="Weber Laurin, IT12.2 extern" userId="41537b61-be80-4662-a77c-c4f2be1fc749" providerId="ADAL" clId="{C041A777-B3E5-4661-9627-916D3A124728}" dt="2024-11-12T07:52:11.844" v="3397" actId="1035"/>
          <ac:spMkLst>
            <pc:docMk/>
            <pc:sldMk cId="1188767956" sldId="297"/>
            <ac:spMk id="2" creationId="{5D5E88CE-5D91-9BEE-CC04-09C04814B7D2}"/>
          </ac:spMkLst>
        </pc:spChg>
        <pc:spChg chg="add mod">
          <ac:chgData name="Weber Laurin, IT12.2 extern" userId="41537b61-be80-4662-a77c-c4f2be1fc749" providerId="ADAL" clId="{C041A777-B3E5-4661-9627-916D3A124728}" dt="2024-11-12T07:01:43.721" v="2777"/>
          <ac:spMkLst>
            <pc:docMk/>
            <pc:sldMk cId="1188767956" sldId="297"/>
            <ac:spMk id="3" creationId="{FFF60F75-A955-8407-CEE3-D1BEC31C6342}"/>
          </ac:spMkLst>
        </pc:spChg>
        <pc:spChg chg="add mod">
          <ac:chgData name="Weber Laurin, IT12.2 extern" userId="41537b61-be80-4662-a77c-c4f2be1fc749" providerId="ADAL" clId="{C041A777-B3E5-4661-9627-916D3A124728}" dt="2024-11-12T07:46:44.171" v="3270"/>
          <ac:spMkLst>
            <pc:docMk/>
            <pc:sldMk cId="1188767956" sldId="297"/>
            <ac:spMk id="5" creationId="{89716B8D-FEC0-0C9F-A327-641DBA0E03DD}"/>
          </ac:spMkLst>
        </pc:spChg>
        <pc:spChg chg="add mod">
          <ac:chgData name="Weber Laurin, IT12.2 extern" userId="41537b61-be80-4662-a77c-c4f2be1fc749" providerId="ADAL" clId="{C041A777-B3E5-4661-9627-916D3A124728}" dt="2024-11-12T07:46:44.171" v="3270"/>
          <ac:spMkLst>
            <pc:docMk/>
            <pc:sldMk cId="1188767956" sldId="297"/>
            <ac:spMk id="6" creationId="{3381A77A-2FC0-9141-E659-4840FEC1949E}"/>
          </ac:spMkLst>
        </pc:spChg>
        <pc:spChg chg="add mod">
          <ac:chgData name="Weber Laurin, IT12.2 extern" userId="41537b61-be80-4662-a77c-c4f2be1fc749" providerId="ADAL" clId="{C041A777-B3E5-4661-9627-916D3A124728}" dt="2024-11-12T07:46:44.171" v="3270"/>
          <ac:spMkLst>
            <pc:docMk/>
            <pc:sldMk cId="1188767956" sldId="297"/>
            <ac:spMk id="7" creationId="{ABCFCBC3-FED3-1549-0405-E90299DEBC93}"/>
          </ac:spMkLst>
        </pc:spChg>
        <pc:spChg chg="mod">
          <ac:chgData name="Weber Laurin, IT12.2 extern" userId="41537b61-be80-4662-a77c-c4f2be1fc749" providerId="ADAL" clId="{C041A777-B3E5-4661-9627-916D3A124728}" dt="2024-11-11T15:39:47.729" v="977" actId="14100"/>
          <ac:spMkLst>
            <pc:docMk/>
            <pc:sldMk cId="1188767956" sldId="297"/>
            <ac:spMk id="8" creationId="{37C20BFE-92A4-0998-E59F-090C0731E606}"/>
          </ac:spMkLst>
        </pc:spChg>
        <pc:spChg chg="del mod">
          <ac:chgData name="Weber Laurin, IT12.2 extern" userId="41537b61-be80-4662-a77c-c4f2be1fc749" providerId="ADAL" clId="{C041A777-B3E5-4661-9627-916D3A124728}" dt="2024-11-12T07:01:16.801" v="2768" actId="478"/>
          <ac:spMkLst>
            <pc:docMk/>
            <pc:sldMk cId="1188767956" sldId="297"/>
            <ac:spMk id="10" creationId="{24B5830E-ECAE-35AD-B2A9-5D6812A18450}"/>
          </ac:spMkLst>
        </pc:spChg>
        <pc:picChg chg="add mod">
          <ac:chgData name="Weber Laurin, IT12.2 extern" userId="41537b61-be80-4662-a77c-c4f2be1fc749" providerId="ADAL" clId="{C041A777-B3E5-4661-9627-916D3A124728}" dt="2024-11-12T07:41:46.126" v="3215"/>
          <ac:picMkLst>
            <pc:docMk/>
            <pc:sldMk cId="1188767956" sldId="297"/>
            <ac:picMk id="4" creationId="{E67FA866-A0FD-C7DA-01E3-63ACAAF24CD0}"/>
          </ac:picMkLst>
        </pc:picChg>
      </pc:sldChg>
      <pc:sldChg chg="addSp delSp modSp add mod modTransition">
        <pc:chgData name="Weber Laurin, IT12.2 extern" userId="41537b61-be80-4662-a77c-c4f2be1fc749" providerId="ADAL" clId="{C041A777-B3E5-4661-9627-916D3A124728}" dt="2024-11-12T07:46:09.763" v="3265"/>
        <pc:sldMkLst>
          <pc:docMk/>
          <pc:sldMk cId="101309599" sldId="298"/>
        </pc:sldMkLst>
        <pc:spChg chg="add mod">
          <ac:chgData name="Weber Laurin, IT12.2 extern" userId="41537b61-be80-4662-a77c-c4f2be1fc749" providerId="ADAL" clId="{C041A777-B3E5-4661-9627-916D3A124728}" dt="2024-11-12T07:06:18.044" v="2852" actId="113"/>
          <ac:spMkLst>
            <pc:docMk/>
            <pc:sldMk cId="101309599" sldId="298"/>
            <ac:spMk id="2" creationId="{A38D7B0A-F0B8-AAA4-41D4-C52CD3507D33}"/>
          </ac:spMkLst>
        </pc:spChg>
        <pc:spChg chg="add mod">
          <ac:chgData name="Weber Laurin, IT12.2 extern" userId="41537b61-be80-4662-a77c-c4f2be1fc749" providerId="ADAL" clId="{C041A777-B3E5-4661-9627-916D3A124728}" dt="2024-11-12T07:01:39.296" v="2772"/>
          <ac:spMkLst>
            <pc:docMk/>
            <pc:sldMk cId="101309599" sldId="298"/>
            <ac:spMk id="3" creationId="{40908C7D-03E4-B991-E486-CE7644EED849}"/>
          </ac:spMkLst>
        </pc:spChg>
        <pc:spChg chg="add del mod">
          <ac:chgData name="Weber Laurin, IT12.2 extern" userId="41537b61-be80-4662-a77c-c4f2be1fc749" providerId="ADAL" clId="{C041A777-B3E5-4661-9627-916D3A124728}" dt="2024-11-12T07:46:04.682" v="3263" actId="478"/>
          <ac:spMkLst>
            <pc:docMk/>
            <pc:sldMk cId="101309599" sldId="298"/>
            <ac:spMk id="5" creationId="{E0566327-FEAA-D7D7-F288-DB12F8C74E14}"/>
          </ac:spMkLst>
        </pc:spChg>
        <pc:spChg chg="add del mod">
          <ac:chgData name="Weber Laurin, IT12.2 extern" userId="41537b61-be80-4662-a77c-c4f2be1fc749" providerId="ADAL" clId="{C041A777-B3E5-4661-9627-916D3A124728}" dt="2024-11-12T07:46:03.723" v="3262" actId="478"/>
          <ac:spMkLst>
            <pc:docMk/>
            <pc:sldMk cId="101309599" sldId="298"/>
            <ac:spMk id="6" creationId="{B1899FFB-B4BB-82E9-EF55-9417B4CC4A63}"/>
          </ac:spMkLst>
        </pc:spChg>
        <pc:spChg chg="add del mod">
          <ac:chgData name="Weber Laurin, IT12.2 extern" userId="41537b61-be80-4662-a77c-c4f2be1fc749" providerId="ADAL" clId="{C041A777-B3E5-4661-9627-916D3A124728}" dt="2024-11-12T07:46:08.867" v="3264" actId="478"/>
          <ac:spMkLst>
            <pc:docMk/>
            <pc:sldMk cId="101309599" sldId="298"/>
            <ac:spMk id="7" creationId="{BABE5A94-47DF-5E5F-922C-5D7E8516777E}"/>
          </ac:spMkLst>
        </pc:spChg>
        <pc:spChg chg="add mod">
          <ac:chgData name="Weber Laurin, IT12.2 extern" userId="41537b61-be80-4662-a77c-c4f2be1fc749" providerId="ADAL" clId="{C041A777-B3E5-4661-9627-916D3A124728}" dt="2024-11-12T07:46:09.763" v="3265"/>
          <ac:spMkLst>
            <pc:docMk/>
            <pc:sldMk cId="101309599" sldId="298"/>
            <ac:spMk id="11" creationId="{990B57AE-409B-BD4C-996C-B522CBD55F14}"/>
          </ac:spMkLst>
        </pc:spChg>
        <pc:spChg chg="add mod">
          <ac:chgData name="Weber Laurin, IT12.2 extern" userId="41537b61-be80-4662-a77c-c4f2be1fc749" providerId="ADAL" clId="{C041A777-B3E5-4661-9627-916D3A124728}" dt="2024-11-12T07:46:09.763" v="3265"/>
          <ac:spMkLst>
            <pc:docMk/>
            <pc:sldMk cId="101309599" sldId="298"/>
            <ac:spMk id="12" creationId="{8C1C709B-3F84-2F18-4441-68E7CD45698E}"/>
          </ac:spMkLst>
        </pc:spChg>
        <pc:spChg chg="add mod">
          <ac:chgData name="Weber Laurin, IT12.2 extern" userId="41537b61-be80-4662-a77c-c4f2be1fc749" providerId="ADAL" clId="{C041A777-B3E5-4661-9627-916D3A124728}" dt="2024-11-12T07:46:09.763" v="3265"/>
          <ac:spMkLst>
            <pc:docMk/>
            <pc:sldMk cId="101309599" sldId="298"/>
            <ac:spMk id="13" creationId="{ABAADF44-E06B-348A-C1BD-61C52862CEE9}"/>
          </ac:spMkLst>
        </pc:spChg>
        <pc:spChg chg="mod">
          <ac:chgData name="Weber Laurin, IT12.2 extern" userId="41537b61-be80-4662-a77c-c4f2be1fc749" providerId="ADAL" clId="{C041A777-B3E5-4661-9627-916D3A124728}" dt="2024-11-12T07:11:47.258" v="2928" actId="207"/>
          <ac:spMkLst>
            <pc:docMk/>
            <pc:sldMk cId="101309599" sldId="298"/>
            <ac:spMk id="22" creationId="{C86DC419-1CD7-B551-5377-19F0D5ED62E4}"/>
          </ac:spMkLst>
        </pc:spChg>
        <pc:spChg chg="mod">
          <ac:chgData name="Weber Laurin, IT12.2 extern" userId="41537b61-be80-4662-a77c-c4f2be1fc749" providerId="ADAL" clId="{C041A777-B3E5-4661-9627-916D3A124728}" dt="2024-11-12T07:11:47.258" v="2928" actId="207"/>
          <ac:spMkLst>
            <pc:docMk/>
            <pc:sldMk cId="101309599" sldId="298"/>
            <ac:spMk id="9229" creationId="{5CC4526F-6908-D9D6-A582-AA075E1D7845}"/>
          </ac:spMkLst>
        </pc:spChg>
        <pc:spChg chg="mod">
          <ac:chgData name="Weber Laurin, IT12.2 extern" userId="41537b61-be80-4662-a77c-c4f2be1fc749" providerId="ADAL" clId="{C041A777-B3E5-4661-9627-916D3A124728}" dt="2024-11-12T07:11:47.258" v="2928" actId="207"/>
          <ac:spMkLst>
            <pc:docMk/>
            <pc:sldMk cId="101309599" sldId="298"/>
            <ac:spMk id="9230" creationId="{9A2C0F01-C972-BB90-54F9-633C127F73D5}"/>
          </ac:spMkLst>
        </pc:spChg>
        <pc:spChg chg="mod">
          <ac:chgData name="Weber Laurin, IT12.2 extern" userId="41537b61-be80-4662-a77c-c4f2be1fc749" providerId="ADAL" clId="{C041A777-B3E5-4661-9627-916D3A124728}" dt="2024-11-12T07:11:47.258" v="2928" actId="207"/>
          <ac:spMkLst>
            <pc:docMk/>
            <pc:sldMk cId="101309599" sldId="298"/>
            <ac:spMk id="9231" creationId="{7D6A10E6-7BC3-6A75-8E6E-88228B8D67C3}"/>
          </ac:spMkLst>
        </pc:spChg>
        <pc:picChg chg="add mod">
          <ac:chgData name="Weber Laurin, IT12.2 extern" userId="41537b61-be80-4662-a77c-c4f2be1fc749" providerId="ADAL" clId="{C041A777-B3E5-4661-9627-916D3A124728}" dt="2024-11-12T07:04:31.325" v="2831"/>
          <ac:picMkLst>
            <pc:docMk/>
            <pc:sldMk cId="101309599" sldId="298"/>
            <ac:picMk id="4" creationId="{0A86A9A8-7DC7-F602-4EAD-89F77E1443DA}"/>
          </ac:picMkLst>
        </pc:picChg>
        <pc:picChg chg="del">
          <ac:chgData name="Weber Laurin, IT12.2 extern" userId="41537b61-be80-4662-a77c-c4f2be1fc749" providerId="ADAL" clId="{C041A777-B3E5-4661-9627-916D3A124728}" dt="2024-11-12T07:04:31.103" v="2830" actId="478"/>
          <ac:picMkLst>
            <pc:docMk/>
            <pc:sldMk cId="101309599" sldId="298"/>
            <ac:picMk id="9" creationId="{1C5EA82C-7190-5285-F401-6F39A8D2C9D0}"/>
          </ac:picMkLst>
        </pc:picChg>
        <pc:picChg chg="add mod">
          <ac:chgData name="Weber Laurin, IT12.2 extern" userId="41537b61-be80-4662-a77c-c4f2be1fc749" providerId="ADAL" clId="{C041A777-B3E5-4661-9627-916D3A124728}" dt="2024-11-12T07:41:34.521" v="3209"/>
          <ac:picMkLst>
            <pc:docMk/>
            <pc:sldMk cId="101309599" sldId="298"/>
            <ac:picMk id="10" creationId="{AD80B43B-B027-91BD-3B68-E6EB67DBA871}"/>
          </ac:picMkLst>
        </pc:picChg>
        <pc:cxnChg chg="mod">
          <ac:chgData name="Weber Laurin, IT12.2 extern" userId="41537b61-be80-4662-a77c-c4f2be1fc749" providerId="ADAL" clId="{C041A777-B3E5-4661-9627-916D3A124728}" dt="2024-11-12T07:11:54.642" v="2929" actId="692"/>
          <ac:cxnSpMkLst>
            <pc:docMk/>
            <pc:sldMk cId="101309599" sldId="298"/>
            <ac:cxnSpMk id="9216" creationId="{4CC7E2D4-1002-5B80-0FF0-E3426C532975}"/>
          </ac:cxnSpMkLst>
        </pc:cxnChg>
        <pc:cxnChg chg="mod">
          <ac:chgData name="Weber Laurin, IT12.2 extern" userId="41537b61-be80-4662-a77c-c4f2be1fc749" providerId="ADAL" clId="{C041A777-B3E5-4661-9627-916D3A124728}" dt="2024-11-12T07:11:54.642" v="2929" actId="692"/>
          <ac:cxnSpMkLst>
            <pc:docMk/>
            <pc:sldMk cId="101309599" sldId="298"/>
            <ac:cxnSpMk id="9236" creationId="{B2D568F4-90E9-4FA1-284C-FDA48ADCAD49}"/>
          </ac:cxnSpMkLst>
        </pc:cxnChg>
        <pc:cxnChg chg="mod">
          <ac:chgData name="Weber Laurin, IT12.2 extern" userId="41537b61-be80-4662-a77c-c4f2be1fc749" providerId="ADAL" clId="{C041A777-B3E5-4661-9627-916D3A124728}" dt="2024-11-12T07:11:54.642" v="2929" actId="692"/>
          <ac:cxnSpMkLst>
            <pc:docMk/>
            <pc:sldMk cId="101309599" sldId="298"/>
            <ac:cxnSpMk id="9238" creationId="{F0EE0105-76EF-D371-525F-4A967EE90063}"/>
          </ac:cxnSpMkLst>
        </pc:cxnChg>
        <pc:cxnChg chg="mod">
          <ac:chgData name="Weber Laurin, IT12.2 extern" userId="41537b61-be80-4662-a77c-c4f2be1fc749" providerId="ADAL" clId="{C041A777-B3E5-4661-9627-916D3A124728}" dt="2024-11-12T07:11:54.642" v="2929" actId="692"/>
          <ac:cxnSpMkLst>
            <pc:docMk/>
            <pc:sldMk cId="101309599" sldId="298"/>
            <ac:cxnSpMk id="9241" creationId="{8C67F3C4-1BAE-9798-0B8A-FC70DED5AE85}"/>
          </ac:cxnSpMkLst>
        </pc:cxnChg>
      </pc:sldChg>
      <pc:sldChg chg="add del">
        <pc:chgData name="Weber Laurin, IT12.2 extern" userId="41537b61-be80-4662-a77c-c4f2be1fc749" providerId="ADAL" clId="{C041A777-B3E5-4661-9627-916D3A124728}" dt="2024-11-11T16:12:48.738" v="1902" actId="47"/>
        <pc:sldMkLst>
          <pc:docMk/>
          <pc:sldMk cId="685959118" sldId="299"/>
        </pc:sldMkLst>
      </pc:sldChg>
      <pc:sldChg chg="addSp delSp modSp add mod modTransition">
        <pc:chgData name="Weber Laurin, IT12.2 extern" userId="41537b61-be80-4662-a77c-c4f2be1fc749" providerId="ADAL" clId="{C041A777-B3E5-4661-9627-916D3A124728}" dt="2024-11-12T07:51:08.651" v="3379" actId="1076"/>
        <pc:sldMkLst>
          <pc:docMk/>
          <pc:sldMk cId="1465980246" sldId="299"/>
        </pc:sldMkLst>
        <pc:spChg chg="mod">
          <ac:chgData name="Weber Laurin, IT12.2 extern" userId="41537b61-be80-4662-a77c-c4f2be1fc749" providerId="ADAL" clId="{C041A777-B3E5-4661-9627-916D3A124728}" dt="2024-11-12T07:07:28.341" v="2865" actId="113"/>
          <ac:spMkLst>
            <pc:docMk/>
            <pc:sldMk cId="1465980246" sldId="299"/>
            <ac:spMk id="2" creationId="{A38D7B0A-F0B8-AAA4-41D4-C52CD3507D33}"/>
          </ac:spMkLst>
        </pc:spChg>
        <pc:spChg chg="add mod">
          <ac:chgData name="Weber Laurin, IT12.2 extern" userId="41537b61-be80-4662-a77c-c4f2be1fc749" providerId="ADAL" clId="{C041A777-B3E5-4661-9627-916D3A124728}" dt="2024-11-12T07:06:35.047" v="2856" actId="113"/>
          <ac:spMkLst>
            <pc:docMk/>
            <pc:sldMk cId="1465980246" sldId="299"/>
            <ac:spMk id="3" creationId="{69A5B5C0-326F-44DE-F185-4BDB3F6BFFEC}"/>
          </ac:spMkLst>
        </pc:spChg>
        <pc:spChg chg="add mod">
          <ac:chgData name="Weber Laurin, IT12.2 extern" userId="41537b61-be80-4662-a77c-c4f2be1fc749" providerId="ADAL" clId="{C041A777-B3E5-4661-9627-916D3A124728}" dt="2024-11-12T07:51:08.651" v="3379" actId="1076"/>
          <ac:spMkLst>
            <pc:docMk/>
            <pc:sldMk cId="1465980246" sldId="299"/>
            <ac:spMk id="4" creationId="{0E6466FF-317A-D692-FFFB-0D93723CA588}"/>
          </ac:spMkLst>
        </pc:spChg>
        <pc:spChg chg="add mod">
          <ac:chgData name="Weber Laurin, IT12.2 extern" userId="41537b61-be80-4662-a77c-c4f2be1fc749" providerId="ADAL" clId="{C041A777-B3E5-4661-9627-916D3A124728}" dt="2024-11-12T07:01:40.184" v="2773"/>
          <ac:spMkLst>
            <pc:docMk/>
            <pc:sldMk cId="1465980246" sldId="299"/>
            <ac:spMk id="5" creationId="{3017C932-325D-0395-5637-544F9C0269A7}"/>
          </ac:spMkLst>
        </pc:spChg>
        <pc:spChg chg="add mod">
          <ac:chgData name="Weber Laurin, IT12.2 extern" userId="41537b61-be80-4662-a77c-c4f2be1fc749" providerId="ADAL" clId="{C041A777-B3E5-4661-9627-916D3A124728}" dt="2024-11-12T07:46:14.690" v="3266"/>
          <ac:spMkLst>
            <pc:docMk/>
            <pc:sldMk cId="1465980246" sldId="299"/>
            <ac:spMk id="10" creationId="{0E7B853A-A396-2241-6C62-1B4AEE4D7775}"/>
          </ac:spMkLst>
        </pc:spChg>
        <pc:spChg chg="add mod">
          <ac:chgData name="Weber Laurin, IT12.2 extern" userId="41537b61-be80-4662-a77c-c4f2be1fc749" providerId="ADAL" clId="{C041A777-B3E5-4661-9627-916D3A124728}" dt="2024-11-12T07:46:14.690" v="3266"/>
          <ac:spMkLst>
            <pc:docMk/>
            <pc:sldMk cId="1465980246" sldId="299"/>
            <ac:spMk id="11" creationId="{1939B7C7-D6A6-E644-6FE9-3F860850DB67}"/>
          </ac:spMkLst>
        </pc:spChg>
        <pc:spChg chg="add mod">
          <ac:chgData name="Weber Laurin, IT12.2 extern" userId="41537b61-be80-4662-a77c-c4f2be1fc749" providerId="ADAL" clId="{C041A777-B3E5-4661-9627-916D3A124728}" dt="2024-11-12T07:46:14.690" v="3266"/>
          <ac:spMkLst>
            <pc:docMk/>
            <pc:sldMk cId="1465980246" sldId="299"/>
            <ac:spMk id="12" creationId="{24F5D9A5-F73E-07AE-E6FE-6723B0F4053D}"/>
          </ac:spMkLst>
        </pc:spChg>
        <pc:spChg chg="mod">
          <ac:chgData name="Weber Laurin, IT12.2 extern" userId="41537b61-be80-4662-a77c-c4f2be1fc749" providerId="ADAL" clId="{C041A777-B3E5-4661-9627-916D3A124728}" dt="2024-11-12T07:12:01.195" v="2930" actId="207"/>
          <ac:spMkLst>
            <pc:docMk/>
            <pc:sldMk cId="1465980246" sldId="299"/>
            <ac:spMk id="22" creationId="{C86DC419-1CD7-B551-5377-19F0D5ED62E4}"/>
          </ac:spMkLst>
        </pc:spChg>
        <pc:spChg chg="mod">
          <ac:chgData name="Weber Laurin, IT12.2 extern" userId="41537b61-be80-4662-a77c-c4f2be1fc749" providerId="ADAL" clId="{C041A777-B3E5-4661-9627-916D3A124728}" dt="2024-11-12T07:12:01.195" v="2930" actId="207"/>
          <ac:spMkLst>
            <pc:docMk/>
            <pc:sldMk cId="1465980246" sldId="299"/>
            <ac:spMk id="9229" creationId="{5CC4526F-6908-D9D6-A582-AA075E1D7845}"/>
          </ac:spMkLst>
        </pc:spChg>
        <pc:spChg chg="mod">
          <ac:chgData name="Weber Laurin, IT12.2 extern" userId="41537b61-be80-4662-a77c-c4f2be1fc749" providerId="ADAL" clId="{C041A777-B3E5-4661-9627-916D3A124728}" dt="2024-11-12T07:12:01.195" v="2930" actId="207"/>
          <ac:spMkLst>
            <pc:docMk/>
            <pc:sldMk cId="1465980246" sldId="299"/>
            <ac:spMk id="9230" creationId="{9A2C0F01-C972-BB90-54F9-633C127F73D5}"/>
          </ac:spMkLst>
        </pc:spChg>
        <pc:spChg chg="mod">
          <ac:chgData name="Weber Laurin, IT12.2 extern" userId="41537b61-be80-4662-a77c-c4f2be1fc749" providerId="ADAL" clId="{C041A777-B3E5-4661-9627-916D3A124728}" dt="2024-11-12T07:06:56.726" v="2861" actId="207"/>
          <ac:spMkLst>
            <pc:docMk/>
            <pc:sldMk cId="1465980246" sldId="299"/>
            <ac:spMk id="9231" creationId="{7D6A10E6-7BC3-6A75-8E6E-88228B8D67C3}"/>
          </ac:spMkLst>
        </pc:spChg>
        <pc:picChg chg="add mod">
          <ac:chgData name="Weber Laurin, IT12.2 extern" userId="41537b61-be80-4662-a77c-c4f2be1fc749" providerId="ADAL" clId="{C041A777-B3E5-4661-9627-916D3A124728}" dt="2024-11-12T07:04:26.775" v="2829"/>
          <ac:picMkLst>
            <pc:docMk/>
            <pc:sldMk cId="1465980246" sldId="299"/>
            <ac:picMk id="6" creationId="{8541B10D-DC93-BC33-E0C9-6AA366D9C939}"/>
          </ac:picMkLst>
        </pc:picChg>
        <pc:picChg chg="add mod">
          <ac:chgData name="Weber Laurin, IT12.2 extern" userId="41537b61-be80-4662-a77c-c4f2be1fc749" providerId="ADAL" clId="{C041A777-B3E5-4661-9627-916D3A124728}" dt="2024-11-12T07:41:36.200" v="3210"/>
          <ac:picMkLst>
            <pc:docMk/>
            <pc:sldMk cId="1465980246" sldId="299"/>
            <ac:picMk id="7" creationId="{BA5652C5-D401-A97A-B826-97E1F4444C47}"/>
          </ac:picMkLst>
        </pc:picChg>
        <pc:picChg chg="del">
          <ac:chgData name="Weber Laurin, IT12.2 extern" userId="41537b61-be80-4662-a77c-c4f2be1fc749" providerId="ADAL" clId="{C041A777-B3E5-4661-9627-916D3A124728}" dt="2024-11-12T07:04:26.574" v="2828" actId="478"/>
          <ac:picMkLst>
            <pc:docMk/>
            <pc:sldMk cId="1465980246" sldId="299"/>
            <ac:picMk id="9" creationId="{1C5EA82C-7190-5285-F401-6F39A8D2C9D0}"/>
          </ac:picMkLst>
        </pc:picChg>
        <pc:cxnChg chg="mod">
          <ac:chgData name="Weber Laurin, IT12.2 extern" userId="41537b61-be80-4662-a77c-c4f2be1fc749" providerId="ADAL" clId="{C041A777-B3E5-4661-9627-916D3A124728}" dt="2024-11-12T07:07:07.225" v="2863" actId="692"/>
          <ac:cxnSpMkLst>
            <pc:docMk/>
            <pc:sldMk cId="1465980246" sldId="299"/>
            <ac:cxnSpMk id="9216" creationId="{4CC7E2D4-1002-5B80-0FF0-E3426C532975}"/>
          </ac:cxnSpMkLst>
        </pc:cxnChg>
        <pc:cxnChg chg="mod">
          <ac:chgData name="Weber Laurin, IT12.2 extern" userId="41537b61-be80-4662-a77c-c4f2be1fc749" providerId="ADAL" clId="{C041A777-B3E5-4661-9627-916D3A124728}" dt="2024-11-12T07:07:02.634" v="2862" actId="692"/>
          <ac:cxnSpMkLst>
            <pc:docMk/>
            <pc:sldMk cId="1465980246" sldId="299"/>
            <ac:cxnSpMk id="9236" creationId="{B2D568F4-90E9-4FA1-284C-FDA48ADCAD49}"/>
          </ac:cxnSpMkLst>
        </pc:cxnChg>
        <pc:cxnChg chg="mod">
          <ac:chgData name="Weber Laurin, IT12.2 extern" userId="41537b61-be80-4662-a77c-c4f2be1fc749" providerId="ADAL" clId="{C041A777-B3E5-4661-9627-916D3A124728}" dt="2024-11-12T07:12:05.742" v="2931" actId="692"/>
          <ac:cxnSpMkLst>
            <pc:docMk/>
            <pc:sldMk cId="1465980246" sldId="299"/>
            <ac:cxnSpMk id="9238" creationId="{F0EE0105-76EF-D371-525F-4A967EE90063}"/>
          </ac:cxnSpMkLst>
        </pc:cxnChg>
        <pc:cxnChg chg="mod">
          <ac:chgData name="Weber Laurin, IT12.2 extern" userId="41537b61-be80-4662-a77c-c4f2be1fc749" providerId="ADAL" clId="{C041A777-B3E5-4661-9627-916D3A124728}" dt="2024-11-12T07:12:05.742" v="2931" actId="692"/>
          <ac:cxnSpMkLst>
            <pc:docMk/>
            <pc:sldMk cId="1465980246" sldId="299"/>
            <ac:cxnSpMk id="9241" creationId="{8C67F3C4-1BAE-9798-0B8A-FC70DED5AE85}"/>
          </ac:cxnSpMkLst>
        </pc:cxnChg>
      </pc:sldChg>
      <pc:sldChg chg="addSp delSp modSp add mod modTransition">
        <pc:chgData name="Weber Laurin, IT12.2 extern" userId="41537b61-be80-4662-a77c-c4f2be1fc749" providerId="ADAL" clId="{C041A777-B3E5-4661-9627-916D3A124728}" dt="2024-11-12T07:51:28.235" v="3380" actId="1076"/>
        <pc:sldMkLst>
          <pc:docMk/>
          <pc:sldMk cId="2676913471" sldId="300"/>
        </pc:sldMkLst>
        <pc:spChg chg="add mod">
          <ac:chgData name="Weber Laurin, IT12.2 extern" userId="41537b61-be80-4662-a77c-c4f2be1fc749" providerId="ADAL" clId="{C041A777-B3E5-4661-9627-916D3A124728}" dt="2024-11-12T07:01:40.927" v="2774"/>
          <ac:spMkLst>
            <pc:docMk/>
            <pc:sldMk cId="2676913471" sldId="300"/>
            <ac:spMk id="2" creationId="{6C8BCABD-839C-CC3D-3F94-F52B98C6D8D3}"/>
          </ac:spMkLst>
        </pc:spChg>
        <pc:spChg chg="del">
          <ac:chgData name="Weber Laurin, IT12.2 extern" userId="41537b61-be80-4662-a77c-c4f2be1fc749" providerId="ADAL" clId="{C041A777-B3E5-4661-9627-916D3A124728}" dt="2024-11-11T16:19:22.601" v="2049" actId="478"/>
          <ac:spMkLst>
            <pc:docMk/>
            <pc:sldMk cId="2676913471" sldId="300"/>
            <ac:spMk id="2" creationId="{A38D7B0A-F0B8-AAA4-41D4-C52CD3507D33}"/>
          </ac:spMkLst>
        </pc:spChg>
        <pc:spChg chg="add mod">
          <ac:chgData name="Weber Laurin, IT12.2 extern" userId="41537b61-be80-4662-a77c-c4f2be1fc749" providerId="ADAL" clId="{C041A777-B3E5-4661-9627-916D3A124728}" dt="2024-11-12T07:51:28.235" v="3380" actId="1076"/>
          <ac:spMkLst>
            <pc:docMk/>
            <pc:sldMk cId="2676913471" sldId="300"/>
            <ac:spMk id="3" creationId="{EA8A4F3A-A9B1-1956-C356-042CC1B73746}"/>
          </ac:spMkLst>
        </pc:spChg>
        <pc:spChg chg="add mod">
          <ac:chgData name="Weber Laurin, IT12.2 extern" userId="41537b61-be80-4662-a77c-c4f2be1fc749" providerId="ADAL" clId="{C041A777-B3E5-4661-9627-916D3A124728}" dt="2024-11-12T07:08:48.082" v="2889" actId="20577"/>
          <ac:spMkLst>
            <pc:docMk/>
            <pc:sldMk cId="2676913471" sldId="300"/>
            <ac:spMk id="4" creationId="{CE7DE1F8-CC36-41B3-3518-4E53F0C533CD}"/>
          </ac:spMkLst>
        </pc:spChg>
        <pc:spChg chg="add mod">
          <ac:chgData name="Weber Laurin, IT12.2 extern" userId="41537b61-be80-4662-a77c-c4f2be1fc749" providerId="ADAL" clId="{C041A777-B3E5-4661-9627-916D3A124728}" dt="2024-11-12T07:46:17.954" v="3267"/>
          <ac:spMkLst>
            <pc:docMk/>
            <pc:sldMk cId="2676913471" sldId="300"/>
            <ac:spMk id="7" creationId="{7765DFC5-EAC2-2F6A-A96D-9C23E558BD81}"/>
          </ac:spMkLst>
        </pc:spChg>
        <pc:spChg chg="add mod">
          <ac:chgData name="Weber Laurin, IT12.2 extern" userId="41537b61-be80-4662-a77c-c4f2be1fc749" providerId="ADAL" clId="{C041A777-B3E5-4661-9627-916D3A124728}" dt="2024-11-12T07:46:17.954" v="3267"/>
          <ac:spMkLst>
            <pc:docMk/>
            <pc:sldMk cId="2676913471" sldId="300"/>
            <ac:spMk id="10" creationId="{08DAFDA2-A198-3BD6-10C4-F267FD191879}"/>
          </ac:spMkLst>
        </pc:spChg>
        <pc:spChg chg="add mod">
          <ac:chgData name="Weber Laurin, IT12.2 extern" userId="41537b61-be80-4662-a77c-c4f2be1fc749" providerId="ADAL" clId="{C041A777-B3E5-4661-9627-916D3A124728}" dt="2024-11-12T07:46:17.954" v="3267"/>
          <ac:spMkLst>
            <pc:docMk/>
            <pc:sldMk cId="2676913471" sldId="300"/>
            <ac:spMk id="11" creationId="{DA203F5F-91B3-DB33-F4A6-36E03C4A489B}"/>
          </ac:spMkLst>
        </pc:spChg>
        <pc:spChg chg="mod">
          <ac:chgData name="Weber Laurin, IT12.2 extern" userId="41537b61-be80-4662-a77c-c4f2be1fc749" providerId="ADAL" clId="{C041A777-B3E5-4661-9627-916D3A124728}" dt="2024-11-12T07:12:13.404" v="2932" actId="207"/>
          <ac:spMkLst>
            <pc:docMk/>
            <pc:sldMk cId="2676913471" sldId="300"/>
            <ac:spMk id="22" creationId="{C86DC419-1CD7-B551-5377-19F0D5ED62E4}"/>
          </ac:spMkLst>
        </pc:spChg>
        <pc:spChg chg="mod">
          <ac:chgData name="Weber Laurin, IT12.2 extern" userId="41537b61-be80-4662-a77c-c4f2be1fc749" providerId="ADAL" clId="{C041A777-B3E5-4661-9627-916D3A124728}" dt="2024-11-12T07:12:13.404" v="2932" actId="207"/>
          <ac:spMkLst>
            <pc:docMk/>
            <pc:sldMk cId="2676913471" sldId="300"/>
            <ac:spMk id="9229" creationId="{5CC4526F-6908-D9D6-A582-AA075E1D7845}"/>
          </ac:spMkLst>
        </pc:spChg>
        <pc:spChg chg="mod">
          <ac:chgData name="Weber Laurin, IT12.2 extern" userId="41537b61-be80-4662-a77c-c4f2be1fc749" providerId="ADAL" clId="{C041A777-B3E5-4661-9627-916D3A124728}" dt="2024-11-12T07:08:31.121" v="2885" actId="207"/>
          <ac:spMkLst>
            <pc:docMk/>
            <pc:sldMk cId="2676913471" sldId="300"/>
            <ac:spMk id="9230" creationId="{9A2C0F01-C972-BB90-54F9-633C127F73D5}"/>
          </ac:spMkLst>
        </pc:spChg>
        <pc:spChg chg="mod">
          <ac:chgData name="Weber Laurin, IT12.2 extern" userId="41537b61-be80-4662-a77c-c4f2be1fc749" providerId="ADAL" clId="{C041A777-B3E5-4661-9627-916D3A124728}" dt="2024-11-12T07:07:46.522" v="2873" actId="207"/>
          <ac:spMkLst>
            <pc:docMk/>
            <pc:sldMk cId="2676913471" sldId="300"/>
            <ac:spMk id="9231" creationId="{7D6A10E6-7BC3-6A75-8E6E-88228B8D67C3}"/>
          </ac:spMkLst>
        </pc:spChg>
        <pc:picChg chg="add mod">
          <ac:chgData name="Weber Laurin, IT12.2 extern" userId="41537b61-be80-4662-a77c-c4f2be1fc749" providerId="ADAL" clId="{C041A777-B3E5-4661-9627-916D3A124728}" dt="2024-11-12T07:04:21.219" v="2827"/>
          <ac:picMkLst>
            <pc:docMk/>
            <pc:sldMk cId="2676913471" sldId="300"/>
            <ac:picMk id="5" creationId="{F838CD6B-07AA-0643-94CB-91AF3C981B93}"/>
          </ac:picMkLst>
        </pc:picChg>
        <pc:picChg chg="add mod">
          <ac:chgData name="Weber Laurin, IT12.2 extern" userId="41537b61-be80-4662-a77c-c4f2be1fc749" providerId="ADAL" clId="{C041A777-B3E5-4661-9627-916D3A124728}" dt="2024-11-12T07:41:38.504" v="3211"/>
          <ac:picMkLst>
            <pc:docMk/>
            <pc:sldMk cId="2676913471" sldId="300"/>
            <ac:picMk id="6" creationId="{5D7EEE22-BC7E-8D4E-706E-33AB62BD9C84}"/>
          </ac:picMkLst>
        </pc:picChg>
        <pc:picChg chg="del">
          <ac:chgData name="Weber Laurin, IT12.2 extern" userId="41537b61-be80-4662-a77c-c4f2be1fc749" providerId="ADAL" clId="{C041A777-B3E5-4661-9627-916D3A124728}" dt="2024-11-12T07:04:21.024" v="2826" actId="478"/>
          <ac:picMkLst>
            <pc:docMk/>
            <pc:sldMk cId="2676913471" sldId="300"/>
            <ac:picMk id="9" creationId="{1C5EA82C-7190-5285-F401-6F39A8D2C9D0}"/>
          </ac:picMkLst>
        </pc:picChg>
        <pc:cxnChg chg="mod">
          <ac:chgData name="Weber Laurin, IT12.2 extern" userId="41537b61-be80-4662-a77c-c4f2be1fc749" providerId="ADAL" clId="{C041A777-B3E5-4661-9627-916D3A124728}" dt="2024-11-12T07:07:53.826" v="2875" actId="692"/>
          <ac:cxnSpMkLst>
            <pc:docMk/>
            <pc:sldMk cId="2676913471" sldId="300"/>
            <ac:cxnSpMk id="9216" creationId="{4CC7E2D4-1002-5B80-0FF0-E3426C532975}"/>
          </ac:cxnSpMkLst>
        </pc:cxnChg>
        <pc:cxnChg chg="mod">
          <ac:chgData name="Weber Laurin, IT12.2 extern" userId="41537b61-be80-4662-a77c-c4f2be1fc749" providerId="ADAL" clId="{C041A777-B3E5-4661-9627-916D3A124728}" dt="2024-11-12T07:07:50.075" v="2874" actId="692"/>
          <ac:cxnSpMkLst>
            <pc:docMk/>
            <pc:sldMk cId="2676913471" sldId="300"/>
            <ac:cxnSpMk id="9236" creationId="{B2D568F4-90E9-4FA1-284C-FDA48ADCAD49}"/>
          </ac:cxnSpMkLst>
        </pc:cxnChg>
        <pc:cxnChg chg="mod">
          <ac:chgData name="Weber Laurin, IT12.2 extern" userId="41537b61-be80-4662-a77c-c4f2be1fc749" providerId="ADAL" clId="{C041A777-B3E5-4661-9627-916D3A124728}" dt="2024-11-12T07:12:17.899" v="2933" actId="692"/>
          <ac:cxnSpMkLst>
            <pc:docMk/>
            <pc:sldMk cId="2676913471" sldId="300"/>
            <ac:cxnSpMk id="9238" creationId="{F0EE0105-76EF-D371-525F-4A967EE90063}"/>
          </ac:cxnSpMkLst>
        </pc:cxnChg>
        <pc:cxnChg chg="mod">
          <ac:chgData name="Weber Laurin, IT12.2 extern" userId="41537b61-be80-4662-a77c-c4f2be1fc749" providerId="ADAL" clId="{C041A777-B3E5-4661-9627-916D3A124728}" dt="2024-11-12T07:08:16.733" v="2882" actId="692"/>
          <ac:cxnSpMkLst>
            <pc:docMk/>
            <pc:sldMk cId="2676913471" sldId="300"/>
            <ac:cxnSpMk id="9241" creationId="{8C67F3C4-1BAE-9798-0B8A-FC70DED5AE85}"/>
          </ac:cxnSpMkLst>
        </pc:cxnChg>
      </pc:sldChg>
      <pc:sldChg chg="add del">
        <pc:chgData name="Weber Laurin, IT12.2 extern" userId="41537b61-be80-4662-a77c-c4f2be1fc749" providerId="ADAL" clId="{C041A777-B3E5-4661-9627-916D3A124728}" dt="2024-11-11T16:13:30.637" v="1908" actId="47"/>
        <pc:sldMkLst>
          <pc:docMk/>
          <pc:sldMk cId="3018839026" sldId="300"/>
        </pc:sldMkLst>
      </pc:sldChg>
      <pc:sldChg chg="addSp delSp modSp add mod modTransition">
        <pc:chgData name="Weber Laurin, IT12.2 extern" userId="41537b61-be80-4662-a77c-c4f2be1fc749" providerId="ADAL" clId="{C041A777-B3E5-4661-9627-916D3A124728}" dt="2024-11-12T07:46:39.090" v="3268"/>
        <pc:sldMkLst>
          <pc:docMk/>
          <pc:sldMk cId="3320331809" sldId="301"/>
        </pc:sldMkLst>
        <pc:spChg chg="add mod">
          <ac:chgData name="Weber Laurin, IT12.2 extern" userId="41537b61-be80-4662-a77c-c4f2be1fc749" providerId="ADAL" clId="{C041A777-B3E5-4661-9627-916D3A124728}" dt="2024-11-12T07:01:41.479" v="2775"/>
          <ac:spMkLst>
            <pc:docMk/>
            <pc:sldMk cId="3320331809" sldId="301"/>
            <ac:spMk id="2" creationId="{863ABDB1-5D8A-C076-7B66-C7A52712E855}"/>
          </ac:spMkLst>
        </pc:spChg>
        <pc:spChg chg="del">
          <ac:chgData name="Weber Laurin, IT12.2 extern" userId="41537b61-be80-4662-a77c-c4f2be1fc749" providerId="ADAL" clId="{C041A777-B3E5-4661-9627-916D3A124728}" dt="2024-11-11T16:20:11.904" v="2059" actId="478"/>
          <ac:spMkLst>
            <pc:docMk/>
            <pc:sldMk cId="3320331809" sldId="301"/>
            <ac:spMk id="2" creationId="{A38D7B0A-F0B8-AAA4-41D4-C52CD3507D33}"/>
          </ac:spMkLst>
        </pc:spChg>
        <pc:spChg chg="add mod">
          <ac:chgData name="Weber Laurin, IT12.2 extern" userId="41537b61-be80-4662-a77c-c4f2be1fc749" providerId="ADAL" clId="{C041A777-B3E5-4661-9627-916D3A124728}" dt="2024-11-12T07:09:17.442" v="2895" actId="113"/>
          <ac:spMkLst>
            <pc:docMk/>
            <pc:sldMk cId="3320331809" sldId="301"/>
            <ac:spMk id="3" creationId="{D5F87B8E-3654-1702-18D3-60D793F86B5F}"/>
          </ac:spMkLst>
        </pc:spChg>
        <pc:spChg chg="add mod">
          <ac:chgData name="Weber Laurin, IT12.2 extern" userId="41537b61-be80-4662-a77c-c4f2be1fc749" providerId="ADAL" clId="{C041A777-B3E5-4661-9627-916D3A124728}" dt="2024-11-12T07:09:22.527" v="2897" actId="207"/>
          <ac:spMkLst>
            <pc:docMk/>
            <pc:sldMk cId="3320331809" sldId="301"/>
            <ac:spMk id="4" creationId="{E8E2CDFC-5216-7F95-A07F-C9D713D7B8C0}"/>
          </ac:spMkLst>
        </pc:spChg>
        <pc:spChg chg="add mod">
          <ac:chgData name="Weber Laurin, IT12.2 extern" userId="41537b61-be80-4662-a77c-c4f2be1fc749" providerId="ADAL" clId="{C041A777-B3E5-4661-9627-916D3A124728}" dt="2024-11-12T07:46:39.090" v="3268"/>
          <ac:spMkLst>
            <pc:docMk/>
            <pc:sldMk cId="3320331809" sldId="301"/>
            <ac:spMk id="6" creationId="{EB44BE87-E62A-FB97-F63B-CE7E838C2A6C}"/>
          </ac:spMkLst>
        </pc:spChg>
        <pc:spChg chg="add mod">
          <ac:chgData name="Weber Laurin, IT12.2 extern" userId="41537b61-be80-4662-a77c-c4f2be1fc749" providerId="ADAL" clId="{C041A777-B3E5-4661-9627-916D3A124728}" dt="2024-11-12T07:46:39.090" v="3268"/>
          <ac:spMkLst>
            <pc:docMk/>
            <pc:sldMk cId="3320331809" sldId="301"/>
            <ac:spMk id="7" creationId="{6C411DA3-E176-F5B4-E9B3-182BEC826205}"/>
          </ac:spMkLst>
        </pc:spChg>
        <pc:spChg chg="add mod">
          <ac:chgData name="Weber Laurin, IT12.2 extern" userId="41537b61-be80-4662-a77c-c4f2be1fc749" providerId="ADAL" clId="{C041A777-B3E5-4661-9627-916D3A124728}" dt="2024-11-12T07:46:39.090" v="3268"/>
          <ac:spMkLst>
            <pc:docMk/>
            <pc:sldMk cId="3320331809" sldId="301"/>
            <ac:spMk id="10" creationId="{06FA8783-EB50-1F2E-ACF5-DDFBB87FD43D}"/>
          </ac:spMkLst>
        </pc:spChg>
        <pc:spChg chg="mod">
          <ac:chgData name="Weber Laurin, IT12.2 extern" userId="41537b61-be80-4662-a77c-c4f2be1fc749" providerId="ADAL" clId="{C041A777-B3E5-4661-9627-916D3A124728}" dt="2024-11-12T07:12:24.504" v="2934" actId="207"/>
          <ac:spMkLst>
            <pc:docMk/>
            <pc:sldMk cId="3320331809" sldId="301"/>
            <ac:spMk id="22" creationId="{C86DC419-1CD7-B551-5377-19F0D5ED62E4}"/>
          </ac:spMkLst>
        </pc:spChg>
        <pc:spChg chg="mod">
          <ac:chgData name="Weber Laurin, IT12.2 extern" userId="41537b61-be80-4662-a77c-c4f2be1fc749" providerId="ADAL" clId="{C041A777-B3E5-4661-9627-916D3A124728}" dt="2024-11-12T07:09:33.595" v="2900" actId="207"/>
          <ac:spMkLst>
            <pc:docMk/>
            <pc:sldMk cId="3320331809" sldId="301"/>
            <ac:spMk id="9229" creationId="{5CC4526F-6908-D9D6-A582-AA075E1D7845}"/>
          </ac:spMkLst>
        </pc:spChg>
        <pc:spChg chg="mod">
          <ac:chgData name="Weber Laurin, IT12.2 extern" userId="41537b61-be80-4662-a77c-c4f2be1fc749" providerId="ADAL" clId="{C041A777-B3E5-4661-9627-916D3A124728}" dt="2024-11-12T07:09:39.780" v="2902" actId="207"/>
          <ac:spMkLst>
            <pc:docMk/>
            <pc:sldMk cId="3320331809" sldId="301"/>
            <ac:spMk id="9230" creationId="{9A2C0F01-C972-BB90-54F9-633C127F73D5}"/>
          </ac:spMkLst>
        </pc:spChg>
        <pc:spChg chg="mod">
          <ac:chgData name="Weber Laurin, IT12.2 extern" userId="41537b61-be80-4662-a77c-c4f2be1fc749" providerId="ADAL" clId="{C041A777-B3E5-4661-9627-916D3A124728}" dt="2024-11-12T07:09:36.705" v="2901" actId="207"/>
          <ac:spMkLst>
            <pc:docMk/>
            <pc:sldMk cId="3320331809" sldId="301"/>
            <ac:spMk id="9231" creationId="{7D6A10E6-7BC3-6A75-8E6E-88228B8D67C3}"/>
          </ac:spMkLst>
        </pc:spChg>
        <pc:picChg chg="add mod">
          <ac:chgData name="Weber Laurin, IT12.2 extern" userId="41537b61-be80-4662-a77c-c4f2be1fc749" providerId="ADAL" clId="{C041A777-B3E5-4661-9627-916D3A124728}" dt="2024-11-12T07:41:40.305" v="3212"/>
          <ac:picMkLst>
            <pc:docMk/>
            <pc:sldMk cId="3320331809" sldId="301"/>
            <ac:picMk id="5" creationId="{5F7DD015-F3B1-3D4E-36A1-C189C882C0C8}"/>
          </ac:picMkLst>
        </pc:picChg>
        <pc:picChg chg="mod">
          <ac:chgData name="Weber Laurin, IT12.2 extern" userId="41537b61-be80-4662-a77c-c4f2be1fc749" providerId="ADAL" clId="{C041A777-B3E5-4661-9627-916D3A124728}" dt="2024-11-12T07:04:06.300" v="2823" actId="1076"/>
          <ac:picMkLst>
            <pc:docMk/>
            <pc:sldMk cId="3320331809" sldId="301"/>
            <ac:picMk id="9" creationId="{1C5EA82C-7190-5285-F401-6F39A8D2C9D0}"/>
          </ac:picMkLst>
        </pc:picChg>
        <pc:cxnChg chg="mod">
          <ac:chgData name="Weber Laurin, IT12.2 extern" userId="41537b61-be80-4662-a77c-c4f2be1fc749" providerId="ADAL" clId="{C041A777-B3E5-4661-9627-916D3A124728}" dt="2024-11-12T07:09:43.775" v="2903" actId="692"/>
          <ac:cxnSpMkLst>
            <pc:docMk/>
            <pc:sldMk cId="3320331809" sldId="301"/>
            <ac:cxnSpMk id="9216" creationId="{4CC7E2D4-1002-5B80-0FF0-E3426C532975}"/>
          </ac:cxnSpMkLst>
        </pc:cxnChg>
        <pc:cxnChg chg="mod">
          <ac:chgData name="Weber Laurin, IT12.2 extern" userId="41537b61-be80-4662-a77c-c4f2be1fc749" providerId="ADAL" clId="{C041A777-B3E5-4661-9627-916D3A124728}" dt="2024-11-12T07:09:47.956" v="2904" actId="692"/>
          <ac:cxnSpMkLst>
            <pc:docMk/>
            <pc:sldMk cId="3320331809" sldId="301"/>
            <ac:cxnSpMk id="9236" creationId="{B2D568F4-90E9-4FA1-284C-FDA48ADCAD49}"/>
          </ac:cxnSpMkLst>
        </pc:cxnChg>
        <pc:cxnChg chg="mod">
          <ac:chgData name="Weber Laurin, IT12.2 extern" userId="41537b61-be80-4662-a77c-c4f2be1fc749" providerId="ADAL" clId="{C041A777-B3E5-4661-9627-916D3A124728}" dt="2024-11-12T07:09:53.176" v="2905" actId="692"/>
          <ac:cxnSpMkLst>
            <pc:docMk/>
            <pc:sldMk cId="3320331809" sldId="301"/>
            <ac:cxnSpMk id="9238" creationId="{F0EE0105-76EF-D371-525F-4A967EE90063}"/>
          </ac:cxnSpMkLst>
        </pc:cxnChg>
      </pc:sldChg>
      <pc:sldChg chg="add del">
        <pc:chgData name="Weber Laurin, IT12.2 extern" userId="41537b61-be80-4662-a77c-c4f2be1fc749" providerId="ADAL" clId="{C041A777-B3E5-4661-9627-916D3A124728}" dt="2024-11-11T16:14:53.993" v="1919" actId="47"/>
        <pc:sldMkLst>
          <pc:docMk/>
          <pc:sldMk cId="2884261889" sldId="302"/>
        </pc:sldMkLst>
      </pc:sldChg>
      <pc:sldChg chg="addSp delSp modSp add mod modTransition">
        <pc:chgData name="Weber Laurin, IT12.2 extern" userId="41537b61-be80-4662-a77c-c4f2be1fc749" providerId="ADAL" clId="{C041A777-B3E5-4661-9627-916D3A124728}" dt="2024-11-12T07:46:41.314" v="3269"/>
        <pc:sldMkLst>
          <pc:docMk/>
          <pc:sldMk cId="3212279075" sldId="302"/>
        </pc:sldMkLst>
        <pc:spChg chg="add mod">
          <ac:chgData name="Weber Laurin, IT12.2 extern" userId="41537b61-be80-4662-a77c-c4f2be1fc749" providerId="ADAL" clId="{C041A777-B3E5-4661-9627-916D3A124728}" dt="2024-11-12T07:01:43.048" v="2776"/>
          <ac:spMkLst>
            <pc:docMk/>
            <pc:sldMk cId="3212279075" sldId="302"/>
            <ac:spMk id="2" creationId="{888F8E9C-9D17-BD94-E299-F87AA760F89C}"/>
          </ac:spMkLst>
        </pc:spChg>
        <pc:spChg chg="del">
          <ac:chgData name="Weber Laurin, IT12.2 extern" userId="41537b61-be80-4662-a77c-c4f2be1fc749" providerId="ADAL" clId="{C041A777-B3E5-4661-9627-916D3A124728}" dt="2024-11-11T16:20:19.856" v="2060" actId="478"/>
          <ac:spMkLst>
            <pc:docMk/>
            <pc:sldMk cId="3212279075" sldId="302"/>
            <ac:spMk id="2" creationId="{A38D7B0A-F0B8-AAA4-41D4-C52CD3507D33}"/>
          </ac:spMkLst>
        </pc:spChg>
        <pc:spChg chg="add mod">
          <ac:chgData name="Weber Laurin, IT12.2 extern" userId="41537b61-be80-4662-a77c-c4f2be1fc749" providerId="ADAL" clId="{C041A777-B3E5-4661-9627-916D3A124728}" dt="2024-11-12T07:10:14.194" v="2911" actId="113"/>
          <ac:spMkLst>
            <pc:docMk/>
            <pc:sldMk cId="3212279075" sldId="302"/>
            <ac:spMk id="3" creationId="{8BB3E649-6AA1-C1D5-E4AA-B7FAE62D5D9D}"/>
          </ac:spMkLst>
        </pc:spChg>
        <pc:spChg chg="add mod">
          <ac:chgData name="Weber Laurin, IT12.2 extern" userId="41537b61-be80-4662-a77c-c4f2be1fc749" providerId="ADAL" clId="{C041A777-B3E5-4661-9627-916D3A124728}" dt="2024-11-12T07:46:41.314" v="3269"/>
          <ac:spMkLst>
            <pc:docMk/>
            <pc:sldMk cId="3212279075" sldId="302"/>
            <ac:spMk id="7" creationId="{0D6DF81B-4E1F-0EAD-E1D0-DB706BAB7140}"/>
          </ac:spMkLst>
        </pc:spChg>
        <pc:spChg chg="add mod">
          <ac:chgData name="Weber Laurin, IT12.2 extern" userId="41537b61-be80-4662-a77c-c4f2be1fc749" providerId="ADAL" clId="{C041A777-B3E5-4661-9627-916D3A124728}" dt="2024-11-12T07:46:41.314" v="3269"/>
          <ac:spMkLst>
            <pc:docMk/>
            <pc:sldMk cId="3212279075" sldId="302"/>
            <ac:spMk id="10" creationId="{9BAC568B-4019-66EE-1FBB-EFD51D272329}"/>
          </ac:spMkLst>
        </pc:spChg>
        <pc:spChg chg="add mod">
          <ac:chgData name="Weber Laurin, IT12.2 extern" userId="41537b61-be80-4662-a77c-c4f2be1fc749" providerId="ADAL" clId="{C041A777-B3E5-4661-9627-916D3A124728}" dt="2024-11-12T07:46:41.314" v="3269"/>
          <ac:spMkLst>
            <pc:docMk/>
            <pc:sldMk cId="3212279075" sldId="302"/>
            <ac:spMk id="11" creationId="{8F169914-3EB7-89C2-EC57-59DBF1EE1608}"/>
          </ac:spMkLst>
        </pc:spChg>
        <pc:spChg chg="mod">
          <ac:chgData name="Weber Laurin, IT12.2 extern" userId="41537b61-be80-4662-a77c-c4f2be1fc749" providerId="ADAL" clId="{C041A777-B3E5-4661-9627-916D3A124728}" dt="2024-11-12T07:10:24.168" v="2913" actId="2085"/>
          <ac:spMkLst>
            <pc:docMk/>
            <pc:sldMk cId="3212279075" sldId="302"/>
            <ac:spMk id="22" creationId="{C86DC419-1CD7-B551-5377-19F0D5ED62E4}"/>
          </ac:spMkLst>
        </pc:spChg>
        <pc:spChg chg="mod">
          <ac:chgData name="Weber Laurin, IT12.2 extern" userId="41537b61-be80-4662-a77c-c4f2be1fc749" providerId="ADAL" clId="{C041A777-B3E5-4661-9627-916D3A124728}" dt="2024-11-12T07:10:28.211" v="2914" actId="207"/>
          <ac:spMkLst>
            <pc:docMk/>
            <pc:sldMk cId="3212279075" sldId="302"/>
            <ac:spMk id="9229" creationId="{5CC4526F-6908-D9D6-A582-AA075E1D7845}"/>
          </ac:spMkLst>
        </pc:spChg>
        <pc:spChg chg="mod">
          <ac:chgData name="Weber Laurin, IT12.2 extern" userId="41537b61-be80-4662-a77c-c4f2be1fc749" providerId="ADAL" clId="{C041A777-B3E5-4661-9627-916D3A124728}" dt="2024-11-12T07:10:31.588" v="2915" actId="207"/>
          <ac:spMkLst>
            <pc:docMk/>
            <pc:sldMk cId="3212279075" sldId="302"/>
            <ac:spMk id="9230" creationId="{9A2C0F01-C972-BB90-54F9-633C127F73D5}"/>
          </ac:spMkLst>
        </pc:spChg>
        <pc:spChg chg="mod">
          <ac:chgData name="Weber Laurin, IT12.2 extern" userId="41537b61-be80-4662-a77c-c4f2be1fc749" providerId="ADAL" clId="{C041A777-B3E5-4661-9627-916D3A124728}" dt="2024-11-12T07:10:36.362" v="2916" actId="207"/>
          <ac:spMkLst>
            <pc:docMk/>
            <pc:sldMk cId="3212279075" sldId="302"/>
            <ac:spMk id="9231" creationId="{7D6A10E6-7BC3-6A75-8E6E-88228B8D67C3}"/>
          </ac:spMkLst>
        </pc:spChg>
        <pc:picChg chg="add mod">
          <ac:chgData name="Weber Laurin, IT12.2 extern" userId="41537b61-be80-4662-a77c-c4f2be1fc749" providerId="ADAL" clId="{C041A777-B3E5-4661-9627-916D3A124728}" dt="2024-11-12T07:04:13.943" v="2825"/>
          <ac:picMkLst>
            <pc:docMk/>
            <pc:sldMk cId="3212279075" sldId="302"/>
            <ac:picMk id="4" creationId="{FF2952B7-4B32-AF77-A10B-0CD915152EBC}"/>
          </ac:picMkLst>
        </pc:picChg>
        <pc:picChg chg="add mod">
          <ac:chgData name="Weber Laurin, IT12.2 extern" userId="41537b61-be80-4662-a77c-c4f2be1fc749" providerId="ADAL" clId="{C041A777-B3E5-4661-9627-916D3A124728}" dt="2024-11-12T07:41:41.627" v="3213"/>
          <ac:picMkLst>
            <pc:docMk/>
            <pc:sldMk cId="3212279075" sldId="302"/>
            <ac:picMk id="5" creationId="{AC8A859A-42EA-285D-3E65-12A0537E1ABC}"/>
          </ac:picMkLst>
        </pc:picChg>
        <pc:picChg chg="add mod">
          <ac:chgData name="Weber Laurin, IT12.2 extern" userId="41537b61-be80-4662-a77c-c4f2be1fc749" providerId="ADAL" clId="{C041A777-B3E5-4661-9627-916D3A124728}" dt="2024-11-12T07:41:42.968" v="3214"/>
          <ac:picMkLst>
            <pc:docMk/>
            <pc:sldMk cId="3212279075" sldId="302"/>
            <ac:picMk id="6" creationId="{B1C3C70B-3A3B-A9B0-92DD-CFD6F32CEA56}"/>
          </ac:picMkLst>
        </pc:picChg>
        <pc:picChg chg="del">
          <ac:chgData name="Weber Laurin, IT12.2 extern" userId="41537b61-be80-4662-a77c-c4f2be1fc749" providerId="ADAL" clId="{C041A777-B3E5-4661-9627-916D3A124728}" dt="2024-11-12T07:04:13.767" v="2824" actId="478"/>
          <ac:picMkLst>
            <pc:docMk/>
            <pc:sldMk cId="3212279075" sldId="302"/>
            <ac:picMk id="9" creationId="{1C5EA82C-7190-5285-F401-6F39A8D2C9D0}"/>
          </ac:picMkLst>
        </pc:picChg>
        <pc:cxnChg chg="mod">
          <ac:chgData name="Weber Laurin, IT12.2 extern" userId="41537b61-be80-4662-a77c-c4f2be1fc749" providerId="ADAL" clId="{C041A777-B3E5-4661-9627-916D3A124728}" dt="2024-11-12T07:10:41.387" v="2917" actId="692"/>
          <ac:cxnSpMkLst>
            <pc:docMk/>
            <pc:sldMk cId="3212279075" sldId="302"/>
            <ac:cxnSpMk id="9216" creationId="{4CC7E2D4-1002-5B80-0FF0-E3426C532975}"/>
          </ac:cxnSpMkLst>
        </pc:cxnChg>
        <pc:cxnChg chg="mod">
          <ac:chgData name="Weber Laurin, IT12.2 extern" userId="41537b61-be80-4662-a77c-c4f2be1fc749" providerId="ADAL" clId="{C041A777-B3E5-4661-9627-916D3A124728}" dt="2024-11-12T07:10:44.733" v="2918" actId="692"/>
          <ac:cxnSpMkLst>
            <pc:docMk/>
            <pc:sldMk cId="3212279075" sldId="302"/>
            <ac:cxnSpMk id="9236" creationId="{B2D568F4-90E9-4FA1-284C-FDA48ADCAD49}"/>
          </ac:cxnSpMkLst>
        </pc:cxnChg>
        <pc:cxnChg chg="mod">
          <ac:chgData name="Weber Laurin, IT12.2 extern" userId="41537b61-be80-4662-a77c-c4f2be1fc749" providerId="ADAL" clId="{C041A777-B3E5-4661-9627-916D3A124728}" dt="2024-11-12T07:10:53.220" v="2920" actId="692"/>
          <ac:cxnSpMkLst>
            <pc:docMk/>
            <pc:sldMk cId="3212279075" sldId="302"/>
            <ac:cxnSpMk id="9238" creationId="{F0EE0105-76EF-D371-525F-4A967EE90063}"/>
          </ac:cxnSpMkLst>
        </pc:cxnChg>
        <pc:cxnChg chg="mod">
          <ac:chgData name="Weber Laurin, IT12.2 extern" userId="41537b61-be80-4662-a77c-c4f2be1fc749" providerId="ADAL" clId="{C041A777-B3E5-4661-9627-916D3A124728}" dt="2024-11-12T07:10:48.899" v="2919" actId="692"/>
          <ac:cxnSpMkLst>
            <pc:docMk/>
            <pc:sldMk cId="3212279075" sldId="302"/>
            <ac:cxnSpMk id="9241" creationId="{8C67F3C4-1BAE-9798-0B8A-FC70DED5AE85}"/>
          </ac:cxnSpMkLst>
        </pc:cxnChg>
      </pc:sldChg>
      <pc:sldChg chg="addSp delSp modSp add mod">
        <pc:chgData name="Weber Laurin, IT12.2 extern" userId="41537b61-be80-4662-a77c-c4f2be1fc749" providerId="ADAL" clId="{C041A777-B3E5-4661-9627-916D3A124728}" dt="2024-11-12T07:47:28.587" v="3272"/>
        <pc:sldMkLst>
          <pc:docMk/>
          <pc:sldMk cId="3784201768" sldId="303"/>
        </pc:sldMkLst>
        <pc:spChg chg="add mod">
          <ac:chgData name="Weber Laurin, IT12.2 extern" userId="41537b61-be80-4662-a77c-c4f2be1fc749" providerId="ADAL" clId="{C041A777-B3E5-4661-9627-916D3A124728}" dt="2024-11-12T07:13:42.611" v="2949" actId="113"/>
          <ac:spMkLst>
            <pc:docMk/>
            <pc:sldMk cId="3784201768" sldId="303"/>
            <ac:spMk id="2" creationId="{0698CB43-F053-005D-644F-65F922C2DFA2}"/>
          </ac:spMkLst>
        </pc:spChg>
        <pc:spChg chg="add mod">
          <ac:chgData name="Weber Laurin, IT12.2 extern" userId="41537b61-be80-4662-a77c-c4f2be1fc749" providerId="ADAL" clId="{C041A777-B3E5-4661-9627-916D3A124728}" dt="2024-11-12T06:58:02.630" v="2711"/>
          <ac:spMkLst>
            <pc:docMk/>
            <pc:sldMk cId="3784201768" sldId="303"/>
            <ac:spMk id="6" creationId="{EA235259-DDDE-0B29-009C-CC2ED3CA8AD0}"/>
          </ac:spMkLst>
        </pc:spChg>
        <pc:spChg chg="add mod">
          <ac:chgData name="Weber Laurin, IT12.2 extern" userId="41537b61-be80-4662-a77c-c4f2be1fc749" providerId="ADAL" clId="{C041A777-B3E5-4661-9627-916D3A124728}" dt="2024-11-12T07:47:28.587" v="3272"/>
          <ac:spMkLst>
            <pc:docMk/>
            <pc:sldMk cId="3784201768" sldId="303"/>
            <ac:spMk id="8" creationId="{8DB48780-7652-87B7-538F-4A0357F5D45D}"/>
          </ac:spMkLst>
        </pc:spChg>
        <pc:spChg chg="add mod">
          <ac:chgData name="Weber Laurin, IT12.2 extern" userId="41537b61-be80-4662-a77c-c4f2be1fc749" providerId="ADAL" clId="{C041A777-B3E5-4661-9627-916D3A124728}" dt="2024-11-12T07:47:28.587" v="3272"/>
          <ac:spMkLst>
            <pc:docMk/>
            <pc:sldMk cId="3784201768" sldId="303"/>
            <ac:spMk id="9" creationId="{9654BFFD-9CA2-6648-4A21-32FC3AFCA114}"/>
          </ac:spMkLst>
        </pc:spChg>
        <pc:spChg chg="add mod">
          <ac:chgData name="Weber Laurin, IT12.2 extern" userId="41537b61-be80-4662-a77c-c4f2be1fc749" providerId="ADAL" clId="{C041A777-B3E5-4661-9627-916D3A124728}" dt="2024-11-12T07:47:28.587" v="3272"/>
          <ac:spMkLst>
            <pc:docMk/>
            <pc:sldMk cId="3784201768" sldId="303"/>
            <ac:spMk id="10" creationId="{9EF95A9A-E188-EDAB-CF0E-98D2A8B97C42}"/>
          </ac:spMkLst>
        </pc:spChg>
        <pc:spChg chg="mod">
          <ac:chgData name="Weber Laurin, IT12.2 extern" userId="41537b61-be80-4662-a77c-c4f2be1fc749" providerId="ADAL" clId="{C041A777-B3E5-4661-9627-916D3A124728}" dt="2024-11-12T07:13:18.899" v="2943" actId="207"/>
          <ac:spMkLst>
            <pc:docMk/>
            <pc:sldMk cId="3784201768" sldId="303"/>
            <ac:spMk id="13" creationId="{CA8F4ED2-030C-6DAB-3923-6D790324813D}"/>
          </ac:spMkLst>
        </pc:spChg>
        <pc:spChg chg="mod">
          <ac:chgData name="Weber Laurin, IT12.2 extern" userId="41537b61-be80-4662-a77c-c4f2be1fc749" providerId="ADAL" clId="{C041A777-B3E5-4661-9627-916D3A124728}" dt="2024-11-12T07:13:18.899" v="2943" actId="207"/>
          <ac:spMkLst>
            <pc:docMk/>
            <pc:sldMk cId="3784201768" sldId="303"/>
            <ac:spMk id="15" creationId="{20DC1474-F2D6-671F-3F55-C813347C7F6D}"/>
          </ac:spMkLst>
        </pc:spChg>
        <pc:spChg chg="mod">
          <ac:chgData name="Weber Laurin, IT12.2 extern" userId="41537b61-be80-4662-a77c-c4f2be1fc749" providerId="ADAL" clId="{C041A777-B3E5-4661-9627-916D3A124728}" dt="2024-11-12T07:13:18.899" v="2943" actId="207"/>
          <ac:spMkLst>
            <pc:docMk/>
            <pc:sldMk cId="3784201768" sldId="303"/>
            <ac:spMk id="16" creationId="{E4A90E9D-B824-B4E8-5452-1357D810E191}"/>
          </ac:spMkLst>
        </pc:spChg>
        <pc:spChg chg="mod">
          <ac:chgData name="Weber Laurin, IT12.2 extern" userId="41537b61-be80-4662-a77c-c4f2be1fc749" providerId="ADAL" clId="{C041A777-B3E5-4661-9627-916D3A124728}" dt="2024-11-12T07:13:18.899" v="2943" actId="207"/>
          <ac:spMkLst>
            <pc:docMk/>
            <pc:sldMk cId="3784201768" sldId="303"/>
            <ac:spMk id="17" creationId="{A73DECED-29CB-B8B9-8D97-621903C1B2E0}"/>
          </ac:spMkLst>
        </pc:spChg>
        <pc:spChg chg="mod">
          <ac:chgData name="Weber Laurin, IT12.2 extern" userId="41537b61-be80-4662-a77c-c4f2be1fc749" providerId="ADAL" clId="{C041A777-B3E5-4661-9627-916D3A124728}" dt="2024-11-12T07:13:30.776" v="2945" actId="692"/>
          <ac:spMkLst>
            <pc:docMk/>
            <pc:sldMk cId="3784201768" sldId="303"/>
            <ac:spMk id="21" creationId="{65A51437-731B-71A9-C7F7-3C7736C3C45C}"/>
          </ac:spMkLst>
        </pc:spChg>
        <pc:spChg chg="del">
          <ac:chgData name="Weber Laurin, IT12.2 extern" userId="41537b61-be80-4662-a77c-c4f2be1fc749" providerId="ADAL" clId="{C041A777-B3E5-4661-9627-916D3A124728}" dt="2024-11-11T16:24:29.075" v="2152" actId="478"/>
          <ac:spMkLst>
            <pc:docMk/>
            <pc:sldMk cId="3784201768" sldId="303"/>
            <ac:spMk id="22" creationId="{8331ADA0-C80B-5F4D-A90E-6098573B1AD8}"/>
          </ac:spMkLst>
        </pc:spChg>
        <pc:picChg chg="del">
          <ac:chgData name="Weber Laurin, IT12.2 extern" userId="41537b61-be80-4662-a77c-c4f2be1fc749" providerId="ADAL" clId="{C041A777-B3E5-4661-9627-916D3A124728}" dt="2024-11-12T06:58:02.163" v="2710" actId="478"/>
          <ac:picMkLst>
            <pc:docMk/>
            <pc:sldMk cId="3784201768" sldId="303"/>
            <ac:picMk id="4" creationId="{66DAA1E9-5A50-4810-AA01-43860DE311B6}"/>
          </ac:picMkLst>
        </pc:picChg>
        <pc:picChg chg="add mod">
          <ac:chgData name="Weber Laurin, IT12.2 extern" userId="41537b61-be80-4662-a77c-c4f2be1fc749" providerId="ADAL" clId="{C041A777-B3E5-4661-9627-916D3A124728}" dt="2024-11-12T06:58:02.630" v="2711"/>
          <ac:picMkLst>
            <pc:docMk/>
            <pc:sldMk cId="3784201768" sldId="303"/>
            <ac:picMk id="5" creationId="{6334D96F-7B58-0B8E-DF94-C1A9D6395B30}"/>
          </ac:picMkLst>
        </pc:picChg>
        <pc:picChg chg="add mod">
          <ac:chgData name="Weber Laurin, IT12.2 extern" userId="41537b61-be80-4662-a77c-c4f2be1fc749" providerId="ADAL" clId="{C041A777-B3E5-4661-9627-916D3A124728}" dt="2024-11-12T07:42:04.447" v="3220"/>
          <ac:picMkLst>
            <pc:docMk/>
            <pc:sldMk cId="3784201768" sldId="303"/>
            <ac:picMk id="7" creationId="{C1FC961A-3DC7-0CD9-3669-72D1049AB149}"/>
          </ac:picMkLst>
        </pc:picChg>
        <pc:cxnChg chg="mod">
          <ac:chgData name="Weber Laurin, IT12.2 extern" userId="41537b61-be80-4662-a77c-c4f2be1fc749" providerId="ADAL" clId="{C041A777-B3E5-4661-9627-916D3A124728}" dt="2024-11-12T07:13:26.509" v="2944" actId="692"/>
          <ac:cxnSpMkLst>
            <pc:docMk/>
            <pc:sldMk cId="3784201768" sldId="303"/>
            <ac:cxnSpMk id="14" creationId="{697C39DD-2531-FDC7-785A-AFFAE4D99F64}"/>
          </ac:cxnSpMkLst>
        </pc:cxnChg>
        <pc:cxnChg chg="mod">
          <ac:chgData name="Weber Laurin, IT12.2 extern" userId="41537b61-be80-4662-a77c-c4f2be1fc749" providerId="ADAL" clId="{C041A777-B3E5-4661-9627-916D3A124728}" dt="2024-11-12T07:13:26.509" v="2944" actId="692"/>
          <ac:cxnSpMkLst>
            <pc:docMk/>
            <pc:sldMk cId="3784201768" sldId="303"/>
            <ac:cxnSpMk id="18" creationId="{4CB79FF9-5E15-E6AE-4114-3C4244B85D90}"/>
          </ac:cxnSpMkLst>
        </pc:cxnChg>
        <pc:cxnChg chg="mod">
          <ac:chgData name="Weber Laurin, IT12.2 extern" userId="41537b61-be80-4662-a77c-c4f2be1fc749" providerId="ADAL" clId="{C041A777-B3E5-4661-9627-916D3A124728}" dt="2024-11-12T07:13:26.509" v="2944" actId="692"/>
          <ac:cxnSpMkLst>
            <pc:docMk/>
            <pc:sldMk cId="3784201768" sldId="303"/>
            <ac:cxnSpMk id="19" creationId="{363439DC-88CB-D24A-3326-88504958AEAE}"/>
          </ac:cxnSpMkLst>
        </pc:cxnChg>
        <pc:cxnChg chg="mod">
          <ac:chgData name="Weber Laurin, IT12.2 extern" userId="41537b61-be80-4662-a77c-c4f2be1fc749" providerId="ADAL" clId="{C041A777-B3E5-4661-9627-916D3A124728}" dt="2024-11-12T07:13:26.509" v="2944" actId="692"/>
          <ac:cxnSpMkLst>
            <pc:docMk/>
            <pc:sldMk cId="3784201768" sldId="303"/>
            <ac:cxnSpMk id="20" creationId="{9B022160-1CE3-D877-59D4-6FE276188753}"/>
          </ac:cxnSpMkLst>
        </pc:cxnChg>
      </pc:sldChg>
      <pc:sldChg chg="new del">
        <pc:chgData name="Weber Laurin, IT12.2 extern" userId="41537b61-be80-4662-a77c-c4f2be1fc749" providerId="ADAL" clId="{C041A777-B3E5-4661-9627-916D3A124728}" dt="2024-11-11T16:33:13.497" v="2278" actId="47"/>
        <pc:sldMkLst>
          <pc:docMk/>
          <pc:sldMk cId="3737512424" sldId="304"/>
        </pc:sldMkLst>
      </pc:sldChg>
      <pc:sldChg chg="addSp modSp new mod">
        <pc:chgData name="Weber Laurin, IT12.2 extern" userId="41537b61-be80-4662-a77c-c4f2be1fc749" providerId="ADAL" clId="{C041A777-B3E5-4661-9627-916D3A124728}" dt="2024-11-12T09:17:44.084" v="3543" actId="20577"/>
        <pc:sldMkLst>
          <pc:docMk/>
          <pc:sldMk cId="3861873004" sldId="305"/>
        </pc:sldMkLst>
        <pc:spChg chg="mod">
          <ac:chgData name="Weber Laurin, IT12.2 extern" userId="41537b61-be80-4662-a77c-c4f2be1fc749" providerId="ADAL" clId="{C041A777-B3E5-4661-9627-916D3A124728}" dt="2024-11-12T09:17:02.868" v="3533" actId="20577"/>
          <ac:spMkLst>
            <pc:docMk/>
            <pc:sldMk cId="3861873004" sldId="305"/>
            <ac:spMk id="2" creationId="{27B56BFD-B06D-8264-9094-A5A6D0E03E5D}"/>
          </ac:spMkLst>
        </pc:spChg>
        <pc:spChg chg="mod">
          <ac:chgData name="Weber Laurin, IT12.2 extern" userId="41537b61-be80-4662-a77c-c4f2be1fc749" providerId="ADAL" clId="{C041A777-B3E5-4661-9627-916D3A124728}" dt="2024-11-12T09:17:44.084" v="3543" actId="20577"/>
          <ac:spMkLst>
            <pc:docMk/>
            <pc:sldMk cId="3861873004" sldId="305"/>
            <ac:spMk id="3" creationId="{3DB1753F-0EB7-880A-9716-65168B82BE2C}"/>
          </ac:spMkLst>
        </pc:spChg>
        <pc:spChg chg="add mod">
          <ac:chgData name="Weber Laurin, IT12.2 extern" userId="41537b61-be80-4662-a77c-c4f2be1fc749" providerId="ADAL" clId="{C041A777-B3E5-4661-9627-916D3A124728}" dt="2024-11-12T07:47:38.018" v="3277"/>
          <ac:spMkLst>
            <pc:docMk/>
            <pc:sldMk cId="3861873004" sldId="305"/>
            <ac:spMk id="5" creationId="{8731D474-0A4A-6D4A-EC55-D54946FEDBA3}"/>
          </ac:spMkLst>
        </pc:spChg>
        <pc:spChg chg="add mod">
          <ac:chgData name="Weber Laurin, IT12.2 extern" userId="41537b61-be80-4662-a77c-c4f2be1fc749" providerId="ADAL" clId="{C041A777-B3E5-4661-9627-916D3A124728}" dt="2024-11-12T07:47:38.018" v="3277"/>
          <ac:spMkLst>
            <pc:docMk/>
            <pc:sldMk cId="3861873004" sldId="305"/>
            <ac:spMk id="6" creationId="{26B19231-1EF6-53DC-003D-8D6130517E91}"/>
          </ac:spMkLst>
        </pc:spChg>
        <pc:spChg chg="add mod">
          <ac:chgData name="Weber Laurin, IT12.2 extern" userId="41537b61-be80-4662-a77c-c4f2be1fc749" providerId="ADAL" clId="{C041A777-B3E5-4661-9627-916D3A124728}" dt="2024-11-12T07:47:38.018" v="3277"/>
          <ac:spMkLst>
            <pc:docMk/>
            <pc:sldMk cId="3861873004" sldId="305"/>
            <ac:spMk id="7" creationId="{54E2BC79-2AA8-0104-0B19-71BAC1893749}"/>
          </ac:spMkLst>
        </pc:spChg>
        <pc:picChg chg="add mod">
          <ac:chgData name="Weber Laurin, IT12.2 extern" userId="41537b61-be80-4662-a77c-c4f2be1fc749" providerId="ADAL" clId="{C041A777-B3E5-4661-9627-916D3A124728}" dt="2024-11-12T07:42:52.299" v="3233"/>
          <ac:picMkLst>
            <pc:docMk/>
            <pc:sldMk cId="3861873004" sldId="305"/>
            <ac:picMk id="4" creationId="{6EC38433-EBC0-324F-1514-64CF821ACFC3}"/>
          </ac:picMkLst>
        </pc:picChg>
      </pc:sldChg>
    </pc:docChg>
  </pc:docChgLst>
  <pc:docChgLst>
    <pc:chgData name="Vogel Jean-Marc, IT12.2 extern" userId="2e4e6334-52c0-42f8-9918-080f8bf84233" providerId="ADAL" clId="{E534056F-8359-46B9-B373-B445E7DA5BC3}"/>
    <pc:docChg chg="undo custSel delSld modSld">
      <pc:chgData name="Vogel Jean-Marc, IT12.2 extern" userId="2e4e6334-52c0-42f8-9918-080f8bf84233" providerId="ADAL" clId="{E534056F-8359-46B9-B373-B445E7DA5BC3}" dt="2024-11-12T09:10:59.503" v="1144" actId="47"/>
      <pc:docMkLst>
        <pc:docMk/>
      </pc:docMkLst>
      <pc:sldChg chg="modSp del mod">
        <pc:chgData name="Vogel Jean-Marc, IT12.2 extern" userId="2e4e6334-52c0-42f8-9918-080f8bf84233" providerId="ADAL" clId="{E534056F-8359-46B9-B373-B445E7DA5BC3}" dt="2024-11-12T09:10:59.503" v="1144" actId="47"/>
        <pc:sldMkLst>
          <pc:docMk/>
          <pc:sldMk cId="361217370" sldId="257"/>
        </pc:sldMkLst>
        <pc:spChg chg="mod">
          <ac:chgData name="Vogel Jean-Marc, IT12.2 extern" userId="2e4e6334-52c0-42f8-9918-080f8bf84233" providerId="ADAL" clId="{E534056F-8359-46B9-B373-B445E7DA5BC3}" dt="2024-11-12T08:28:49.399" v="0" actId="20577"/>
          <ac:spMkLst>
            <pc:docMk/>
            <pc:sldMk cId="361217370" sldId="257"/>
            <ac:spMk id="3" creationId="{C75E01D5-1ADF-A5CE-07E6-0CCC94013EA5}"/>
          </ac:spMkLst>
        </pc:spChg>
      </pc:sldChg>
      <pc:sldChg chg="modSp mod">
        <pc:chgData name="Vogel Jean-Marc, IT12.2 extern" userId="2e4e6334-52c0-42f8-9918-080f8bf84233" providerId="ADAL" clId="{E534056F-8359-46B9-B373-B445E7DA5BC3}" dt="2024-11-12T08:31:05.030" v="20" actId="20577"/>
        <pc:sldMkLst>
          <pc:docMk/>
          <pc:sldMk cId="1416506973" sldId="291"/>
        </pc:sldMkLst>
        <pc:spChg chg="mod">
          <ac:chgData name="Vogel Jean-Marc, IT12.2 extern" userId="2e4e6334-52c0-42f8-9918-080f8bf84233" providerId="ADAL" clId="{E534056F-8359-46B9-B373-B445E7DA5BC3}" dt="2024-11-12T08:31:05.030" v="20" actId="20577"/>
          <ac:spMkLst>
            <pc:docMk/>
            <pc:sldMk cId="1416506973" sldId="291"/>
            <ac:spMk id="22" creationId="{8331ADA0-C80B-5F4D-A90E-6098573B1AD8}"/>
          </ac:spMkLst>
        </pc:spChg>
      </pc:sldChg>
      <pc:sldChg chg="modSp mod">
        <pc:chgData name="Vogel Jean-Marc, IT12.2 extern" userId="2e4e6334-52c0-42f8-9918-080f8bf84233" providerId="ADAL" clId="{E534056F-8359-46B9-B373-B445E7DA5BC3}" dt="2024-11-12T08:32:05.978" v="32" actId="20577"/>
        <pc:sldMkLst>
          <pc:docMk/>
          <pc:sldMk cId="3579622121" sldId="292"/>
        </pc:sldMkLst>
        <pc:spChg chg="mod">
          <ac:chgData name="Vogel Jean-Marc, IT12.2 extern" userId="2e4e6334-52c0-42f8-9918-080f8bf84233" providerId="ADAL" clId="{E534056F-8359-46B9-B373-B445E7DA5BC3}" dt="2024-11-12T08:32:05.978" v="32" actId="20577"/>
          <ac:spMkLst>
            <pc:docMk/>
            <pc:sldMk cId="3579622121" sldId="292"/>
            <ac:spMk id="11" creationId="{237B6936-F505-287C-5E02-9233F59ADCDB}"/>
          </ac:spMkLst>
        </pc:spChg>
      </pc:sldChg>
      <pc:sldChg chg="addSp modSp mod">
        <pc:chgData name="Vogel Jean-Marc, IT12.2 extern" userId="2e4e6334-52c0-42f8-9918-080f8bf84233" providerId="ADAL" clId="{E534056F-8359-46B9-B373-B445E7DA5BC3}" dt="2024-11-12T09:05:22.920" v="1143" actId="1076"/>
        <pc:sldMkLst>
          <pc:docMk/>
          <pc:sldMk cId="1704047735" sldId="294"/>
        </pc:sldMkLst>
        <pc:spChg chg="mod">
          <ac:chgData name="Vogel Jean-Marc, IT12.2 extern" userId="2e4e6334-52c0-42f8-9918-080f8bf84233" providerId="ADAL" clId="{E534056F-8359-46B9-B373-B445E7DA5BC3}" dt="2024-11-12T09:01:35.331" v="1092" actId="20577"/>
          <ac:spMkLst>
            <pc:docMk/>
            <pc:sldMk cId="1704047735" sldId="294"/>
            <ac:spMk id="4" creationId="{2BDCBCF4-5448-07B5-330E-45264E466FF5}"/>
          </ac:spMkLst>
        </pc:spChg>
        <pc:spChg chg="mod">
          <ac:chgData name="Vogel Jean-Marc, IT12.2 extern" userId="2e4e6334-52c0-42f8-9918-080f8bf84233" providerId="ADAL" clId="{E534056F-8359-46B9-B373-B445E7DA5BC3}" dt="2024-11-12T09:04:00.595" v="1127"/>
          <ac:spMkLst>
            <pc:docMk/>
            <pc:sldMk cId="1704047735" sldId="294"/>
            <ac:spMk id="6" creationId="{FD73E7EC-EF9F-B80D-F7A4-A7B62848E998}"/>
          </ac:spMkLst>
        </pc:spChg>
        <pc:spChg chg="add mod">
          <ac:chgData name="Vogel Jean-Marc, IT12.2 extern" userId="2e4e6334-52c0-42f8-9918-080f8bf84233" providerId="ADAL" clId="{E534056F-8359-46B9-B373-B445E7DA5BC3}" dt="2024-11-12T09:05:22.920" v="1143" actId="1076"/>
          <ac:spMkLst>
            <pc:docMk/>
            <pc:sldMk cId="1704047735" sldId="294"/>
            <ac:spMk id="15" creationId="{5203E9F0-DD7D-7747-DBB2-F19E3A29FDD6}"/>
          </ac:spMkLst>
        </pc:spChg>
        <pc:spChg chg="add mod">
          <ac:chgData name="Vogel Jean-Marc, IT12.2 extern" userId="2e4e6334-52c0-42f8-9918-080f8bf84233" providerId="ADAL" clId="{E534056F-8359-46B9-B373-B445E7DA5BC3}" dt="2024-11-12T09:05:11.529" v="1142" actId="368"/>
          <ac:spMkLst>
            <pc:docMk/>
            <pc:sldMk cId="1704047735" sldId="294"/>
            <ac:spMk id="17" creationId="{00361A48-0C59-4461-7244-237CFB7CEB3D}"/>
          </ac:spMkLst>
        </pc:spChg>
      </pc:sldChg>
      <pc:sldChg chg="modSp mod">
        <pc:chgData name="Vogel Jean-Marc, IT12.2 extern" userId="2e4e6334-52c0-42f8-9918-080f8bf84233" providerId="ADAL" clId="{E534056F-8359-46B9-B373-B445E7DA5BC3}" dt="2024-11-12T08:31:39.330" v="26" actId="20577"/>
        <pc:sldMkLst>
          <pc:docMk/>
          <pc:sldMk cId="511272317" sldId="296"/>
        </pc:sldMkLst>
        <pc:spChg chg="mod">
          <ac:chgData name="Vogel Jean-Marc, IT12.2 extern" userId="2e4e6334-52c0-42f8-9918-080f8bf84233" providerId="ADAL" clId="{E534056F-8359-46B9-B373-B445E7DA5BC3}" dt="2024-11-12T08:31:39.330" v="26" actId="20577"/>
          <ac:spMkLst>
            <pc:docMk/>
            <pc:sldMk cId="511272317" sldId="296"/>
            <ac:spMk id="2" creationId="{30591879-9AD1-9729-B65C-2FEF0D3A91DD}"/>
          </ac:spMkLst>
        </pc:spChg>
      </pc:sldChg>
      <pc:sldChg chg="modSp mod">
        <pc:chgData name="Vogel Jean-Marc, IT12.2 extern" userId="2e4e6334-52c0-42f8-9918-080f8bf84233" providerId="ADAL" clId="{E534056F-8359-46B9-B373-B445E7DA5BC3}" dt="2024-11-12T08:30:54.906" v="17" actId="20577"/>
        <pc:sldMkLst>
          <pc:docMk/>
          <pc:sldMk cId="1188767956" sldId="297"/>
        </pc:sldMkLst>
        <pc:spChg chg="mod">
          <ac:chgData name="Vogel Jean-Marc, IT12.2 extern" userId="2e4e6334-52c0-42f8-9918-080f8bf84233" providerId="ADAL" clId="{E534056F-8359-46B9-B373-B445E7DA5BC3}" dt="2024-11-12T08:30:54.906" v="17" actId="20577"/>
          <ac:spMkLst>
            <pc:docMk/>
            <pc:sldMk cId="1188767956" sldId="297"/>
            <ac:spMk id="2" creationId="{5D5E88CE-5D91-9BEE-CC04-09C04814B7D2}"/>
          </ac:spMkLst>
        </pc:spChg>
      </pc:sldChg>
      <pc:sldChg chg="modSp mod">
        <pc:chgData name="Vogel Jean-Marc, IT12.2 extern" userId="2e4e6334-52c0-42f8-9918-080f8bf84233" providerId="ADAL" clId="{E534056F-8359-46B9-B373-B445E7DA5BC3}" dt="2024-11-12T08:29:21.937" v="1" actId="20577"/>
        <pc:sldMkLst>
          <pc:docMk/>
          <pc:sldMk cId="101309599" sldId="298"/>
        </pc:sldMkLst>
        <pc:spChg chg="mod">
          <ac:chgData name="Vogel Jean-Marc, IT12.2 extern" userId="2e4e6334-52c0-42f8-9918-080f8bf84233" providerId="ADAL" clId="{E534056F-8359-46B9-B373-B445E7DA5BC3}" dt="2024-11-12T08:29:21.937" v="1" actId="20577"/>
          <ac:spMkLst>
            <pc:docMk/>
            <pc:sldMk cId="101309599" sldId="298"/>
            <ac:spMk id="2" creationId="{A38D7B0A-F0B8-AAA4-41D4-C52CD3507D33}"/>
          </ac:spMkLst>
        </pc:spChg>
      </pc:sldChg>
      <pc:sldChg chg="modSp mod">
        <pc:chgData name="Vogel Jean-Marc, IT12.2 extern" userId="2e4e6334-52c0-42f8-9918-080f8bf84233" providerId="ADAL" clId="{E534056F-8359-46B9-B373-B445E7DA5BC3}" dt="2024-11-12T08:30:03.945" v="6" actId="20577"/>
        <pc:sldMkLst>
          <pc:docMk/>
          <pc:sldMk cId="1465980246" sldId="299"/>
        </pc:sldMkLst>
        <pc:spChg chg="mod">
          <ac:chgData name="Vogel Jean-Marc, IT12.2 extern" userId="2e4e6334-52c0-42f8-9918-080f8bf84233" providerId="ADAL" clId="{E534056F-8359-46B9-B373-B445E7DA5BC3}" dt="2024-11-12T08:30:03.945" v="6" actId="20577"/>
          <ac:spMkLst>
            <pc:docMk/>
            <pc:sldMk cId="1465980246" sldId="299"/>
            <ac:spMk id="2" creationId="{A38D7B0A-F0B8-AAA4-41D4-C52CD3507D3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E2D7D-72AA-41CD-B0F8-9A4A6CE0C990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B8CB1-88C0-4580-88DC-4635D7DCBFC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102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8CB1-88C0-4580-88DC-4635D7DCBFC7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899341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8CB1-88C0-4580-88DC-4635D7DCBFC7}" type="slidenum">
              <a:rPr lang="de-CH" smtClean="0"/>
              <a:t>12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09291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8CB1-88C0-4580-88DC-4635D7DCBFC7}" type="slidenum">
              <a:rPr lang="de-CH" smtClean="0"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6839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8CB1-88C0-4580-88DC-4635D7DCBFC7}" type="slidenum">
              <a:rPr lang="de-CH" smtClean="0"/>
              <a:t>14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95523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8CB1-88C0-4580-88DC-4635D7DCBFC7}" type="slidenum">
              <a:rPr lang="de-CH" smtClean="0"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4021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8CB1-88C0-4580-88DC-4635D7DCBFC7}" type="slidenum">
              <a:rPr lang="de-CH" smtClean="0"/>
              <a:t>16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6136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8CB1-88C0-4580-88DC-4635D7DCBFC7}" type="slidenum">
              <a:rPr lang="de-CH" smtClean="0"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80769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8CB1-88C0-4580-88DC-4635D7DCBFC7}" type="slidenum">
              <a:rPr lang="de-CH" smtClean="0"/>
              <a:t>18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7913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8CB1-88C0-4580-88DC-4635D7DCBFC7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3231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8CB1-88C0-4580-88DC-4635D7DCBFC7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8299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8CB1-88C0-4580-88DC-4635D7DCBFC7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8999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8CB1-88C0-4580-88DC-4635D7DCBFC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721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8CB1-88C0-4580-88DC-4635D7DCBFC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53423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8CB1-88C0-4580-88DC-4635D7DCBFC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088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8CB1-88C0-4580-88DC-4635D7DCBFC7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859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B8CB1-88C0-4580-88DC-4635D7DCBFC7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6047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15AC-DFA2-635A-8999-C29134E15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76FD49-1300-6C30-DC03-EED568861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57389-3528-3EC6-D09A-0303DE25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009-4F77-4F26-BCEA-18FC8BE72C50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277D7-9997-A714-A446-F36E25555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A5AD1-9924-FE67-0251-71DC821A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D861-9BBE-420F-98BC-74A7E5B66BB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7012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479D-06A1-713E-D3A9-B0CFCCF25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78F78-1F9D-7C55-9D2A-79314F9E2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7763B-2129-72D7-6031-46C0A569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009-4F77-4F26-BCEA-18FC8BE72C50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83113-9A0D-61EA-B81F-F89DDD72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5EB8-4000-E634-710F-BF76186E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D861-9BBE-420F-98BC-74A7E5B66BB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16694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401CC3-2A10-09FD-722A-3406844C4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A7BEC4-2819-F665-0DDB-FD64EE10D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A255F-A1DF-EC90-9BA5-2522EC38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009-4F77-4F26-BCEA-18FC8BE72C50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71B4-1CF8-BA35-C863-C468E697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03931-C3D3-80EA-49A9-AD90A94A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D861-9BBE-420F-98BC-74A7E5B66BB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11826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FA376F-3B67-4495-9024-BFB36499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A6E583-214B-4790-B49E-75E172B91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B38C-007B-45EE-90E4-22D1B8987C2C}" type="datetime1">
              <a:rPr lang="de-CH" smtClean="0"/>
              <a:t>12.11.2024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B32E68-A4A4-42C2-9929-68BE5DB8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 KNOW HOW.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71F9D4-799C-4023-A650-6ADDB366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00E2-F08D-429A-AD9B-1ECBEC02F4DB}" type="slidenum">
              <a:rPr lang="de-CH" smtClean="0"/>
              <a:t>‹#›</a:t>
            </a:fld>
            <a:endParaRPr lang="de-CH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EE37E4F-CE4E-4777-9C17-53E5210C7D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425" y="1412875"/>
            <a:ext cx="5508625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A818BD93-1DDD-412D-A871-6BC5B00BBC1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03950" y="1412875"/>
            <a:ext cx="5508625" cy="475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183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D4EA-3BD1-6723-12A6-73D7DAE32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20DD1-9109-B072-E53A-BCEBAE912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8A833-D2F4-80F3-8874-021444D62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009-4F77-4F26-BCEA-18FC8BE72C50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0CE06-A55A-F709-028A-742C5A9CF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A159-738A-5F45-AB6D-0AB87856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D861-9BBE-420F-98BC-74A7E5B66BB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6265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9542-C3E6-4457-D852-779AF229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27C7C-FC74-C478-9605-94E2F7C7D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A6EA-31E6-DAE9-2CD9-F80962F46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009-4F77-4F26-BCEA-18FC8BE72C50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D022B-B31B-FD3B-C996-9817F2E4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B9B9-CC90-8FF7-42CD-1B0AB914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D861-9BBE-420F-98BC-74A7E5B66BB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20121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434F-A7F8-59B8-88E2-B295154E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9EA4C-6197-E652-C364-8B323753F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4C4739-FCE7-C001-0671-8C9992B14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03986-FA74-4771-3C45-D54E24C6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009-4F77-4F26-BCEA-18FC8BE72C50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BB697-69D2-CFB1-7A7E-EB22D477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5BDE50-EA4C-F594-A647-44084666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D861-9BBE-420F-98BC-74A7E5B66BB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596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A740-1F1B-3ABF-6534-317B7B1D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54B98-FA04-3EE3-D007-0F184D547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983B2-5CF3-8403-BE69-4F4746863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86997A-36EE-BBFE-F66A-8BF3968D5F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F0C63-239D-31E6-D5D0-160E661B7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A0E69-5CD0-5970-2DF6-76795E42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009-4F77-4F26-BCEA-18FC8BE72C50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C980D-12C6-5DA6-3C05-8B41CE4C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99AC2-E275-40AA-6808-EBB613BA1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D861-9BBE-420F-98BC-74A7E5B66BB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3316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3B3DB-21C9-2DD2-80CE-1CFE93D1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AAE5D-BC5C-E12C-3EB0-8CF95368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009-4F77-4F26-BCEA-18FC8BE72C50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1390C6-C62D-038C-6062-F471382F4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C1CFD-862B-1280-5A81-D1243FEC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D861-9BBE-420F-98BC-74A7E5B66BB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377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DFF136-3D56-427A-6BB2-96574353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009-4F77-4F26-BCEA-18FC8BE72C50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2820F8-6E4F-6C94-E548-65F3DDF8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0BA9C-A998-1333-AEFE-65FCDDC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D861-9BBE-420F-98BC-74A7E5B66BB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56098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C5150-617D-FDFA-9C77-0A80630F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81B2-3498-5FF7-C357-401D318E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808FA-4363-A8E3-CD20-EF5284695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E9DFA-5476-C6A8-C8E3-F81D6BB29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009-4F77-4F26-BCEA-18FC8BE72C50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5ECFF-1F99-CC42-C2AD-8003FA6C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E0CBF-339E-1C40-0FC8-F79CBE32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D861-9BBE-420F-98BC-74A7E5B66BB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684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A372E-3D6A-3903-46F9-7E9774F5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365F5-1860-09AF-667A-109460E71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7954A-5C64-4031-5890-467781237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5CE3E-9048-913C-F341-0D6F52FD9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4009-4F77-4F26-BCEA-18FC8BE72C50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66B4F-4153-9649-1BF0-E8536899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84570-6CE8-4062-E35B-05D73AD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9D861-9BBE-420F-98BC-74A7E5B66BB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299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4218C0-0306-4963-CA97-B84735816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85588-B0A7-E6ED-1129-CCD7282DE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787D6-82B2-60C3-2BD9-60126AFAA1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24009-4F77-4F26-BCEA-18FC8BE72C50}" type="datetimeFigureOut">
              <a:rPr lang="de-CH" smtClean="0"/>
              <a:t>12.11.2024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EB7BC-2A59-69A9-982E-3A0D77B00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EAE1B-EF4C-FE6B-DDE8-41DDCC965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9D861-9BBE-420F-98BC-74A7E5B66BB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0582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twitter.com/engineering/en_us/a/2016/the-release-of-pants-10" TargetMode="External"/><Relationship Id="rId3" Type="http://schemas.openxmlformats.org/officeDocument/2006/relationships/image" Target="../media/image5.svg"/><Relationship Id="rId7" Type="http://schemas.openxmlformats.org/officeDocument/2006/relationships/hyperlink" Target="https://www.facebook.com/atscaleevents/videos/systems-scale-2019-monorepos-moving-fast-in-a-huge-repository/457153524992062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cacm.acm.org/magazines/2016/7/204032-why-google-stores-billions-of-lines-of-code-in-a-single-repository/fulltext" TargetMode="External"/><Relationship Id="rId11" Type="http://schemas.openxmlformats.org/officeDocument/2006/relationships/hyperlink" Target="https://dl.acm.org/doi/pdf/10.1145/3328433.3328435" TargetMode="External"/><Relationship Id="rId5" Type="http://schemas.openxmlformats.org/officeDocument/2006/relationships/image" Target="../media/image13.svg"/><Relationship Id="rId10" Type="http://schemas.openxmlformats.org/officeDocument/2006/relationships/hyperlink" Target="https://netflixtechblog.com/towards-true-continuous-integration-distributed-repositories-and-dependencies-2a2e3108c051" TargetMode="External"/><Relationship Id="rId4" Type="http://schemas.openxmlformats.org/officeDocument/2006/relationships/image" Target="../media/image12.png"/><Relationship Id="rId9" Type="http://schemas.openxmlformats.org/officeDocument/2006/relationships/hyperlink" Target="https://www.youtube.com/watch?v=lV8-1S28ycM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-85000"/>
                    </a14:imgEffect>
                  </a14:imgLayer>
                </a14:imgProps>
              </a:ext>
            </a:extLst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7702-8294-D020-08C0-421B2B146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9963"/>
            <a:ext cx="9144000" cy="2387600"/>
          </a:xfrm>
        </p:spPr>
        <p:txBody>
          <a:bodyPr/>
          <a:lstStyle/>
          <a:p>
            <a:pPr algn="l"/>
            <a:r>
              <a:rPr lang="de-CH" b="1" dirty="0" err="1">
                <a:solidFill>
                  <a:schemeClr val="bg1"/>
                </a:solidFill>
              </a:rPr>
              <a:t>BillingOnline</a:t>
            </a:r>
            <a:r>
              <a:rPr lang="de-CH" dirty="0">
                <a:solidFill>
                  <a:schemeClr val="bg1"/>
                </a:solidFill>
              </a:rPr>
              <a:t> </a:t>
            </a:r>
            <a:br>
              <a:rPr lang="de-CH" dirty="0">
                <a:solidFill>
                  <a:schemeClr val="bg1"/>
                </a:solidFill>
              </a:rPr>
            </a:br>
            <a:r>
              <a:rPr lang="de-CH" sz="4400" dirty="0">
                <a:solidFill>
                  <a:schemeClr val="bg1"/>
                </a:solidFill>
              </a:rPr>
              <a:t>vom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Poly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sz="4400" dirty="0">
                <a:solidFill>
                  <a:schemeClr val="bg1"/>
                </a:solidFill>
              </a:rPr>
              <a:t>zum</a:t>
            </a:r>
            <a:r>
              <a:rPr lang="de-CH" dirty="0">
                <a:solidFill>
                  <a:schemeClr val="bg1"/>
                </a:solidFill>
              </a:rPr>
              <a:t> </a:t>
            </a:r>
            <a:r>
              <a:rPr lang="de-CH" dirty="0" err="1">
                <a:solidFill>
                  <a:schemeClr val="bg1"/>
                </a:solidFill>
              </a:rPr>
              <a:t>Monorepo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189D81-A3F5-DCC0-1CAF-A35007F91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96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de-CH" sz="2800" dirty="0">
                <a:solidFill>
                  <a:schemeClr val="bg1"/>
                </a:solidFill>
              </a:rPr>
              <a:t>Filialmeeting vom 12.11.2024</a:t>
            </a:r>
            <a:br>
              <a:rPr lang="de-CH" sz="2000" dirty="0">
                <a:solidFill>
                  <a:schemeClr val="bg1"/>
                </a:solidFill>
              </a:rPr>
            </a:br>
            <a:r>
              <a:rPr lang="de-CH" sz="2000" dirty="0">
                <a:solidFill>
                  <a:schemeClr val="bg1"/>
                </a:solidFill>
              </a:rPr>
              <a:t>Autor: Laurin Weber</a:t>
            </a:r>
            <a:br>
              <a:rPr lang="de-CH" sz="2000" dirty="0">
                <a:solidFill>
                  <a:schemeClr val="bg1"/>
                </a:solidFill>
              </a:rPr>
            </a:br>
            <a:r>
              <a:rPr lang="de-CH" sz="2000" dirty="0">
                <a:solidFill>
                  <a:schemeClr val="bg1"/>
                </a:solidFill>
              </a:rPr>
              <a:t>Reviewer: Jean-Marc Vogel</a:t>
            </a:r>
          </a:p>
        </p:txBody>
      </p:sp>
      <p:pic>
        <p:nvPicPr>
          <p:cNvPr id="13" name="Grafik 9">
            <a:extLst>
              <a:ext uri="{FF2B5EF4-FFF2-40B4-BE49-F238E27FC236}">
                <a16:creationId xmlns:a16="http://schemas.microsoft.com/office/drawing/2014/main" id="{C1EAE507-1B17-1738-7710-35444878B7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14" name="Datumsplatzhalter 3">
            <a:extLst>
              <a:ext uri="{FF2B5EF4-FFF2-40B4-BE49-F238E27FC236}">
                <a16:creationId xmlns:a16="http://schemas.microsoft.com/office/drawing/2014/main" id="{EA0A0540-5129-6BF6-F968-613589DB98C4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>
                <a:solidFill>
                  <a:schemeClr val="bg1"/>
                </a:solidFill>
              </a:rPr>
              <a:pPr/>
              <a:t>12.11.2024</a:t>
            </a:fld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CC136A7D-AB12-1D4D-DA3D-41F6A56DE64B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bg1"/>
                </a:solidFill>
              </a:rPr>
              <a:t>WE KNOW HOW.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CED5677B-5917-EC45-D5B7-A8EED18376BD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>
                <a:solidFill>
                  <a:schemeClr val="bg1"/>
                </a:solidFill>
              </a:rPr>
              <a:pPr/>
              <a:t>1</a:t>
            </a:fld>
            <a:endParaRPr lang="de-CH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950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C20BFE-92A4-0998-E59F-090C0731E606}"/>
              </a:ext>
            </a:extLst>
          </p:cNvPr>
          <p:cNvSpPr/>
          <p:nvPr/>
        </p:nvSpPr>
        <p:spPr>
          <a:xfrm>
            <a:off x="-17860" y="0"/>
            <a:ext cx="1059260" cy="6858000"/>
          </a:xfrm>
          <a:prstGeom prst="rect">
            <a:avLst/>
          </a:prstGeom>
          <a:solidFill>
            <a:srgbClr val="FF8D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9243" name="Group 9242">
            <a:extLst>
              <a:ext uri="{FF2B5EF4-FFF2-40B4-BE49-F238E27FC236}">
                <a16:creationId xmlns:a16="http://schemas.microsoft.com/office/drawing/2014/main" id="{12A22E21-9D4C-98C3-A777-BA363778639E}"/>
              </a:ext>
            </a:extLst>
          </p:cNvPr>
          <p:cNvGrpSpPr/>
          <p:nvPr/>
        </p:nvGrpSpPr>
        <p:grpSpPr>
          <a:xfrm>
            <a:off x="3468687" y="584200"/>
            <a:ext cx="5254625" cy="5334000"/>
            <a:chOff x="3095625" y="584200"/>
            <a:chExt cx="5254625" cy="5334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6DC419-1CD7-B551-5377-19F0D5ED62E4}"/>
                </a:ext>
              </a:extLst>
            </p:cNvPr>
            <p:cNvSpPr/>
            <p:nvPr/>
          </p:nvSpPr>
          <p:spPr>
            <a:xfrm>
              <a:off x="4924425" y="584200"/>
              <a:ext cx="1600200" cy="1600200"/>
            </a:xfrm>
            <a:prstGeom prst="ellipse">
              <a:avLst/>
            </a:prstGeom>
            <a:solidFill>
              <a:srgbClr val="FF8D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A</a:t>
              </a:r>
            </a:p>
          </p:txBody>
        </p:sp>
        <p:cxnSp>
          <p:nvCxnSpPr>
            <p:cNvPr id="9216" name="Straight Arrow Connector 9215">
              <a:extLst>
                <a:ext uri="{FF2B5EF4-FFF2-40B4-BE49-F238E27FC236}">
                  <a16:creationId xmlns:a16="http://schemas.microsoft.com/office/drawing/2014/main" id="{4CC7E2D4-1002-5B80-0FF0-E3426C532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4425" y="5118100"/>
              <a:ext cx="1600200" cy="0"/>
            </a:xfrm>
            <a:prstGeom prst="straightConnector1">
              <a:avLst/>
            </a:prstGeom>
            <a:ln>
              <a:solidFill>
                <a:srgbClr val="FF8D2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29" name="Oval 9228">
              <a:extLst>
                <a:ext uri="{FF2B5EF4-FFF2-40B4-BE49-F238E27FC236}">
                  <a16:creationId xmlns:a16="http://schemas.microsoft.com/office/drawing/2014/main" id="{5CC4526F-6908-D9D6-A582-AA075E1D7845}"/>
                </a:ext>
              </a:extLst>
            </p:cNvPr>
            <p:cNvSpPr/>
            <p:nvPr/>
          </p:nvSpPr>
          <p:spPr>
            <a:xfrm>
              <a:off x="3095625" y="2184400"/>
              <a:ext cx="1600200" cy="1600200"/>
            </a:xfrm>
            <a:prstGeom prst="ellipse">
              <a:avLst/>
            </a:prstGeom>
            <a:solidFill>
              <a:srgbClr val="FF8D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B</a:t>
              </a:r>
            </a:p>
          </p:txBody>
        </p:sp>
        <p:sp>
          <p:nvSpPr>
            <p:cNvPr id="9230" name="Oval 9229">
              <a:extLst>
                <a:ext uri="{FF2B5EF4-FFF2-40B4-BE49-F238E27FC236}">
                  <a16:creationId xmlns:a16="http://schemas.microsoft.com/office/drawing/2014/main" id="{9A2C0F01-C972-BB90-54F9-633C127F73D5}"/>
                </a:ext>
              </a:extLst>
            </p:cNvPr>
            <p:cNvSpPr/>
            <p:nvPr/>
          </p:nvSpPr>
          <p:spPr>
            <a:xfrm>
              <a:off x="3095625" y="4318000"/>
              <a:ext cx="1600200" cy="1600200"/>
            </a:xfrm>
            <a:prstGeom prst="ellipse">
              <a:avLst/>
            </a:prstGeom>
            <a:solidFill>
              <a:srgbClr val="FF8D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C</a:t>
              </a:r>
            </a:p>
          </p:txBody>
        </p:sp>
        <p:sp>
          <p:nvSpPr>
            <p:cNvPr id="9231" name="Oval 9230">
              <a:extLst>
                <a:ext uri="{FF2B5EF4-FFF2-40B4-BE49-F238E27FC236}">
                  <a16:creationId xmlns:a16="http://schemas.microsoft.com/office/drawing/2014/main" id="{7D6A10E6-7BC3-6A75-8E6E-88228B8D67C3}"/>
                </a:ext>
              </a:extLst>
            </p:cNvPr>
            <p:cNvSpPr/>
            <p:nvPr/>
          </p:nvSpPr>
          <p:spPr>
            <a:xfrm>
              <a:off x="6750050" y="4318000"/>
              <a:ext cx="1600200" cy="1600200"/>
            </a:xfrm>
            <a:prstGeom prst="ellipse">
              <a:avLst/>
            </a:prstGeom>
            <a:solidFill>
              <a:srgbClr val="FF8D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D</a:t>
              </a:r>
            </a:p>
          </p:txBody>
        </p:sp>
        <p:cxnSp>
          <p:nvCxnSpPr>
            <p:cNvPr id="9236" name="Straight Arrow Connector 9235">
              <a:extLst>
                <a:ext uri="{FF2B5EF4-FFF2-40B4-BE49-F238E27FC236}">
                  <a16:creationId xmlns:a16="http://schemas.microsoft.com/office/drawing/2014/main" id="{B2D568F4-90E9-4FA1-284C-FDA48ADCA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2184400"/>
              <a:ext cx="1228725" cy="2019300"/>
            </a:xfrm>
            <a:prstGeom prst="straightConnector1">
              <a:avLst/>
            </a:prstGeom>
            <a:ln>
              <a:solidFill>
                <a:srgbClr val="FF8D2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8" name="Straight Arrow Connector 9237">
              <a:extLst>
                <a:ext uri="{FF2B5EF4-FFF2-40B4-BE49-F238E27FC236}">
                  <a16:creationId xmlns:a16="http://schemas.microsoft.com/office/drawing/2014/main" id="{F0EE0105-76EF-D371-525F-4A967EE90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2445" y="1739900"/>
              <a:ext cx="611980" cy="495300"/>
            </a:xfrm>
            <a:prstGeom prst="straightConnector1">
              <a:avLst/>
            </a:prstGeom>
            <a:ln>
              <a:solidFill>
                <a:srgbClr val="FF8D2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1" name="Straight Arrow Connector 9240">
              <a:extLst>
                <a:ext uri="{FF2B5EF4-FFF2-40B4-BE49-F238E27FC236}">
                  <a16:creationId xmlns:a16="http://schemas.microsoft.com/office/drawing/2014/main" id="{8C67F3C4-1BAE-9798-0B8A-FC70DED5A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5725" y="3924300"/>
              <a:ext cx="0" cy="292100"/>
            </a:xfrm>
            <a:prstGeom prst="straightConnector1">
              <a:avLst/>
            </a:prstGeom>
            <a:ln>
              <a:solidFill>
                <a:srgbClr val="FF8D2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B3E649-6AA1-C1D5-E4AA-B7FAE62D5D9D}"/>
              </a:ext>
            </a:extLst>
          </p:cNvPr>
          <p:cNvSpPr txBox="1"/>
          <p:nvPr/>
        </p:nvSpPr>
        <p:spPr>
          <a:xfrm>
            <a:off x="7269161" y="254337"/>
            <a:ext cx="2862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>
                <a:solidFill>
                  <a:srgbClr val="FF8D21"/>
                </a:solidFill>
              </a:rPr>
              <a:t>git</a:t>
            </a:r>
            <a:r>
              <a:rPr lang="de-CH" b="1" dirty="0">
                <a:solidFill>
                  <a:srgbClr val="FF8D2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8D21"/>
                </a:solidFill>
              </a:rPr>
              <a:t>Pull Request</a:t>
            </a:r>
          </a:p>
          <a:p>
            <a:r>
              <a:rPr lang="de-CH" b="1" dirty="0">
                <a:solidFill>
                  <a:srgbClr val="FF8D21"/>
                </a:solidFill>
              </a:rPr>
              <a:t>ci: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err="1">
                <a:solidFill>
                  <a:srgbClr val="FF8D21"/>
                </a:solidFill>
              </a:rPr>
              <a:t>Build</a:t>
            </a:r>
            <a:r>
              <a:rPr lang="de-CH" b="1" dirty="0">
                <a:solidFill>
                  <a:srgbClr val="FF8D2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8D21"/>
                </a:solidFill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8D21"/>
                </a:solidFill>
              </a:rPr>
              <a:t>Deploy</a:t>
            </a:r>
          </a:p>
          <a:p>
            <a:endParaRPr lang="de-CH" b="1" dirty="0">
              <a:solidFill>
                <a:srgbClr val="FF8D2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8F8E9C-9D17-BD94-E299-F87AA760F89C}"/>
              </a:ext>
            </a:extLst>
          </p:cNvPr>
          <p:cNvSpPr txBox="1"/>
          <p:nvPr/>
        </p:nvSpPr>
        <p:spPr>
          <a:xfrm rot="16200000">
            <a:off x="-1011635" y="3152001"/>
            <a:ext cx="30468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3600" b="1" dirty="0" err="1">
                <a:latin typeface="Montserat"/>
              </a:rPr>
              <a:t>Polyrepo</a:t>
            </a:r>
            <a:endParaRPr lang="de-CH" sz="3600" b="1" dirty="0">
              <a:latin typeface="Montserat"/>
            </a:endParaRPr>
          </a:p>
        </p:txBody>
      </p:sp>
      <p:pic>
        <p:nvPicPr>
          <p:cNvPr id="4" name="Graphic 3" descr="Circles with lines with solid fill">
            <a:extLst>
              <a:ext uri="{FF2B5EF4-FFF2-40B4-BE49-F238E27FC236}">
                <a16:creationId xmlns:a16="http://schemas.microsoft.com/office/drawing/2014/main" id="{FF2952B7-4B32-AF77-A10B-0CD915152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69" y="127000"/>
            <a:ext cx="914400" cy="914400"/>
          </a:xfrm>
          <a:prstGeom prst="rect">
            <a:avLst/>
          </a:prstGeom>
        </p:spPr>
      </p:pic>
      <p:pic>
        <p:nvPicPr>
          <p:cNvPr id="5" name="Grafik 9">
            <a:extLst>
              <a:ext uri="{FF2B5EF4-FFF2-40B4-BE49-F238E27FC236}">
                <a16:creationId xmlns:a16="http://schemas.microsoft.com/office/drawing/2014/main" id="{AC8A859A-42EA-285D-3E65-12A0537E1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0D6DF81B-4E1F-0EAD-E1D0-DB706BAB7140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9BAC568B-4019-66EE-1FBB-EFD51D272329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rgbClr val="FF8D21"/>
                </a:solidFill>
              </a:rPr>
              <a:t>WE KNOW HOW.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8F169914-3EB7-89C2-EC57-59DBF1EE1608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10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12279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C20BFE-92A4-0998-E59F-090C0731E606}"/>
              </a:ext>
            </a:extLst>
          </p:cNvPr>
          <p:cNvSpPr/>
          <p:nvPr/>
        </p:nvSpPr>
        <p:spPr>
          <a:xfrm>
            <a:off x="-17860" y="0"/>
            <a:ext cx="1059260" cy="6858000"/>
          </a:xfrm>
          <a:prstGeom prst="rect">
            <a:avLst/>
          </a:prstGeom>
          <a:solidFill>
            <a:srgbClr val="FF8D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phic 8" descr="Circles with lines with solid fill">
            <a:extLst>
              <a:ext uri="{FF2B5EF4-FFF2-40B4-BE49-F238E27FC236}">
                <a16:creationId xmlns:a16="http://schemas.microsoft.com/office/drawing/2014/main" id="{1C5EA82C-7190-5285-F401-6F39A8D2C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000" y="127000"/>
            <a:ext cx="914400" cy="914400"/>
          </a:xfrm>
          <a:prstGeom prst="rect">
            <a:avLst/>
          </a:prstGeom>
        </p:spPr>
      </p:pic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5D5E88CE-5D91-9BEE-CC04-09C04814B7D2}"/>
              </a:ext>
            </a:extLst>
          </p:cNvPr>
          <p:cNvSpPr txBox="1">
            <a:spLocks/>
          </p:cNvSpPr>
          <p:nvPr/>
        </p:nvSpPr>
        <p:spPr>
          <a:xfrm>
            <a:off x="2051050" y="1212057"/>
            <a:ext cx="9169400" cy="43029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3200" b="1" dirty="0"/>
              <a:t>Challenges</a:t>
            </a:r>
            <a:r>
              <a:rPr lang="de-CH" sz="3200" dirty="0"/>
              <a:t> für BillingOnline?</a:t>
            </a:r>
            <a:br>
              <a:rPr lang="de-CH" sz="3200" dirty="0"/>
            </a:br>
            <a:endParaRPr lang="de-CH" dirty="0"/>
          </a:p>
          <a:p>
            <a:r>
              <a:rPr lang="de-CH" dirty="0"/>
              <a:t>Sehr </a:t>
            </a:r>
            <a:r>
              <a:rPr lang="de-CH" b="1" dirty="0"/>
              <a:t>träge</a:t>
            </a:r>
            <a:r>
              <a:rPr lang="de-CH" dirty="0"/>
              <a:t> die ganzen Repos nacheinander zu upgraden</a:t>
            </a:r>
            <a:br>
              <a:rPr lang="de-CH" dirty="0"/>
            </a:br>
            <a:r>
              <a:rPr lang="de-CH" sz="2000" dirty="0"/>
              <a:t>Im Beispiel 4x PRs für gleiches Feature + upgraden in bestimmter Reihenfolge</a:t>
            </a:r>
          </a:p>
          <a:p>
            <a:r>
              <a:rPr lang="de-CH" dirty="0" err="1"/>
              <a:t>Dependency</a:t>
            </a:r>
            <a:r>
              <a:rPr lang="de-CH" dirty="0"/>
              <a:t> Management ist kompliziert / indirekte Versionskonflikte </a:t>
            </a:r>
          </a:p>
          <a:p>
            <a:r>
              <a:rPr lang="de-CH" dirty="0" err="1"/>
              <a:t>Refactoring</a:t>
            </a:r>
            <a:r>
              <a:rPr lang="de-CH" dirty="0"/>
              <a:t> ist praktisch unmöglich</a:t>
            </a:r>
            <a:br>
              <a:rPr lang="de-CH" dirty="0"/>
            </a:br>
            <a:r>
              <a:rPr lang="de-CH" sz="2000" dirty="0"/>
              <a:t>Auswirkungen einer Änderung nicht direkt sichtbar</a:t>
            </a:r>
          </a:p>
          <a:p>
            <a:r>
              <a:rPr lang="de-CH" dirty="0"/>
              <a:t>Debugging in IL (Intermediate Language)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F60F75-A955-8407-CEE3-D1BEC31C6342}"/>
              </a:ext>
            </a:extLst>
          </p:cNvPr>
          <p:cNvSpPr txBox="1"/>
          <p:nvPr/>
        </p:nvSpPr>
        <p:spPr>
          <a:xfrm rot="16200000">
            <a:off x="-1011635" y="3152001"/>
            <a:ext cx="30468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3600" b="1" dirty="0" err="1">
                <a:latin typeface="Montserat"/>
              </a:rPr>
              <a:t>Polyrepo</a:t>
            </a:r>
            <a:endParaRPr lang="de-CH" sz="3600" b="1" dirty="0">
              <a:latin typeface="Montserat"/>
            </a:endParaRPr>
          </a:p>
        </p:txBody>
      </p:sp>
      <p:pic>
        <p:nvPicPr>
          <p:cNvPr id="4" name="Grafik 9">
            <a:extLst>
              <a:ext uri="{FF2B5EF4-FFF2-40B4-BE49-F238E27FC236}">
                <a16:creationId xmlns:a16="http://schemas.microsoft.com/office/drawing/2014/main" id="{E67FA866-A0FD-C7DA-01E3-63ACAAF24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9716B8D-FEC0-0C9F-A327-641DBA0E03DD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3381A77A-2FC0-9141-E659-4840FEC1949E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rgbClr val="FF8D21"/>
                </a:solidFill>
              </a:rPr>
              <a:t>WE KNOW HOW.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ABCFCBC3-FED3-1549-0405-E90299DEBC93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11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8767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B04EFA-AC90-34DD-2DA6-260AB9F6AB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A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B7702-8294-D020-08C0-421B2B146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Monorepo</a:t>
            </a: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282080-858C-2088-1C35-B5A0C6C76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2400" dirty="0" err="1"/>
              <a:t>BillingOnline</a:t>
            </a:r>
            <a:r>
              <a:rPr lang="de-CH" sz="2400" dirty="0"/>
              <a:t> Developer Experience der </a:t>
            </a:r>
            <a:r>
              <a:rPr lang="de-CH" b="1" dirty="0"/>
              <a:t>Gegenwart</a:t>
            </a:r>
          </a:p>
        </p:txBody>
      </p:sp>
      <p:pic>
        <p:nvPicPr>
          <p:cNvPr id="4" name="Graphic 3" descr="Atom with solid fill">
            <a:extLst>
              <a:ext uri="{FF2B5EF4-FFF2-40B4-BE49-F238E27FC236}">
                <a16:creationId xmlns:a16="http://schemas.microsoft.com/office/drawing/2014/main" id="{66DAA1E9-5A50-4810-AA01-43860DE3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000" y="127000"/>
            <a:ext cx="914400" cy="914400"/>
          </a:xfrm>
          <a:prstGeom prst="rect">
            <a:avLst/>
          </a:prstGeom>
        </p:spPr>
      </p:pic>
      <p:pic>
        <p:nvPicPr>
          <p:cNvPr id="7" name="Grafik 9">
            <a:extLst>
              <a:ext uri="{FF2B5EF4-FFF2-40B4-BE49-F238E27FC236}">
                <a16:creationId xmlns:a16="http://schemas.microsoft.com/office/drawing/2014/main" id="{5EE034C6-96BE-2FA4-ED93-A2AAF39B4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A090BED5-091D-08C7-3AC9-F2E55693BA77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C468681-FFB8-B8E9-E468-A4617F9351DF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WE KNOW HOW.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5251AFEB-FDC3-A314-3BF9-096B380FBB40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12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810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B04EFA-AC90-34DD-2DA6-260AB9F6AB8E}"/>
              </a:ext>
            </a:extLst>
          </p:cNvPr>
          <p:cNvSpPr/>
          <p:nvPr/>
        </p:nvSpPr>
        <p:spPr>
          <a:xfrm>
            <a:off x="1" y="0"/>
            <a:ext cx="1041400" cy="6858000"/>
          </a:xfrm>
          <a:prstGeom prst="rect">
            <a:avLst/>
          </a:prstGeom>
          <a:solidFill>
            <a:srgbClr val="FFA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4" name="Graphic 3" descr="Atom with solid fill">
            <a:extLst>
              <a:ext uri="{FF2B5EF4-FFF2-40B4-BE49-F238E27FC236}">
                <a16:creationId xmlns:a16="http://schemas.microsoft.com/office/drawing/2014/main" id="{66DAA1E9-5A50-4810-AA01-43860DE311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75" y="127000"/>
            <a:ext cx="914400" cy="914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A8F4ED2-030C-6DAB-3923-6D790324813D}"/>
              </a:ext>
            </a:extLst>
          </p:cNvPr>
          <p:cNvSpPr/>
          <p:nvPr/>
        </p:nvSpPr>
        <p:spPr>
          <a:xfrm>
            <a:off x="5297487" y="584200"/>
            <a:ext cx="1600200" cy="1600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7C39DD-2531-FDC7-785A-AFFAE4D99F64}"/>
              </a:ext>
            </a:extLst>
          </p:cNvPr>
          <p:cNvCxnSpPr>
            <a:cxnSpLocks/>
          </p:cNvCxnSpPr>
          <p:nvPr/>
        </p:nvCxnSpPr>
        <p:spPr>
          <a:xfrm flipH="1">
            <a:off x="5297487" y="5118100"/>
            <a:ext cx="1600200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0DC1474-F2D6-671F-3F55-C813347C7F6D}"/>
              </a:ext>
            </a:extLst>
          </p:cNvPr>
          <p:cNvSpPr/>
          <p:nvPr/>
        </p:nvSpPr>
        <p:spPr>
          <a:xfrm>
            <a:off x="3468687" y="2184400"/>
            <a:ext cx="1600200" cy="1600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A90E9D-B824-B4E8-5452-1357D810E191}"/>
              </a:ext>
            </a:extLst>
          </p:cNvPr>
          <p:cNvSpPr/>
          <p:nvPr/>
        </p:nvSpPr>
        <p:spPr>
          <a:xfrm>
            <a:off x="3468687" y="4318000"/>
            <a:ext cx="1600200" cy="1600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3DECED-29CB-B8B9-8D97-621903C1B2E0}"/>
              </a:ext>
            </a:extLst>
          </p:cNvPr>
          <p:cNvSpPr/>
          <p:nvPr/>
        </p:nvSpPr>
        <p:spPr>
          <a:xfrm>
            <a:off x="7123112" y="4318000"/>
            <a:ext cx="1600200" cy="1600200"/>
          </a:xfrm>
          <a:prstGeom prst="ellipse">
            <a:avLst/>
          </a:prstGeom>
          <a:solidFill>
            <a:schemeClr val="tx1"/>
          </a:solidFill>
          <a:ln w="63500">
            <a:solidFill>
              <a:srgbClr val="FF8D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79FF9-5E15-E6AE-4114-3C4244B85D90}"/>
              </a:ext>
            </a:extLst>
          </p:cNvPr>
          <p:cNvCxnSpPr>
            <a:cxnSpLocks/>
          </p:cNvCxnSpPr>
          <p:nvPr/>
        </p:nvCxnSpPr>
        <p:spPr>
          <a:xfrm flipH="1" flipV="1">
            <a:off x="6469062" y="2184400"/>
            <a:ext cx="1228725" cy="20193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3439DC-88CB-D24A-3326-88504958AEAE}"/>
              </a:ext>
            </a:extLst>
          </p:cNvPr>
          <p:cNvCxnSpPr>
            <a:cxnSpLocks/>
          </p:cNvCxnSpPr>
          <p:nvPr/>
        </p:nvCxnSpPr>
        <p:spPr>
          <a:xfrm flipV="1">
            <a:off x="4685507" y="1739900"/>
            <a:ext cx="611980" cy="4953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022160-1CE3-D877-59D4-6FE276188753}"/>
              </a:ext>
            </a:extLst>
          </p:cNvPr>
          <p:cNvCxnSpPr>
            <a:cxnSpLocks/>
          </p:cNvCxnSpPr>
          <p:nvPr/>
        </p:nvCxnSpPr>
        <p:spPr>
          <a:xfrm flipV="1">
            <a:off x="4268787" y="3924300"/>
            <a:ext cx="0" cy="29210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5A51437-731B-71A9-C7F7-3C7736C3C45C}"/>
              </a:ext>
            </a:extLst>
          </p:cNvPr>
          <p:cNvSpPr/>
          <p:nvPr/>
        </p:nvSpPr>
        <p:spPr>
          <a:xfrm>
            <a:off x="1949450" y="127000"/>
            <a:ext cx="8293100" cy="64897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31ADA0-C80B-5F4D-A90E-6098573B1AD8}"/>
              </a:ext>
            </a:extLst>
          </p:cNvPr>
          <p:cNvSpPr txBox="1"/>
          <p:nvPr/>
        </p:nvSpPr>
        <p:spPr>
          <a:xfrm>
            <a:off x="8312150" y="394866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rgbClr val="FF8D21"/>
                </a:solidFill>
              </a:rPr>
              <a:t>Codeänderung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3D8A40-4331-345C-F702-5C87AC2F1CF0}"/>
              </a:ext>
            </a:extLst>
          </p:cNvPr>
          <p:cNvSpPr txBox="1"/>
          <p:nvPr/>
        </p:nvSpPr>
        <p:spPr>
          <a:xfrm rot="16200000">
            <a:off x="-1022530" y="2917050"/>
            <a:ext cx="30468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3600" b="1" dirty="0" err="1">
                <a:latin typeface="Montserat"/>
              </a:rPr>
              <a:t>Monorepo</a:t>
            </a:r>
            <a:endParaRPr lang="de-CH" sz="3600" b="1" dirty="0">
              <a:latin typeface="Montserat"/>
            </a:endParaRPr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2A25BA15-FD7F-6D24-11FD-A72EC840BF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83EDC96B-4C31-FCB2-73E1-210F893B8546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8FEFA44F-2930-7204-DFBB-7316D70A8A13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rgbClr val="FF8D21"/>
                </a:solidFill>
              </a:rPr>
              <a:t>WE KNOW HOW.</a:t>
            </a:r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FA5AD003-125D-34D8-329B-7D76C3FD515C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13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16506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B04EFA-AC90-34DD-2DA6-260AB9F6AB8E}"/>
              </a:ext>
            </a:extLst>
          </p:cNvPr>
          <p:cNvSpPr/>
          <p:nvPr/>
        </p:nvSpPr>
        <p:spPr>
          <a:xfrm>
            <a:off x="1" y="0"/>
            <a:ext cx="1041400" cy="6858000"/>
          </a:xfrm>
          <a:prstGeom prst="rect">
            <a:avLst/>
          </a:prstGeom>
          <a:solidFill>
            <a:srgbClr val="FFA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A8F4ED2-030C-6DAB-3923-6D790324813D}"/>
              </a:ext>
            </a:extLst>
          </p:cNvPr>
          <p:cNvSpPr/>
          <p:nvPr/>
        </p:nvSpPr>
        <p:spPr>
          <a:xfrm>
            <a:off x="5297487" y="584200"/>
            <a:ext cx="1600200" cy="1600200"/>
          </a:xfrm>
          <a:prstGeom prst="ellipse">
            <a:avLst/>
          </a:prstGeom>
          <a:solidFill>
            <a:srgbClr val="FF8D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A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7C39DD-2531-FDC7-785A-AFFAE4D99F64}"/>
              </a:ext>
            </a:extLst>
          </p:cNvPr>
          <p:cNvCxnSpPr>
            <a:cxnSpLocks/>
          </p:cNvCxnSpPr>
          <p:nvPr/>
        </p:nvCxnSpPr>
        <p:spPr>
          <a:xfrm flipH="1">
            <a:off x="5297487" y="5118100"/>
            <a:ext cx="1600200" cy="0"/>
          </a:xfrm>
          <a:prstGeom prst="straightConnector1">
            <a:avLst/>
          </a:prstGeom>
          <a:ln>
            <a:solidFill>
              <a:srgbClr val="FF8D2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0DC1474-F2D6-671F-3F55-C813347C7F6D}"/>
              </a:ext>
            </a:extLst>
          </p:cNvPr>
          <p:cNvSpPr/>
          <p:nvPr/>
        </p:nvSpPr>
        <p:spPr>
          <a:xfrm>
            <a:off x="3468687" y="2184400"/>
            <a:ext cx="1600200" cy="1600200"/>
          </a:xfrm>
          <a:prstGeom prst="ellipse">
            <a:avLst/>
          </a:prstGeom>
          <a:solidFill>
            <a:srgbClr val="FF8D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4A90E9D-B824-B4E8-5452-1357D810E191}"/>
              </a:ext>
            </a:extLst>
          </p:cNvPr>
          <p:cNvSpPr/>
          <p:nvPr/>
        </p:nvSpPr>
        <p:spPr>
          <a:xfrm>
            <a:off x="3468687" y="4318000"/>
            <a:ext cx="1600200" cy="1600200"/>
          </a:xfrm>
          <a:prstGeom prst="ellipse">
            <a:avLst/>
          </a:prstGeom>
          <a:solidFill>
            <a:srgbClr val="FF8D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73DECED-29CB-B8B9-8D97-621903C1B2E0}"/>
              </a:ext>
            </a:extLst>
          </p:cNvPr>
          <p:cNvSpPr/>
          <p:nvPr/>
        </p:nvSpPr>
        <p:spPr>
          <a:xfrm>
            <a:off x="7123112" y="4318000"/>
            <a:ext cx="1600200" cy="1600200"/>
          </a:xfrm>
          <a:prstGeom prst="ellipse">
            <a:avLst/>
          </a:prstGeom>
          <a:solidFill>
            <a:srgbClr val="FF8D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B79FF9-5E15-E6AE-4114-3C4244B85D90}"/>
              </a:ext>
            </a:extLst>
          </p:cNvPr>
          <p:cNvCxnSpPr>
            <a:cxnSpLocks/>
          </p:cNvCxnSpPr>
          <p:nvPr/>
        </p:nvCxnSpPr>
        <p:spPr>
          <a:xfrm flipH="1" flipV="1">
            <a:off x="6469062" y="2184400"/>
            <a:ext cx="1228725" cy="2019300"/>
          </a:xfrm>
          <a:prstGeom prst="straightConnector1">
            <a:avLst/>
          </a:prstGeom>
          <a:ln>
            <a:solidFill>
              <a:srgbClr val="FF8D2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63439DC-88CB-D24A-3326-88504958AEAE}"/>
              </a:ext>
            </a:extLst>
          </p:cNvPr>
          <p:cNvCxnSpPr>
            <a:cxnSpLocks/>
          </p:cNvCxnSpPr>
          <p:nvPr/>
        </p:nvCxnSpPr>
        <p:spPr>
          <a:xfrm flipV="1">
            <a:off x="4685507" y="1739900"/>
            <a:ext cx="611980" cy="495300"/>
          </a:xfrm>
          <a:prstGeom prst="straightConnector1">
            <a:avLst/>
          </a:prstGeom>
          <a:ln>
            <a:solidFill>
              <a:srgbClr val="FF8D2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B022160-1CE3-D877-59D4-6FE276188753}"/>
              </a:ext>
            </a:extLst>
          </p:cNvPr>
          <p:cNvCxnSpPr>
            <a:cxnSpLocks/>
          </p:cNvCxnSpPr>
          <p:nvPr/>
        </p:nvCxnSpPr>
        <p:spPr>
          <a:xfrm flipV="1">
            <a:off x="4268787" y="3924300"/>
            <a:ext cx="0" cy="292100"/>
          </a:xfrm>
          <a:prstGeom prst="straightConnector1">
            <a:avLst/>
          </a:prstGeom>
          <a:ln>
            <a:solidFill>
              <a:srgbClr val="FF8D2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5A51437-731B-71A9-C7F7-3C7736C3C45C}"/>
              </a:ext>
            </a:extLst>
          </p:cNvPr>
          <p:cNvSpPr/>
          <p:nvPr/>
        </p:nvSpPr>
        <p:spPr>
          <a:xfrm>
            <a:off x="1949450" y="127000"/>
            <a:ext cx="8293100" cy="6489701"/>
          </a:xfrm>
          <a:prstGeom prst="ellipse">
            <a:avLst/>
          </a:prstGeom>
          <a:noFill/>
          <a:ln>
            <a:solidFill>
              <a:srgbClr val="FF8D2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/>
              <a:t>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8CB43-F053-005D-644F-65F922C2DFA2}"/>
              </a:ext>
            </a:extLst>
          </p:cNvPr>
          <p:cNvSpPr txBox="1"/>
          <p:nvPr/>
        </p:nvSpPr>
        <p:spPr>
          <a:xfrm>
            <a:off x="10116346" y="724237"/>
            <a:ext cx="2862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>
                <a:solidFill>
                  <a:srgbClr val="FF8D21"/>
                </a:solidFill>
              </a:rPr>
              <a:t>git</a:t>
            </a:r>
            <a:r>
              <a:rPr lang="de-CH" b="1" dirty="0">
                <a:solidFill>
                  <a:srgbClr val="FF8D2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8D21"/>
                </a:solidFill>
              </a:rPr>
              <a:t>Pull Request</a:t>
            </a:r>
          </a:p>
          <a:p>
            <a:r>
              <a:rPr lang="de-CH" b="1" dirty="0">
                <a:solidFill>
                  <a:srgbClr val="FF8D21"/>
                </a:solidFill>
              </a:rPr>
              <a:t>ci: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err="1">
                <a:solidFill>
                  <a:srgbClr val="FF8D21"/>
                </a:solidFill>
              </a:rPr>
              <a:t>Build</a:t>
            </a:r>
            <a:r>
              <a:rPr lang="de-CH" b="1" dirty="0">
                <a:solidFill>
                  <a:srgbClr val="FF8D2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8D21"/>
                </a:solidFill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8D21"/>
                </a:solidFill>
              </a:rPr>
              <a:t>Deploy</a:t>
            </a:r>
          </a:p>
          <a:p>
            <a:endParaRPr lang="de-CH" b="1" dirty="0">
              <a:solidFill>
                <a:srgbClr val="FF8D21"/>
              </a:solidFill>
            </a:endParaRPr>
          </a:p>
        </p:txBody>
      </p:sp>
      <p:pic>
        <p:nvPicPr>
          <p:cNvPr id="5" name="Graphic 4" descr="Atom with solid fill">
            <a:extLst>
              <a:ext uri="{FF2B5EF4-FFF2-40B4-BE49-F238E27FC236}">
                <a16:creationId xmlns:a16="http://schemas.microsoft.com/office/drawing/2014/main" id="{6334D96F-7B58-0B8E-DF94-C1A9D6395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75" y="12700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235259-DDDE-0B29-009C-CC2ED3CA8AD0}"/>
              </a:ext>
            </a:extLst>
          </p:cNvPr>
          <p:cNvSpPr txBox="1"/>
          <p:nvPr/>
        </p:nvSpPr>
        <p:spPr>
          <a:xfrm rot="16200000">
            <a:off x="-1022530" y="2917050"/>
            <a:ext cx="30468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3600" b="1" dirty="0" err="1">
                <a:latin typeface="Montserat"/>
              </a:rPr>
              <a:t>Monorepo</a:t>
            </a:r>
            <a:endParaRPr lang="de-CH" sz="3600" b="1" dirty="0">
              <a:latin typeface="Montserat"/>
            </a:endParaRPr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C1FC961A-3DC7-0CD9-3669-72D1049AB1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8DB48780-7652-87B7-538F-4A0357F5D45D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654BFFD-9CA2-6648-4A21-32FC3AFCA114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rgbClr val="FF8D21"/>
                </a:solidFill>
              </a:rPr>
              <a:t>WE KNOW HOW.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9EF95A9A-E188-EDAB-CF0E-98D2A8B97C42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14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842017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B04EFA-AC90-34DD-2DA6-260AB9F6AB8E}"/>
              </a:ext>
            </a:extLst>
          </p:cNvPr>
          <p:cNvSpPr/>
          <p:nvPr/>
        </p:nvSpPr>
        <p:spPr>
          <a:xfrm>
            <a:off x="1" y="0"/>
            <a:ext cx="1041400" cy="6858000"/>
          </a:xfrm>
          <a:prstGeom prst="rect">
            <a:avLst/>
          </a:prstGeom>
          <a:solidFill>
            <a:srgbClr val="FFA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30591879-9AD1-9729-B65C-2FEF0D3A91DD}"/>
              </a:ext>
            </a:extLst>
          </p:cNvPr>
          <p:cNvSpPr txBox="1">
            <a:spLocks/>
          </p:cNvSpPr>
          <p:nvPr/>
        </p:nvSpPr>
        <p:spPr>
          <a:xfrm>
            <a:off x="1787525" y="610393"/>
            <a:ext cx="9740901" cy="516731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3200" b="1" dirty="0"/>
              <a:t>Wieso</a:t>
            </a:r>
            <a:r>
              <a:rPr lang="de-CH" sz="3200" dirty="0"/>
              <a:t> hat sich </a:t>
            </a:r>
            <a:r>
              <a:rPr lang="de-CH" sz="3200" dirty="0" err="1"/>
              <a:t>BillingOnline</a:t>
            </a:r>
            <a:r>
              <a:rPr lang="de-CH" sz="3200" dirty="0"/>
              <a:t> für ein </a:t>
            </a:r>
            <a:r>
              <a:rPr lang="de-CH" sz="3200" b="1" dirty="0" err="1"/>
              <a:t>Monorepo</a:t>
            </a:r>
            <a:r>
              <a:rPr lang="de-CH" sz="3200" dirty="0"/>
              <a:t> entschieden?</a:t>
            </a:r>
          </a:p>
          <a:p>
            <a:r>
              <a:rPr lang="de-CH" dirty="0" err="1"/>
              <a:t>Refactoring</a:t>
            </a:r>
            <a:endParaRPr lang="de-CH" dirty="0"/>
          </a:p>
          <a:p>
            <a:r>
              <a:rPr lang="de-CH" dirty="0"/>
              <a:t>Schrittweise Modernisierung</a:t>
            </a:r>
          </a:p>
          <a:p>
            <a:r>
              <a:rPr lang="de-CH" dirty="0"/>
              <a:t>Redundanzen eliminieren</a:t>
            </a:r>
          </a:p>
          <a:p>
            <a:pPr marL="0" indent="0">
              <a:buNone/>
            </a:pPr>
            <a:endParaRPr lang="de-CH" sz="2800" dirty="0"/>
          </a:p>
          <a:p>
            <a:pPr marL="0" indent="0">
              <a:buNone/>
            </a:pPr>
            <a:r>
              <a:rPr lang="de-CH" sz="3200" b="1" dirty="0"/>
              <a:t>Vorteile</a:t>
            </a:r>
            <a:r>
              <a:rPr lang="de-CH" sz="3200" dirty="0"/>
              <a:t> eines </a:t>
            </a:r>
            <a:r>
              <a:rPr lang="de-CH" sz="3200" dirty="0" err="1"/>
              <a:t>Monorepos</a:t>
            </a:r>
            <a:endParaRPr lang="de-CH" sz="3200" dirty="0"/>
          </a:p>
          <a:p>
            <a:r>
              <a:rPr lang="de-CH" sz="2400" dirty="0"/>
              <a:t>Code Wiederverwendbarkeit</a:t>
            </a:r>
          </a:p>
          <a:p>
            <a:r>
              <a:rPr lang="de-CH" sz="2400" dirty="0"/>
              <a:t>Einfacheres </a:t>
            </a:r>
            <a:r>
              <a:rPr lang="de-CH" sz="2400" dirty="0" err="1"/>
              <a:t>Dependency</a:t>
            </a:r>
            <a:r>
              <a:rPr lang="de-CH" sz="2400" dirty="0"/>
              <a:t> Management</a:t>
            </a:r>
          </a:p>
          <a:p>
            <a:r>
              <a:rPr lang="de-CH" sz="2400" dirty="0" err="1"/>
              <a:t>Atomic</a:t>
            </a:r>
            <a:r>
              <a:rPr lang="de-CH" sz="2400" dirty="0"/>
              <a:t> </a:t>
            </a:r>
            <a:r>
              <a:rPr lang="de-CH" sz="2400" dirty="0" err="1"/>
              <a:t>changes</a:t>
            </a:r>
            <a:r>
              <a:rPr lang="de-CH" sz="2400" dirty="0"/>
              <a:t> </a:t>
            </a:r>
            <a:r>
              <a:rPr lang="de-CH" sz="2400" dirty="0" err="1"/>
              <a:t>across</a:t>
            </a:r>
            <a:r>
              <a:rPr lang="de-CH" sz="2400" dirty="0"/>
              <a:t> </a:t>
            </a:r>
            <a:r>
              <a:rPr lang="de-CH" sz="2400" dirty="0" err="1"/>
              <a:t>projects</a:t>
            </a:r>
            <a:br>
              <a:rPr lang="de-CH" sz="2800" dirty="0"/>
            </a:br>
            <a:r>
              <a:rPr lang="de-CH" sz="1800" dirty="0"/>
              <a:t>Änderungen, die sich über mehrere Projekte erstrecken, können in einem einzigen Commit vorgenommen werden, was die projektübergreifende Überarbeitung und Aktualisierung erleichtert.</a:t>
            </a:r>
          </a:p>
        </p:txBody>
      </p:sp>
      <p:pic>
        <p:nvPicPr>
          <p:cNvPr id="5" name="Graphic 4" descr="Atom with solid fill">
            <a:extLst>
              <a:ext uri="{FF2B5EF4-FFF2-40B4-BE49-F238E27FC236}">
                <a16:creationId xmlns:a16="http://schemas.microsoft.com/office/drawing/2014/main" id="{B9D2CF35-35E8-0CE8-6791-B99534542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75" y="12700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113F51-E539-04E8-5BB2-6DF342F7CA80}"/>
              </a:ext>
            </a:extLst>
          </p:cNvPr>
          <p:cNvSpPr txBox="1"/>
          <p:nvPr/>
        </p:nvSpPr>
        <p:spPr>
          <a:xfrm rot="16200000">
            <a:off x="-1022530" y="2917050"/>
            <a:ext cx="30468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3600" b="1" dirty="0" err="1">
                <a:latin typeface="Montserat"/>
              </a:rPr>
              <a:t>Monorepo</a:t>
            </a:r>
            <a:endParaRPr lang="de-CH" sz="3600" b="1" dirty="0">
              <a:latin typeface="Montserat"/>
            </a:endParaRPr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AC1088EA-424A-E0AA-9C00-256F1C34D7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2C759B5D-4280-13B7-1FF4-7816CC056F4C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B548BCBD-7AB9-C534-AB72-353BF54948AD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rgbClr val="FF8D21"/>
                </a:solidFill>
              </a:rPr>
              <a:t>WE KNOW HOW.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A3A10440-DE10-645B-B78E-1AEC09DF3FAB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15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511272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BE7297-669D-D34E-5243-1D2F6B511E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B7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B7702-8294-D020-08C0-421B2B146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Übergang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282080-858C-2088-1C35-B5A0C6C76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2400" b="1" dirty="0"/>
              <a:t>Vorgehen</a:t>
            </a:r>
            <a:r>
              <a:rPr lang="de-CH" sz="2400" dirty="0"/>
              <a:t> beim Wechsel vom </a:t>
            </a:r>
            <a:r>
              <a:rPr lang="de-CH" sz="2400" b="1" dirty="0" err="1"/>
              <a:t>Poly</a:t>
            </a:r>
            <a:r>
              <a:rPr lang="de-CH" sz="2400" b="1" dirty="0"/>
              <a:t> </a:t>
            </a:r>
            <a:r>
              <a:rPr lang="de-CH" sz="2400" dirty="0"/>
              <a:t>zum</a:t>
            </a:r>
            <a:r>
              <a:rPr lang="de-CH" sz="2400" b="1" dirty="0"/>
              <a:t> </a:t>
            </a:r>
            <a:r>
              <a:rPr lang="de-CH" sz="2400" b="1" dirty="0" err="1"/>
              <a:t>Monorepo</a:t>
            </a:r>
            <a:endParaRPr lang="de-CH" b="1" dirty="0"/>
          </a:p>
        </p:txBody>
      </p:sp>
      <p:pic>
        <p:nvPicPr>
          <p:cNvPr id="6" name="Graphic 5" descr="Chess pieces with solid fill">
            <a:extLst>
              <a:ext uri="{FF2B5EF4-FFF2-40B4-BE49-F238E27FC236}">
                <a16:creationId xmlns:a16="http://schemas.microsoft.com/office/drawing/2014/main" id="{8639CC58-5BF4-5A2C-ABFF-5AE952F73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0" y="95250"/>
            <a:ext cx="914400" cy="914400"/>
          </a:xfrm>
          <a:prstGeom prst="rect">
            <a:avLst/>
          </a:prstGeom>
        </p:spPr>
      </p:pic>
      <p:pic>
        <p:nvPicPr>
          <p:cNvPr id="8" name="Grafik 9">
            <a:extLst>
              <a:ext uri="{FF2B5EF4-FFF2-40B4-BE49-F238E27FC236}">
                <a16:creationId xmlns:a16="http://schemas.microsoft.com/office/drawing/2014/main" id="{556C94C9-71B7-ACA4-B90F-601E0DBCB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D44863D6-1CE2-D8AE-A0BB-6195D92C88B2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34BFF9E0-FA00-FADE-76B1-13756080923E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WE KNOW HOW.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4C829D72-C2E6-3636-63F8-EC452CDCAAF4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16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61493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BE7297-669D-D34E-5243-1D2F6B511EB4}"/>
              </a:ext>
            </a:extLst>
          </p:cNvPr>
          <p:cNvSpPr/>
          <p:nvPr/>
        </p:nvSpPr>
        <p:spPr>
          <a:xfrm>
            <a:off x="0" y="0"/>
            <a:ext cx="1041400" cy="6858000"/>
          </a:xfrm>
          <a:prstGeom prst="rect">
            <a:avLst/>
          </a:prstGeom>
          <a:solidFill>
            <a:srgbClr val="FFB7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37B6936-F505-287C-5E02-9233F59ADCDB}"/>
              </a:ext>
            </a:extLst>
          </p:cNvPr>
          <p:cNvSpPr txBox="1">
            <a:spLocks/>
          </p:cNvSpPr>
          <p:nvPr/>
        </p:nvSpPr>
        <p:spPr>
          <a:xfrm>
            <a:off x="2184400" y="1732755"/>
            <a:ext cx="8928100" cy="36845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CH" sz="3200" dirty="0"/>
              <a:t>Wie war unsere </a:t>
            </a:r>
            <a:r>
              <a:rPr lang="de-CH" sz="3200" b="1" dirty="0"/>
              <a:t>Strategie</a:t>
            </a:r>
            <a:r>
              <a:rPr lang="de-CH" sz="3200" dirty="0"/>
              <a:t> für die Umstellung?</a:t>
            </a:r>
            <a:br>
              <a:rPr lang="de-CH" sz="3200" dirty="0"/>
            </a:br>
            <a:endParaRPr lang="de-CH" sz="3200" dirty="0"/>
          </a:p>
          <a:p>
            <a:r>
              <a:rPr lang="de-CH" b="1" dirty="0" err="1"/>
              <a:t>git</a:t>
            </a:r>
            <a:r>
              <a:rPr lang="de-CH" b="1" dirty="0"/>
              <a:t> </a:t>
            </a:r>
            <a:r>
              <a:rPr lang="de-CH" b="1" dirty="0" err="1"/>
              <a:t>history</a:t>
            </a:r>
            <a:r>
              <a:rPr lang="de-CH" b="1" dirty="0"/>
              <a:t> </a:t>
            </a:r>
            <a:r>
              <a:rPr lang="de-CH" dirty="0"/>
              <a:t>in </a:t>
            </a:r>
            <a:r>
              <a:rPr lang="de-CH" dirty="0" err="1"/>
              <a:t>Monorepo</a:t>
            </a:r>
            <a:r>
              <a:rPr lang="de-CH" dirty="0"/>
              <a:t> </a:t>
            </a:r>
            <a:r>
              <a:rPr lang="de-CH" b="1" dirty="0"/>
              <a:t>überführen</a:t>
            </a:r>
            <a:r>
              <a:rPr lang="de-CH" dirty="0"/>
              <a:t> </a:t>
            </a:r>
            <a:r>
              <a:rPr lang="de-CH" sz="2000" dirty="0"/>
              <a:t>mittels</a:t>
            </a:r>
            <a:r>
              <a:rPr lang="de-CH" dirty="0"/>
              <a:t> </a:t>
            </a:r>
            <a:r>
              <a:rPr lang="de-CH" dirty="0" err="1"/>
              <a:t>git</a:t>
            </a:r>
            <a:r>
              <a:rPr lang="de-CH" dirty="0"/>
              <a:t>-filter-</a:t>
            </a:r>
            <a:r>
              <a:rPr lang="de-CH" dirty="0" err="1"/>
              <a:t>repo</a:t>
            </a:r>
            <a:br>
              <a:rPr lang="de-CH" dirty="0"/>
            </a:br>
            <a:r>
              <a:rPr lang="de-CH" sz="2000" dirty="0" err="1"/>
              <a:t>script</a:t>
            </a:r>
            <a:r>
              <a:rPr lang="de-CH" sz="2000" dirty="0"/>
              <a:t>: fromPolyToMonoRepo.sh</a:t>
            </a:r>
            <a:endParaRPr lang="de-CH" dirty="0"/>
          </a:p>
          <a:p>
            <a:r>
              <a:rPr lang="de-CH" dirty="0"/>
              <a:t>Externe durch </a:t>
            </a:r>
            <a:r>
              <a:rPr lang="de-CH" b="1" dirty="0"/>
              <a:t>interne</a:t>
            </a:r>
            <a:r>
              <a:rPr lang="de-CH" dirty="0"/>
              <a:t> Referenzen ersetzen</a:t>
            </a:r>
          </a:p>
          <a:p>
            <a:r>
              <a:rPr lang="de-CH" b="1" dirty="0"/>
              <a:t>Eine .NET Solution </a:t>
            </a:r>
            <a:r>
              <a:rPr lang="de-CH" dirty="0"/>
              <a:t>für </a:t>
            </a:r>
            <a:r>
              <a:rPr lang="de-CH" dirty="0" err="1"/>
              <a:t>Monorepo</a:t>
            </a:r>
            <a:endParaRPr lang="de-CH" dirty="0"/>
          </a:p>
          <a:p>
            <a:r>
              <a:rPr lang="de-CH" dirty="0"/>
              <a:t>CI/CD Anpassungen </a:t>
            </a:r>
          </a:p>
        </p:txBody>
      </p:sp>
      <p:pic>
        <p:nvPicPr>
          <p:cNvPr id="5" name="Graphic 4" descr="Chess pieces with solid fill">
            <a:extLst>
              <a:ext uri="{FF2B5EF4-FFF2-40B4-BE49-F238E27FC236}">
                <a16:creationId xmlns:a16="http://schemas.microsoft.com/office/drawing/2014/main" id="{7D9248D7-67AB-E3E4-D096-7F09BFA802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500" y="95250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41321-E30C-8CF5-B1B9-8D55A109BC94}"/>
              </a:ext>
            </a:extLst>
          </p:cNvPr>
          <p:cNvSpPr txBox="1"/>
          <p:nvPr/>
        </p:nvSpPr>
        <p:spPr>
          <a:xfrm rot="16200000">
            <a:off x="-1022530" y="2917050"/>
            <a:ext cx="30468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3600" b="1" dirty="0">
                <a:latin typeface="Montserat"/>
              </a:rPr>
              <a:t>Übergang</a:t>
            </a:r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272010D7-47B0-EDC2-A744-345CF1BBC4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8" name="Datumsplatzhalter 3">
            <a:extLst>
              <a:ext uri="{FF2B5EF4-FFF2-40B4-BE49-F238E27FC236}">
                <a16:creationId xmlns:a16="http://schemas.microsoft.com/office/drawing/2014/main" id="{BB08DAD4-C4E3-9FA0-CDAE-9007012D617D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9736C986-81B5-97B8-19A3-5B9490F29073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rgbClr val="FF8D21"/>
                </a:solidFill>
              </a:rPr>
              <a:t>WE KNOW HOW.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D8B47E18-1F25-906C-1F75-4D84898BE39E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17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79622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27A941-1E48-45D0-E61A-4C518A70F452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FFCD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B7702-8294-D020-08C0-421B2B146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/>
              <a:t>Wahl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282080-858C-2088-1C35-B5A0C6C76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2400" dirty="0" err="1"/>
              <a:t>Poly</a:t>
            </a:r>
            <a:r>
              <a:rPr lang="de-CH" sz="2400" dirty="0"/>
              <a:t> oder </a:t>
            </a:r>
            <a:r>
              <a:rPr lang="de-CH" sz="2400" dirty="0" err="1"/>
              <a:t>Monorepo</a:t>
            </a:r>
            <a:r>
              <a:rPr lang="de-CH" sz="2400" dirty="0"/>
              <a:t>?</a:t>
            </a:r>
            <a:endParaRPr lang="de-CH" b="1" dirty="0"/>
          </a:p>
        </p:txBody>
      </p:sp>
      <p:pic>
        <p:nvPicPr>
          <p:cNvPr id="6" name="Graphic 5" descr="Right pointing backhand index with solid fill">
            <a:extLst>
              <a:ext uri="{FF2B5EF4-FFF2-40B4-BE49-F238E27FC236}">
                <a16:creationId xmlns:a16="http://schemas.microsoft.com/office/drawing/2014/main" id="{3FF0DEAD-4E50-9D65-DD19-CBBEDF51B7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000" y="85725"/>
            <a:ext cx="771525" cy="771525"/>
          </a:xfrm>
          <a:prstGeom prst="rect">
            <a:avLst/>
          </a:prstGeom>
        </p:spPr>
      </p:pic>
      <p:pic>
        <p:nvPicPr>
          <p:cNvPr id="8" name="Grafik 9">
            <a:extLst>
              <a:ext uri="{FF2B5EF4-FFF2-40B4-BE49-F238E27FC236}">
                <a16:creationId xmlns:a16="http://schemas.microsoft.com/office/drawing/2014/main" id="{8F010909-D813-07C3-E191-8E634583E0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9" name="Datumsplatzhalter 3">
            <a:extLst>
              <a:ext uri="{FF2B5EF4-FFF2-40B4-BE49-F238E27FC236}">
                <a16:creationId xmlns:a16="http://schemas.microsoft.com/office/drawing/2014/main" id="{08B66B9E-77FF-D880-1E7D-C0146AD244A8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A0CFB7EA-F219-D5CD-B138-4E1742FF7FB2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WE KNOW HOW.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7D435358-DF8A-5CE5-80A6-49261B817ED2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18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57461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C47957-E5D9-4326-C78C-5E737B0802BE}"/>
              </a:ext>
            </a:extLst>
          </p:cNvPr>
          <p:cNvSpPr/>
          <p:nvPr/>
        </p:nvSpPr>
        <p:spPr>
          <a:xfrm>
            <a:off x="1" y="0"/>
            <a:ext cx="1041400" cy="6858000"/>
          </a:xfrm>
          <a:prstGeom prst="rect">
            <a:avLst/>
          </a:prstGeom>
          <a:solidFill>
            <a:srgbClr val="FFCD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BADE7-2D8C-141C-0DF2-3310098F0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788" y="658811"/>
            <a:ext cx="5157787" cy="823912"/>
          </a:xfrm>
        </p:spPr>
        <p:txBody>
          <a:bodyPr/>
          <a:lstStyle/>
          <a:p>
            <a:r>
              <a:rPr lang="de-CH" sz="3200" dirty="0" err="1"/>
              <a:t>Polyrepository</a:t>
            </a:r>
            <a:endParaRPr lang="de-CH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CBCF4-5448-07B5-330E-45264E466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74788" y="1926432"/>
            <a:ext cx="4748211" cy="4142772"/>
          </a:xfrm>
        </p:spPr>
        <p:txBody>
          <a:bodyPr>
            <a:normAutofit fontScale="70000" lnSpcReduction="20000"/>
          </a:bodyPr>
          <a:lstStyle/>
          <a:p>
            <a:r>
              <a:rPr lang="de-CH" dirty="0"/>
              <a:t>Eher für mehrere Teams</a:t>
            </a:r>
            <a:br>
              <a:rPr lang="de-CH" dirty="0"/>
            </a:br>
            <a:r>
              <a:rPr lang="de-CH" dirty="0"/>
              <a:t>die unabhängig voneinander arbeiten (eigene Code-Ownership)</a:t>
            </a:r>
          </a:p>
          <a:p>
            <a:r>
              <a:rPr lang="de-CH" dirty="0"/>
              <a:t>Unterschiedliche Features</a:t>
            </a:r>
          </a:p>
          <a:p>
            <a:r>
              <a:rPr lang="de-CH" dirty="0"/>
              <a:t>Unabhängige </a:t>
            </a:r>
            <a:r>
              <a:rPr lang="de-CH" dirty="0" err="1"/>
              <a:t>Deployments</a:t>
            </a:r>
            <a:r>
              <a:rPr lang="de-CH" dirty="0"/>
              <a:t> &amp; Versionierung</a:t>
            </a:r>
          </a:p>
          <a:p>
            <a:r>
              <a:rPr lang="de-CH" dirty="0"/>
              <a:t>Vermeidung von Inkompatibilitäten</a:t>
            </a:r>
          </a:p>
          <a:p>
            <a:r>
              <a:rPr lang="de-CH" dirty="0"/>
              <a:t>Zwingende Isolation der Komponenten / Gefahr für ungewollte Abhängigkeiten</a:t>
            </a:r>
          </a:p>
          <a:p>
            <a:r>
              <a:rPr lang="de-CH" dirty="0"/>
              <a:t>Einfacher bei Projekt-spezifischen Anforderungen (</a:t>
            </a:r>
            <a:r>
              <a:rPr lang="de-CH" dirty="0" err="1"/>
              <a:t>Build</a:t>
            </a:r>
            <a:r>
              <a:rPr lang="de-CH" dirty="0"/>
              <a:t>-/</a:t>
            </a:r>
            <a:r>
              <a:rPr lang="de-CH" dirty="0" err="1"/>
              <a:t>Deployment</a:t>
            </a:r>
            <a:r>
              <a:rPr lang="de-CH" dirty="0"/>
              <a:t>-Pipeline, Repo-</a:t>
            </a:r>
            <a:r>
              <a:rPr lang="de-CH" dirty="0" err="1"/>
              <a:t>Permissions</a:t>
            </a:r>
            <a:r>
              <a:rPr lang="de-CH" dirty="0"/>
              <a:t>, Review-Prozess)</a:t>
            </a:r>
          </a:p>
          <a:p>
            <a:r>
              <a:rPr lang="de-CH" dirty="0"/>
              <a:t>Höhere Performance von </a:t>
            </a:r>
            <a:r>
              <a:rPr lang="de-CH" dirty="0" err="1"/>
              <a:t>git</a:t>
            </a:r>
            <a:r>
              <a:rPr lang="de-CH" dirty="0"/>
              <a:t> Operationen</a:t>
            </a:r>
          </a:p>
          <a:p>
            <a:endParaRPr lang="de-CH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0F2FB6-64A3-CC42-21D1-4B8EA820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3700" y="663574"/>
            <a:ext cx="5183188" cy="823912"/>
          </a:xfrm>
        </p:spPr>
        <p:txBody>
          <a:bodyPr/>
          <a:lstStyle/>
          <a:p>
            <a:r>
              <a:rPr lang="de-CH" sz="3200" dirty="0" err="1"/>
              <a:t>Monorepository</a:t>
            </a:r>
            <a:endParaRPr lang="de-C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3E7EC-EF9F-B80D-F7A4-A7B62848E9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43700" y="1926432"/>
            <a:ext cx="5183188" cy="4142772"/>
          </a:xfrm>
        </p:spPr>
        <p:txBody>
          <a:bodyPr>
            <a:normAutofit fontScale="70000" lnSpcReduction="20000"/>
          </a:bodyPr>
          <a:lstStyle/>
          <a:p>
            <a:r>
              <a:rPr lang="de-CH" dirty="0"/>
              <a:t>Eher für ein Team</a:t>
            </a:r>
          </a:p>
          <a:p>
            <a:r>
              <a:rPr lang="de-CH" dirty="0"/>
              <a:t>Feature Entwicklung bedingt Änderungen in mehreren Repos</a:t>
            </a:r>
          </a:p>
          <a:p>
            <a:r>
              <a:rPr lang="de-CH" dirty="0" err="1"/>
              <a:t>Deployment</a:t>
            </a:r>
            <a:r>
              <a:rPr lang="de-CH" dirty="0"/>
              <a:t> als Ganzes</a:t>
            </a:r>
          </a:p>
          <a:p>
            <a:r>
              <a:rPr lang="de-CH" dirty="0"/>
              <a:t>Bestehende Projekt-Referenzen via Package-Manager z.B. </a:t>
            </a:r>
            <a:r>
              <a:rPr lang="de-CH" dirty="0" err="1"/>
              <a:t>Nuget</a:t>
            </a:r>
            <a:endParaRPr lang="de-CH" dirty="0"/>
          </a:p>
          <a:p>
            <a:r>
              <a:rPr lang="de-CH" dirty="0"/>
              <a:t>Gemeinsame Coding Settings</a:t>
            </a:r>
          </a:p>
          <a:p>
            <a:r>
              <a:rPr lang="de-CH" dirty="0"/>
              <a:t>Fördern von Transparenz, Zusammenarbeit und kurzen Feedback-Zyklen</a:t>
            </a:r>
          </a:p>
          <a:p>
            <a:r>
              <a:rPr lang="de-CH" dirty="0"/>
              <a:t>Einfach bei grösseren </a:t>
            </a:r>
            <a:r>
              <a:rPr lang="de-CH" dirty="0" err="1"/>
              <a:t>Refactorings</a:t>
            </a:r>
            <a:endParaRPr lang="de-CH" dirty="0"/>
          </a:p>
          <a:p>
            <a:r>
              <a:rPr lang="de-CH" dirty="0"/>
              <a:t>Einfacher für E2E-Tests</a:t>
            </a:r>
          </a:p>
          <a:p>
            <a:endParaRPr lang="de-CH" dirty="0"/>
          </a:p>
        </p:txBody>
      </p:sp>
      <p:pic>
        <p:nvPicPr>
          <p:cNvPr id="8" name="Graphic 7" descr="Right pointing backhand index with solid fill">
            <a:extLst>
              <a:ext uri="{FF2B5EF4-FFF2-40B4-BE49-F238E27FC236}">
                <a16:creationId xmlns:a16="http://schemas.microsoft.com/office/drawing/2014/main" id="{0721A99C-537E-3705-9A80-71DC195E5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00" y="85725"/>
            <a:ext cx="771525" cy="7715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EF2421-9E11-CB42-8B12-CE3F5CEEC124}"/>
              </a:ext>
            </a:extLst>
          </p:cNvPr>
          <p:cNvSpPr/>
          <p:nvPr/>
        </p:nvSpPr>
        <p:spPr>
          <a:xfrm>
            <a:off x="6223000" y="0"/>
            <a:ext cx="111124" cy="6858000"/>
          </a:xfrm>
          <a:prstGeom prst="rect">
            <a:avLst/>
          </a:prstGeom>
          <a:solidFill>
            <a:srgbClr val="FFCD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95553-56F4-C892-73D8-7F8657CF06E3}"/>
              </a:ext>
            </a:extLst>
          </p:cNvPr>
          <p:cNvSpPr txBox="1"/>
          <p:nvPr/>
        </p:nvSpPr>
        <p:spPr>
          <a:xfrm rot="16200000">
            <a:off x="-1022530" y="2917050"/>
            <a:ext cx="30468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3600" b="1" dirty="0">
                <a:latin typeface="Montserat"/>
              </a:rPr>
              <a:t>Wahl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EB8734BF-D59D-0CA4-5825-F17AD8CC19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68F24991-645A-B55A-F022-E58F3B529E7C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FFECC689-DBE6-840E-5FB1-FA81F223CBF4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rgbClr val="FF8D21"/>
                </a:solidFill>
              </a:rPr>
              <a:t>WE KNOW HOW.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C824DC7F-EE14-1615-4BCE-B50EDAA9E2E5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19</a:t>
            </a:fld>
            <a:endParaRPr lang="de-C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03E9F0-DD7D-7747-DBB2-F19E3A29FDD6}"/>
              </a:ext>
            </a:extLst>
          </p:cNvPr>
          <p:cNvSpPr txBox="1"/>
          <p:nvPr/>
        </p:nvSpPr>
        <p:spPr>
          <a:xfrm>
            <a:off x="1470256" y="259435"/>
            <a:ext cx="3932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Google</a:t>
            </a:r>
            <a:r>
              <a:rPr lang="en-US" dirty="0"/>
              <a:t>, </a:t>
            </a:r>
            <a:r>
              <a:rPr lang="en-US" dirty="0">
                <a:hlinkClick r:id="rId7"/>
              </a:rPr>
              <a:t>Facebook</a:t>
            </a:r>
            <a:r>
              <a:rPr lang="en-US" dirty="0"/>
              <a:t>, </a:t>
            </a:r>
            <a:r>
              <a:rPr lang="en-US" dirty="0">
                <a:hlinkClick r:id="rId8"/>
              </a:rPr>
              <a:t>Twitter</a:t>
            </a:r>
            <a:r>
              <a:rPr lang="en-US" dirty="0"/>
              <a:t>, and </a:t>
            </a:r>
            <a:r>
              <a:rPr lang="en-US" dirty="0">
                <a:hlinkClick r:id="rId9"/>
              </a:rPr>
              <a:t>Uber</a:t>
            </a:r>
            <a:endParaRPr lang="de-CH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361A48-0C59-4461-7244-237CFB7CEB3D}"/>
              </a:ext>
            </a:extLst>
          </p:cNvPr>
          <p:cNvSpPr txBox="1"/>
          <p:nvPr/>
        </p:nvSpPr>
        <p:spPr>
          <a:xfrm>
            <a:off x="6762979" y="259435"/>
            <a:ext cx="30527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>
                <a:hlinkClick r:id="rId10"/>
              </a:rPr>
              <a:t>Netflix</a:t>
            </a:r>
            <a:r>
              <a:rPr lang="de-CH" dirty="0"/>
              <a:t>, </a:t>
            </a:r>
            <a:r>
              <a:rPr lang="de-CH" dirty="0">
                <a:hlinkClick r:id="rId11"/>
              </a:rPr>
              <a:t>Amazon, and Lyft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04047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A4FC4-A397-8FB3-43F6-6C8C96CE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-1600200" y="6356350"/>
            <a:ext cx="2743200" cy="365125"/>
          </a:xfrm>
        </p:spPr>
        <p:txBody>
          <a:bodyPr/>
          <a:lstStyle/>
          <a:p>
            <a:fld id="{E419B38C-007B-45EE-90E4-22D1B8987C2C}" type="datetime1">
              <a:rPr lang="de-CH" smtClean="0"/>
              <a:t>12.11.2024</a:t>
            </a:fld>
            <a:endParaRPr lang="de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18465F-6D29-C4A9-34EE-CF8B2B07A5BD}"/>
              </a:ext>
            </a:extLst>
          </p:cNvPr>
          <p:cNvSpPr/>
          <p:nvPr/>
        </p:nvSpPr>
        <p:spPr>
          <a:xfrm>
            <a:off x="-1239443" y="0"/>
            <a:ext cx="3068243" cy="6858000"/>
          </a:xfrm>
          <a:prstGeom prst="rect">
            <a:avLst/>
          </a:prstGeom>
          <a:solidFill>
            <a:srgbClr val="FFCD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2C890-5DCA-ACB6-5620-535FA73043F9}"/>
              </a:ext>
            </a:extLst>
          </p:cNvPr>
          <p:cNvSpPr/>
          <p:nvPr/>
        </p:nvSpPr>
        <p:spPr>
          <a:xfrm>
            <a:off x="-1631952" y="0"/>
            <a:ext cx="3047999" cy="6858000"/>
          </a:xfrm>
          <a:prstGeom prst="rect">
            <a:avLst/>
          </a:prstGeom>
          <a:solidFill>
            <a:srgbClr val="FFB7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84D6A09-1A69-9ADD-51B0-886F2A06B45B}"/>
              </a:ext>
            </a:extLst>
          </p:cNvPr>
          <p:cNvSpPr/>
          <p:nvPr/>
        </p:nvSpPr>
        <p:spPr>
          <a:xfrm rot="5400000">
            <a:off x="1122229" y="831069"/>
            <a:ext cx="934727" cy="364049"/>
          </a:xfrm>
          <a:prstGeom prst="triangle">
            <a:avLst/>
          </a:prstGeom>
          <a:solidFill>
            <a:srgbClr val="FFB7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A177AE-6770-BA69-8B58-F318E65C4A19}"/>
              </a:ext>
            </a:extLst>
          </p:cNvPr>
          <p:cNvSpPr/>
          <p:nvPr/>
        </p:nvSpPr>
        <p:spPr>
          <a:xfrm>
            <a:off x="-2012951" y="0"/>
            <a:ext cx="3047999" cy="6858000"/>
          </a:xfrm>
          <a:prstGeom prst="rect">
            <a:avLst/>
          </a:prstGeom>
          <a:solidFill>
            <a:srgbClr val="FFA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B5B78FC-7056-E7FC-1648-1AE77E45B270}"/>
              </a:ext>
            </a:extLst>
          </p:cNvPr>
          <p:cNvSpPr/>
          <p:nvPr/>
        </p:nvSpPr>
        <p:spPr>
          <a:xfrm rot="5400000">
            <a:off x="725073" y="831069"/>
            <a:ext cx="934727" cy="364049"/>
          </a:xfrm>
          <a:prstGeom prst="triangle">
            <a:avLst/>
          </a:prstGeom>
          <a:solidFill>
            <a:srgbClr val="FFA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7B06A5-F6EA-41EA-364E-9CC63E49043A}"/>
              </a:ext>
            </a:extLst>
          </p:cNvPr>
          <p:cNvSpPr/>
          <p:nvPr/>
        </p:nvSpPr>
        <p:spPr>
          <a:xfrm>
            <a:off x="-2456260" y="0"/>
            <a:ext cx="3047999" cy="6858000"/>
          </a:xfrm>
          <a:prstGeom prst="rect">
            <a:avLst/>
          </a:prstGeom>
          <a:solidFill>
            <a:srgbClr val="FF8D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0E0D0C9-6CDB-9240-7E52-FC0116C6C647}"/>
              </a:ext>
            </a:extLst>
          </p:cNvPr>
          <p:cNvSpPr/>
          <p:nvPr/>
        </p:nvSpPr>
        <p:spPr>
          <a:xfrm rot="5400000">
            <a:off x="289701" y="831069"/>
            <a:ext cx="934727" cy="364049"/>
          </a:xfrm>
          <a:prstGeom prst="triangle">
            <a:avLst/>
          </a:prstGeom>
          <a:solidFill>
            <a:srgbClr val="FF8D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92EFBB0-495B-BA0B-1D6E-C9742C641240}"/>
              </a:ext>
            </a:extLst>
          </p:cNvPr>
          <p:cNvSpPr/>
          <p:nvPr/>
        </p:nvSpPr>
        <p:spPr>
          <a:xfrm rot="5400000">
            <a:off x="1506548" y="831069"/>
            <a:ext cx="934727" cy="364049"/>
          </a:xfrm>
          <a:prstGeom prst="triangle">
            <a:avLst/>
          </a:prstGeom>
          <a:solidFill>
            <a:srgbClr val="FFCD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4F98A6A-91DD-6AF6-81D5-B75FD1D6EA2C}"/>
              </a:ext>
            </a:extLst>
          </p:cNvPr>
          <p:cNvSpPr txBox="1">
            <a:spLocks/>
          </p:cNvSpPr>
          <p:nvPr/>
        </p:nvSpPr>
        <p:spPr>
          <a:xfrm>
            <a:off x="3568700" y="2235200"/>
            <a:ext cx="61849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CH" dirty="0"/>
              <a:t>Inhaltsverzeichnis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AAE964D-0BCF-3B31-72F4-AE3941344429}"/>
              </a:ext>
            </a:extLst>
          </p:cNvPr>
          <p:cNvGrpSpPr/>
          <p:nvPr/>
        </p:nvGrpSpPr>
        <p:grpSpPr>
          <a:xfrm>
            <a:off x="-5782275" y="-2869"/>
            <a:ext cx="3103966" cy="6135365"/>
            <a:chOff x="9114825" y="-2869"/>
            <a:chExt cx="3103966" cy="613536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13E0FF4-E84D-77C6-342F-9A433A636C3B}"/>
                </a:ext>
              </a:extLst>
            </p:cNvPr>
            <p:cNvSpPr txBox="1"/>
            <p:nvPr/>
          </p:nvSpPr>
          <p:spPr>
            <a:xfrm>
              <a:off x="9154122" y="2855914"/>
              <a:ext cx="304680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3600" b="1" dirty="0">
                  <a:latin typeface="Montserat"/>
                </a:rPr>
                <a:t>Wahl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AB0DB5C-9D59-64EE-9573-A5F742D4D640}"/>
                </a:ext>
              </a:extLst>
            </p:cNvPr>
            <p:cNvSpPr txBox="1"/>
            <p:nvPr/>
          </p:nvSpPr>
          <p:spPr>
            <a:xfrm>
              <a:off x="9171983" y="3580512"/>
              <a:ext cx="304680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600" dirty="0" err="1"/>
                <a:t>Poly</a:t>
              </a:r>
              <a:r>
                <a:rPr lang="de-CH" sz="1600" dirty="0"/>
                <a:t> oder </a:t>
              </a:r>
              <a:r>
                <a:rPr lang="de-CH" sz="1600" dirty="0" err="1"/>
                <a:t>Monorepo</a:t>
              </a:r>
              <a:r>
                <a:rPr lang="de-CH" sz="1600" dirty="0"/>
                <a:t>?</a:t>
              </a:r>
              <a:endParaRPr lang="de-CH" sz="24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2F09A22-2A38-5164-2E5D-48D6589FE0DD}"/>
                </a:ext>
              </a:extLst>
            </p:cNvPr>
            <p:cNvSpPr txBox="1"/>
            <p:nvPr/>
          </p:nvSpPr>
          <p:spPr>
            <a:xfrm>
              <a:off x="9114825" y="-2869"/>
              <a:ext cx="3061990" cy="2308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5000" dirty="0">
                  <a:latin typeface="Montserat"/>
                </a:rPr>
                <a:t>D</a:t>
              </a:r>
            </a:p>
          </p:txBody>
        </p:sp>
        <p:pic>
          <p:nvPicPr>
            <p:cNvPr id="60" name="Graphic 59" descr="Right pointing backhand index with solid fill">
              <a:extLst>
                <a:ext uri="{FF2B5EF4-FFF2-40B4-BE49-F238E27FC236}">
                  <a16:creationId xmlns:a16="http://schemas.microsoft.com/office/drawing/2014/main" id="{15DFCE8F-43B2-769F-648C-B84769D6B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4841" y="5218096"/>
              <a:ext cx="914400" cy="9144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D1361D8-40C8-2EA2-F0F5-C1B965B6FECB}"/>
              </a:ext>
            </a:extLst>
          </p:cNvPr>
          <p:cNvGrpSpPr/>
          <p:nvPr/>
        </p:nvGrpSpPr>
        <p:grpSpPr>
          <a:xfrm>
            <a:off x="-11877083" y="-2869"/>
            <a:ext cx="3064669" cy="6135365"/>
            <a:chOff x="3020017" y="-2869"/>
            <a:chExt cx="3064669" cy="6135365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13EB5AB-7E60-FD97-1926-38E8BBA8EA2E}"/>
                </a:ext>
              </a:extLst>
            </p:cNvPr>
            <p:cNvSpPr txBox="1"/>
            <p:nvPr/>
          </p:nvSpPr>
          <p:spPr>
            <a:xfrm>
              <a:off x="3020017" y="2855914"/>
              <a:ext cx="304680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3600" b="1" dirty="0" err="1">
                  <a:latin typeface="Montserat"/>
                </a:rPr>
                <a:t>Monorepo</a:t>
              </a:r>
              <a:endParaRPr lang="de-CH" sz="3600" b="1" dirty="0">
                <a:latin typeface="Montserat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B124D92-C733-EDDD-FE89-4789E483F8CC}"/>
                </a:ext>
              </a:extLst>
            </p:cNvPr>
            <p:cNvSpPr txBox="1"/>
            <p:nvPr/>
          </p:nvSpPr>
          <p:spPr>
            <a:xfrm>
              <a:off x="3037878" y="3580512"/>
              <a:ext cx="3046808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600" dirty="0" err="1"/>
                <a:t>BillingOnline</a:t>
              </a:r>
              <a:r>
                <a:rPr lang="de-CH" sz="1600" dirty="0"/>
                <a:t> Developer Experience der </a:t>
              </a:r>
              <a:br>
                <a:rPr lang="de-CH" sz="1600" dirty="0"/>
              </a:br>
              <a:r>
                <a:rPr lang="de-CH" sz="2400" dirty="0"/>
                <a:t>Gegenwart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9B63590-0DCE-D8F7-6517-7B510893FACF}"/>
                </a:ext>
              </a:extLst>
            </p:cNvPr>
            <p:cNvSpPr txBox="1"/>
            <p:nvPr/>
          </p:nvSpPr>
          <p:spPr>
            <a:xfrm>
              <a:off x="3025078" y="-2869"/>
              <a:ext cx="3046809" cy="2308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5000" dirty="0">
                  <a:latin typeface="Montserat"/>
                </a:rPr>
                <a:t>B</a:t>
              </a:r>
            </a:p>
          </p:txBody>
        </p:sp>
        <p:pic>
          <p:nvPicPr>
            <p:cNvPr id="65" name="Graphic 64" descr="Atom with solid fill">
              <a:extLst>
                <a:ext uri="{FF2B5EF4-FFF2-40B4-BE49-F238E27FC236}">
                  <a16:creationId xmlns:a16="http://schemas.microsoft.com/office/drawing/2014/main" id="{8F75BF39-298B-80C9-F5F0-F4D823223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84025" y="5218096"/>
              <a:ext cx="914400" cy="9144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4253F0F-6349-A6BE-11B4-AFEA930AF872}"/>
              </a:ext>
            </a:extLst>
          </p:cNvPr>
          <p:cNvGrpSpPr/>
          <p:nvPr/>
        </p:nvGrpSpPr>
        <p:grpSpPr>
          <a:xfrm>
            <a:off x="-14916775" y="-2869"/>
            <a:ext cx="3066483" cy="6135365"/>
            <a:chOff x="-19675" y="-2869"/>
            <a:chExt cx="3066483" cy="613536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54F44C9-1B96-C22D-A516-4EFCCD0ABB47}"/>
                </a:ext>
              </a:extLst>
            </p:cNvPr>
            <p:cNvSpPr txBox="1"/>
            <p:nvPr/>
          </p:nvSpPr>
          <p:spPr>
            <a:xfrm>
              <a:off x="-17861" y="2850220"/>
              <a:ext cx="304680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3600" b="1" dirty="0" err="1">
                  <a:solidFill>
                    <a:schemeClr val="bg1"/>
                  </a:solidFill>
                  <a:latin typeface="Montserat"/>
                </a:rPr>
                <a:t>Polyrepo</a:t>
              </a:r>
              <a:endParaRPr lang="de-CH" sz="3600" b="1" dirty="0">
                <a:solidFill>
                  <a:schemeClr val="bg1"/>
                </a:solidFill>
                <a:latin typeface="Montserat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C8AA36F-0E3D-4D65-357A-AC0D8E6C2A4C}"/>
                </a:ext>
              </a:extLst>
            </p:cNvPr>
            <p:cNvSpPr txBox="1"/>
            <p:nvPr/>
          </p:nvSpPr>
          <p:spPr>
            <a:xfrm>
              <a:off x="0" y="3574818"/>
              <a:ext cx="3046808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600" dirty="0" err="1">
                  <a:solidFill>
                    <a:schemeClr val="bg1"/>
                  </a:solidFill>
                </a:rPr>
                <a:t>BillingOnline</a:t>
              </a:r>
              <a:r>
                <a:rPr lang="de-CH" sz="1600" dirty="0">
                  <a:solidFill>
                    <a:schemeClr val="bg1"/>
                  </a:solidFill>
                </a:rPr>
                <a:t> Developer Experience der </a:t>
              </a:r>
              <a:r>
                <a:rPr lang="de-CH" sz="2400" dirty="0">
                  <a:solidFill>
                    <a:schemeClr val="bg1"/>
                  </a:solidFill>
                </a:rPr>
                <a:t>Vergangenheit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8418155-1AD1-6A0F-F9E0-667DD1A41739}"/>
                </a:ext>
              </a:extLst>
            </p:cNvPr>
            <p:cNvSpPr txBox="1"/>
            <p:nvPr/>
          </p:nvSpPr>
          <p:spPr>
            <a:xfrm>
              <a:off x="-19675" y="-2869"/>
              <a:ext cx="3046809" cy="2308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5000" dirty="0">
                  <a:solidFill>
                    <a:schemeClr val="bg1"/>
                  </a:solidFill>
                  <a:latin typeface="Montserat"/>
                </a:rPr>
                <a:t>A</a:t>
              </a:r>
            </a:p>
          </p:txBody>
        </p:sp>
        <p:pic>
          <p:nvPicPr>
            <p:cNvPr id="70" name="Graphic 69" descr="Circles with lines with solid fill">
              <a:extLst>
                <a:ext uri="{FF2B5EF4-FFF2-40B4-BE49-F238E27FC236}">
                  <a16:creationId xmlns:a16="http://schemas.microsoft.com/office/drawing/2014/main" id="{8B4682AC-AC2F-0DCB-0C77-22B2CB499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9860" y="5218096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EC406B-DE6A-FD33-1576-17FAED67DA4D}"/>
              </a:ext>
            </a:extLst>
          </p:cNvPr>
          <p:cNvGrpSpPr/>
          <p:nvPr/>
        </p:nvGrpSpPr>
        <p:grpSpPr>
          <a:xfrm>
            <a:off x="-8819558" y="-2869"/>
            <a:ext cx="3070620" cy="6163616"/>
            <a:chOff x="-8819558" y="-2869"/>
            <a:chExt cx="3070620" cy="616361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EED8700-1D2E-2ACF-F701-08D2F302901C}"/>
                </a:ext>
              </a:extLst>
            </p:cNvPr>
            <p:cNvGrpSpPr/>
            <p:nvPr/>
          </p:nvGrpSpPr>
          <p:grpSpPr>
            <a:xfrm>
              <a:off x="-8819558" y="-2869"/>
              <a:ext cx="3070620" cy="4198934"/>
              <a:chOff x="6077542" y="-2869"/>
              <a:chExt cx="3070620" cy="4198934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7443321-8AC3-9BE8-43C8-72F125AC94D4}"/>
                  </a:ext>
                </a:extLst>
              </p:cNvPr>
              <p:cNvSpPr txBox="1"/>
              <p:nvPr/>
            </p:nvSpPr>
            <p:spPr>
              <a:xfrm>
                <a:off x="6083493" y="2855914"/>
                <a:ext cx="304680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CH" sz="3600" b="1" dirty="0">
                    <a:latin typeface="Montserat"/>
                  </a:rPr>
                  <a:t>Übergang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F00F034-0FEF-5177-925E-9C5170829D59}"/>
                  </a:ext>
                </a:extLst>
              </p:cNvPr>
              <p:cNvSpPr txBox="1"/>
              <p:nvPr/>
            </p:nvSpPr>
            <p:spPr>
              <a:xfrm>
                <a:off x="6101354" y="3580512"/>
                <a:ext cx="304680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CH" sz="2400" dirty="0"/>
                  <a:t>Vorgehen</a:t>
                </a:r>
                <a:r>
                  <a:rPr lang="de-CH" sz="1600" dirty="0"/>
                  <a:t> beim Wechsel vom </a:t>
                </a:r>
                <a:r>
                  <a:rPr lang="de-CH" sz="1600" dirty="0" err="1"/>
                  <a:t>Poly</a:t>
                </a:r>
                <a:r>
                  <a:rPr lang="de-CH" sz="1600" dirty="0"/>
                  <a:t> zum </a:t>
                </a:r>
                <a:r>
                  <a:rPr lang="de-CH" sz="1600" dirty="0" err="1"/>
                  <a:t>Monorepo</a:t>
                </a:r>
                <a:endParaRPr lang="de-CH" sz="24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E50FC9F-E01B-9815-B9AD-D2F3A42771A1}"/>
                  </a:ext>
                </a:extLst>
              </p:cNvPr>
              <p:cNvSpPr txBox="1"/>
              <p:nvPr/>
            </p:nvSpPr>
            <p:spPr>
              <a:xfrm>
                <a:off x="6077542" y="-2869"/>
                <a:ext cx="3046809" cy="23083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CH" sz="15000" dirty="0">
                    <a:latin typeface="Montserat"/>
                  </a:rPr>
                  <a:t>C</a:t>
                </a:r>
              </a:p>
            </p:txBody>
          </p:sp>
        </p:grpSp>
        <p:pic>
          <p:nvPicPr>
            <p:cNvPr id="4" name="Graphic 3" descr="Chess pieces with solid fill">
              <a:extLst>
                <a:ext uri="{FF2B5EF4-FFF2-40B4-BE49-F238E27FC236}">
                  <a16:creationId xmlns:a16="http://schemas.microsoft.com/office/drawing/2014/main" id="{D8CC9289-798C-7EB0-8333-A4FC7F34E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7758910" y="5246347"/>
              <a:ext cx="914400" cy="914400"/>
            </a:xfrm>
            <a:prstGeom prst="rect">
              <a:avLst/>
            </a:prstGeom>
          </p:spPr>
        </p:pic>
      </p:grpSp>
      <p:pic>
        <p:nvPicPr>
          <p:cNvPr id="15" name="Grafik 9">
            <a:extLst>
              <a:ext uri="{FF2B5EF4-FFF2-40B4-BE49-F238E27FC236}">
                <a16:creationId xmlns:a16="http://schemas.microsoft.com/office/drawing/2014/main" id="{1F8A5226-930E-D92B-9FDA-9C4A890483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16" name="Datumsplatzhalter 3">
            <a:extLst>
              <a:ext uri="{FF2B5EF4-FFF2-40B4-BE49-F238E27FC236}">
                <a16:creationId xmlns:a16="http://schemas.microsoft.com/office/drawing/2014/main" id="{17C1A370-721F-8D91-F086-0B0D365896E4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17" name="Fußzeilenplatzhalter 4">
            <a:extLst>
              <a:ext uri="{FF2B5EF4-FFF2-40B4-BE49-F238E27FC236}">
                <a16:creationId xmlns:a16="http://schemas.microsoft.com/office/drawing/2014/main" id="{C738BCBF-0237-70F0-0D23-935DED58D30B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rgbClr val="FF8D21"/>
                </a:solidFill>
              </a:rPr>
              <a:t>WE KNOW HOW.</a:t>
            </a:r>
          </a:p>
        </p:txBody>
      </p:sp>
      <p:sp>
        <p:nvSpPr>
          <p:cNvPr id="18" name="Foliennummernplatzhalter 5">
            <a:extLst>
              <a:ext uri="{FF2B5EF4-FFF2-40B4-BE49-F238E27FC236}">
                <a16:creationId xmlns:a16="http://schemas.microsoft.com/office/drawing/2014/main" id="{88A561AB-C024-A290-49EC-1E0594ECF1C6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2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73977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56BFD-B06D-8264-9094-A5A6D0E03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merci..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1753F-0EB7-880A-9716-65168B82BE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mit sonnigen </a:t>
            </a:r>
            <a:r>
              <a:rPr lang="de-CH" dirty="0"/>
              <a:t>Grüssen aus dem Wallis!</a:t>
            </a:r>
          </a:p>
        </p:txBody>
      </p:sp>
      <p:pic>
        <p:nvPicPr>
          <p:cNvPr id="4" name="Grafik 9">
            <a:extLst>
              <a:ext uri="{FF2B5EF4-FFF2-40B4-BE49-F238E27FC236}">
                <a16:creationId xmlns:a16="http://schemas.microsoft.com/office/drawing/2014/main" id="{6EC38433-EBC0-324F-1514-64CF821AC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731D474-0A4A-6D4A-EC55-D54946FEDBA3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26B19231-1EF6-53DC-003D-8D6130517E91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rgbClr val="FF8D21"/>
                </a:solidFill>
              </a:rPr>
              <a:t>WE KNOW HOW.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4E2BC79-2AA8-0104-0B19-71BAC1893749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20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61873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0A4FC4-A397-8FB3-43F6-6C8C96CE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B38C-007B-45EE-90E4-22D1B8987C2C}" type="datetime1">
              <a:rPr lang="de-CH" smtClean="0"/>
              <a:t>12.11.2024</a:t>
            </a:fld>
            <a:endParaRPr lang="de-C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23FCC-900E-B0D0-CA05-70A332CE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WE KNOW HOW.</a:t>
            </a:r>
            <a:endParaRPr lang="de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234633-5F4B-DE90-86F3-BCFD4656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E00E2-F08D-429A-AD9B-1ECBEC02F4DB}" type="slidenum">
              <a:rPr lang="de-CH" smtClean="0"/>
              <a:t>3</a:t>
            </a:fld>
            <a:endParaRPr lang="de-C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18465F-6D29-C4A9-34EE-CF8B2B07A5BD}"/>
              </a:ext>
            </a:extLst>
          </p:cNvPr>
          <p:cNvSpPr/>
          <p:nvPr/>
        </p:nvSpPr>
        <p:spPr>
          <a:xfrm>
            <a:off x="9123757" y="0"/>
            <a:ext cx="3068243" cy="6858000"/>
          </a:xfrm>
          <a:prstGeom prst="rect">
            <a:avLst/>
          </a:prstGeom>
          <a:solidFill>
            <a:srgbClr val="FFCD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2C890-5DCA-ACB6-5620-535FA73043F9}"/>
              </a:ext>
            </a:extLst>
          </p:cNvPr>
          <p:cNvSpPr/>
          <p:nvPr/>
        </p:nvSpPr>
        <p:spPr>
          <a:xfrm>
            <a:off x="6076948" y="0"/>
            <a:ext cx="3047999" cy="6858000"/>
          </a:xfrm>
          <a:prstGeom prst="rect">
            <a:avLst/>
          </a:prstGeom>
          <a:solidFill>
            <a:srgbClr val="FFB7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C84D6A09-1A69-9ADD-51B0-886F2A06B45B}"/>
              </a:ext>
            </a:extLst>
          </p:cNvPr>
          <p:cNvSpPr/>
          <p:nvPr/>
        </p:nvSpPr>
        <p:spPr>
          <a:xfrm rot="5400000">
            <a:off x="8831129" y="831069"/>
            <a:ext cx="934727" cy="364049"/>
          </a:xfrm>
          <a:prstGeom prst="triangle">
            <a:avLst/>
          </a:prstGeom>
          <a:solidFill>
            <a:srgbClr val="FFB7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A177AE-6770-BA69-8B58-F318E65C4A19}"/>
              </a:ext>
            </a:extLst>
          </p:cNvPr>
          <p:cNvSpPr/>
          <p:nvPr/>
        </p:nvSpPr>
        <p:spPr>
          <a:xfrm>
            <a:off x="3028949" y="0"/>
            <a:ext cx="3047999" cy="6858000"/>
          </a:xfrm>
          <a:prstGeom prst="rect">
            <a:avLst/>
          </a:prstGeom>
          <a:solidFill>
            <a:srgbClr val="FFA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EB5B78FC-7056-E7FC-1648-1AE77E45B270}"/>
              </a:ext>
            </a:extLst>
          </p:cNvPr>
          <p:cNvSpPr/>
          <p:nvPr/>
        </p:nvSpPr>
        <p:spPr>
          <a:xfrm rot="5400000">
            <a:off x="5766973" y="831069"/>
            <a:ext cx="934727" cy="364049"/>
          </a:xfrm>
          <a:prstGeom prst="triangle">
            <a:avLst/>
          </a:prstGeom>
          <a:solidFill>
            <a:srgbClr val="FFA6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7B06A5-F6EA-41EA-364E-9CC63E49043A}"/>
              </a:ext>
            </a:extLst>
          </p:cNvPr>
          <p:cNvSpPr/>
          <p:nvPr/>
        </p:nvSpPr>
        <p:spPr>
          <a:xfrm>
            <a:off x="-17860" y="0"/>
            <a:ext cx="3047999" cy="6858000"/>
          </a:xfrm>
          <a:prstGeom prst="rect">
            <a:avLst/>
          </a:prstGeom>
          <a:solidFill>
            <a:srgbClr val="FF8D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0E0D0C9-6CDB-9240-7E52-FC0116C6C647}"/>
              </a:ext>
            </a:extLst>
          </p:cNvPr>
          <p:cNvSpPr/>
          <p:nvPr/>
        </p:nvSpPr>
        <p:spPr>
          <a:xfrm rot="5400000">
            <a:off x="2728101" y="831069"/>
            <a:ext cx="934727" cy="364049"/>
          </a:xfrm>
          <a:prstGeom prst="triangle">
            <a:avLst/>
          </a:prstGeom>
          <a:solidFill>
            <a:srgbClr val="FF8D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92EFBB0-495B-BA0B-1D6E-C9742C641240}"/>
              </a:ext>
            </a:extLst>
          </p:cNvPr>
          <p:cNvSpPr/>
          <p:nvPr/>
        </p:nvSpPr>
        <p:spPr>
          <a:xfrm rot="5400000">
            <a:off x="11869748" y="831069"/>
            <a:ext cx="934727" cy="364049"/>
          </a:xfrm>
          <a:prstGeom prst="triangle">
            <a:avLst/>
          </a:prstGeom>
          <a:solidFill>
            <a:srgbClr val="FFCD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 err="1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B46DA2-CA31-635B-790B-C5F032C08FC4}"/>
              </a:ext>
            </a:extLst>
          </p:cNvPr>
          <p:cNvGrpSpPr/>
          <p:nvPr/>
        </p:nvGrpSpPr>
        <p:grpSpPr>
          <a:xfrm>
            <a:off x="9114825" y="-2869"/>
            <a:ext cx="3103966" cy="6135365"/>
            <a:chOff x="9114825" y="-2869"/>
            <a:chExt cx="3103966" cy="61353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D1F988-4E2A-6950-B356-852D2D31AE62}"/>
                </a:ext>
              </a:extLst>
            </p:cNvPr>
            <p:cNvSpPr txBox="1"/>
            <p:nvPr/>
          </p:nvSpPr>
          <p:spPr>
            <a:xfrm>
              <a:off x="9154122" y="2855914"/>
              <a:ext cx="304680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3600" b="1" dirty="0">
                  <a:latin typeface="Montserat"/>
                </a:rPr>
                <a:t>Wahl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849BD0-A83A-25B5-D15C-224372016AA9}"/>
                </a:ext>
              </a:extLst>
            </p:cNvPr>
            <p:cNvSpPr txBox="1"/>
            <p:nvPr/>
          </p:nvSpPr>
          <p:spPr>
            <a:xfrm>
              <a:off x="9171983" y="3580512"/>
              <a:ext cx="304680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600" dirty="0" err="1"/>
                <a:t>Poly</a:t>
              </a:r>
              <a:r>
                <a:rPr lang="de-CH" sz="1600" dirty="0"/>
                <a:t> oder </a:t>
              </a:r>
              <a:r>
                <a:rPr lang="de-CH" sz="1600" dirty="0" err="1"/>
                <a:t>Monorepo</a:t>
              </a:r>
              <a:r>
                <a:rPr lang="de-CH" sz="1600" dirty="0"/>
                <a:t>?</a:t>
              </a:r>
              <a:endParaRPr lang="de-CH" sz="24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2A06626-0C4C-B716-FAAE-3BDE772ED844}"/>
                </a:ext>
              </a:extLst>
            </p:cNvPr>
            <p:cNvSpPr txBox="1"/>
            <p:nvPr/>
          </p:nvSpPr>
          <p:spPr>
            <a:xfrm>
              <a:off x="9114825" y="-2869"/>
              <a:ext cx="3061990" cy="2308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5000" dirty="0">
                  <a:latin typeface="Montserat"/>
                </a:rPr>
                <a:t>D</a:t>
              </a:r>
            </a:p>
          </p:txBody>
        </p:sp>
        <p:pic>
          <p:nvPicPr>
            <p:cNvPr id="40" name="Graphic 39" descr="Right pointing backhand index with solid fill">
              <a:extLst>
                <a:ext uri="{FF2B5EF4-FFF2-40B4-BE49-F238E27FC236}">
                  <a16:creationId xmlns:a16="http://schemas.microsoft.com/office/drawing/2014/main" id="{B747F120-197D-F4D3-768A-49CA7C331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64841" y="5218096"/>
              <a:ext cx="914400" cy="91440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ED1195A-E8DF-9BBB-C96B-E11143A09AEA}"/>
              </a:ext>
            </a:extLst>
          </p:cNvPr>
          <p:cNvGrpSpPr/>
          <p:nvPr/>
        </p:nvGrpSpPr>
        <p:grpSpPr>
          <a:xfrm>
            <a:off x="3018824" y="0"/>
            <a:ext cx="3064669" cy="6135365"/>
            <a:chOff x="3020017" y="-2869"/>
            <a:chExt cx="3064669" cy="61353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22506B7-8201-67BD-80D4-A8754ACE466E}"/>
                </a:ext>
              </a:extLst>
            </p:cNvPr>
            <p:cNvSpPr txBox="1"/>
            <p:nvPr/>
          </p:nvSpPr>
          <p:spPr>
            <a:xfrm>
              <a:off x="3020017" y="2855914"/>
              <a:ext cx="304680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3600" b="1" dirty="0" err="1">
                  <a:latin typeface="Montserat"/>
                </a:rPr>
                <a:t>Monorepo</a:t>
              </a:r>
              <a:endParaRPr lang="de-CH" sz="3600" b="1" dirty="0">
                <a:latin typeface="Montserat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D31B72-0FEB-CA20-04C2-B27F186CC7CC}"/>
                </a:ext>
              </a:extLst>
            </p:cNvPr>
            <p:cNvSpPr txBox="1"/>
            <p:nvPr/>
          </p:nvSpPr>
          <p:spPr>
            <a:xfrm>
              <a:off x="3037878" y="3580512"/>
              <a:ext cx="3046808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600" dirty="0" err="1"/>
                <a:t>BillingOnline</a:t>
              </a:r>
              <a:r>
                <a:rPr lang="de-CH" sz="1600" dirty="0"/>
                <a:t> Developer Experience der </a:t>
              </a:r>
              <a:br>
                <a:rPr lang="de-CH" sz="1600" dirty="0"/>
              </a:br>
              <a:r>
                <a:rPr lang="de-CH" sz="2400" dirty="0"/>
                <a:t>Gegenwart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4A9F1F-10B2-092D-38EB-D82151F3775F}"/>
                </a:ext>
              </a:extLst>
            </p:cNvPr>
            <p:cNvSpPr txBox="1"/>
            <p:nvPr/>
          </p:nvSpPr>
          <p:spPr>
            <a:xfrm>
              <a:off x="3025078" y="-2869"/>
              <a:ext cx="3046809" cy="2308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5000" dirty="0">
                  <a:latin typeface="Montserat"/>
                </a:rPr>
                <a:t>B</a:t>
              </a:r>
            </a:p>
          </p:txBody>
        </p:sp>
        <p:pic>
          <p:nvPicPr>
            <p:cNvPr id="42" name="Graphic 41" descr="Atom with solid fill">
              <a:extLst>
                <a:ext uri="{FF2B5EF4-FFF2-40B4-BE49-F238E27FC236}">
                  <a16:creationId xmlns:a16="http://schemas.microsoft.com/office/drawing/2014/main" id="{DD6274EF-9C3A-5FFF-095A-EBDC82E5D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84025" y="5218096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440C283-0D16-0277-25BE-9CFEC1BC10FA}"/>
              </a:ext>
            </a:extLst>
          </p:cNvPr>
          <p:cNvGrpSpPr/>
          <p:nvPr/>
        </p:nvGrpSpPr>
        <p:grpSpPr>
          <a:xfrm>
            <a:off x="-19675" y="-2869"/>
            <a:ext cx="3066483" cy="6135365"/>
            <a:chOff x="-19675" y="-2869"/>
            <a:chExt cx="3066483" cy="61353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33AC873-CB46-56EE-537A-E4414DBFBDCB}"/>
                </a:ext>
              </a:extLst>
            </p:cNvPr>
            <p:cNvSpPr txBox="1"/>
            <p:nvPr/>
          </p:nvSpPr>
          <p:spPr>
            <a:xfrm>
              <a:off x="-17861" y="2850220"/>
              <a:ext cx="304680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3600" b="1" dirty="0" err="1">
                  <a:latin typeface="Montserat"/>
                </a:rPr>
                <a:t>Polyrepo</a:t>
              </a:r>
              <a:endParaRPr lang="de-CH" sz="3600" b="1" dirty="0">
                <a:latin typeface="Montserat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FC89EC-1FDE-492F-ED23-1F2FA6333C3D}"/>
                </a:ext>
              </a:extLst>
            </p:cNvPr>
            <p:cNvSpPr txBox="1"/>
            <p:nvPr/>
          </p:nvSpPr>
          <p:spPr>
            <a:xfrm>
              <a:off x="0" y="3574818"/>
              <a:ext cx="3046808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600" dirty="0" err="1"/>
                <a:t>BillingOnline</a:t>
              </a:r>
              <a:r>
                <a:rPr lang="de-CH" sz="1600" dirty="0"/>
                <a:t> Developer Experience der </a:t>
              </a:r>
              <a:r>
                <a:rPr lang="de-CH" sz="2400" dirty="0"/>
                <a:t>Vergangenheit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EC5E75A-9D90-7C33-4449-6361EB93AF88}"/>
                </a:ext>
              </a:extLst>
            </p:cNvPr>
            <p:cNvSpPr txBox="1"/>
            <p:nvPr/>
          </p:nvSpPr>
          <p:spPr>
            <a:xfrm>
              <a:off x="-19675" y="-2869"/>
              <a:ext cx="3046809" cy="23083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CH" sz="15000" dirty="0">
                  <a:latin typeface="Montserat"/>
                </a:rPr>
                <a:t>A</a:t>
              </a:r>
            </a:p>
          </p:txBody>
        </p:sp>
        <p:pic>
          <p:nvPicPr>
            <p:cNvPr id="44" name="Graphic 43" descr="Circles with lines with solid fill">
              <a:extLst>
                <a:ext uri="{FF2B5EF4-FFF2-40B4-BE49-F238E27FC236}">
                  <a16:creationId xmlns:a16="http://schemas.microsoft.com/office/drawing/2014/main" id="{0EB47575-6C0D-7DB6-EEC4-85F1618E9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29860" y="5218096"/>
              <a:ext cx="914400" cy="9144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7D5FEE4-352E-D511-C5DC-FEED855A4F2D}"/>
              </a:ext>
            </a:extLst>
          </p:cNvPr>
          <p:cNvGrpSpPr/>
          <p:nvPr/>
        </p:nvGrpSpPr>
        <p:grpSpPr>
          <a:xfrm>
            <a:off x="6077542" y="-2869"/>
            <a:ext cx="3070620" cy="6163616"/>
            <a:chOff x="6077542" y="-2869"/>
            <a:chExt cx="3070620" cy="616361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8E2F83C-160E-6A13-5F83-06FA8EC1CCE2}"/>
                </a:ext>
              </a:extLst>
            </p:cNvPr>
            <p:cNvGrpSpPr/>
            <p:nvPr/>
          </p:nvGrpSpPr>
          <p:grpSpPr>
            <a:xfrm>
              <a:off x="6077542" y="-2869"/>
              <a:ext cx="3070620" cy="4198934"/>
              <a:chOff x="6077542" y="-2869"/>
              <a:chExt cx="3070620" cy="4198934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5163A6E-5225-429F-09E7-30668E57886B}"/>
                  </a:ext>
                </a:extLst>
              </p:cNvPr>
              <p:cNvSpPr txBox="1"/>
              <p:nvPr/>
            </p:nvSpPr>
            <p:spPr>
              <a:xfrm>
                <a:off x="6083493" y="2855914"/>
                <a:ext cx="304680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CH" sz="3600" b="1" dirty="0">
                    <a:latin typeface="Montserat"/>
                  </a:rPr>
                  <a:t>Übergang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5F4CB65-6D30-8F2E-C7C4-DE89FA122C88}"/>
                  </a:ext>
                </a:extLst>
              </p:cNvPr>
              <p:cNvSpPr txBox="1"/>
              <p:nvPr/>
            </p:nvSpPr>
            <p:spPr>
              <a:xfrm>
                <a:off x="6101354" y="3580512"/>
                <a:ext cx="3046808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CH" sz="2400" dirty="0"/>
                  <a:t>Vorgehen</a:t>
                </a:r>
                <a:r>
                  <a:rPr lang="de-CH" sz="1600" dirty="0"/>
                  <a:t> beim Wechsel vom </a:t>
                </a:r>
                <a:r>
                  <a:rPr lang="de-CH" sz="1600" dirty="0" err="1"/>
                  <a:t>Poly</a:t>
                </a:r>
                <a:r>
                  <a:rPr lang="de-CH" sz="1600" dirty="0"/>
                  <a:t> zum </a:t>
                </a:r>
                <a:r>
                  <a:rPr lang="de-CH" sz="1600" dirty="0" err="1"/>
                  <a:t>Monorepo</a:t>
                </a:r>
                <a:endParaRPr lang="de-CH" sz="24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2E63927-6D92-1FD5-235C-97EEB3769461}"/>
                  </a:ext>
                </a:extLst>
              </p:cNvPr>
              <p:cNvSpPr txBox="1"/>
              <p:nvPr/>
            </p:nvSpPr>
            <p:spPr>
              <a:xfrm>
                <a:off x="6077542" y="-2869"/>
                <a:ext cx="3046809" cy="23083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CH" sz="15000" dirty="0">
                    <a:latin typeface="Montserat"/>
                  </a:rPr>
                  <a:t>C</a:t>
                </a:r>
              </a:p>
            </p:txBody>
          </p:sp>
        </p:grpSp>
        <p:pic>
          <p:nvPicPr>
            <p:cNvPr id="2" name="Graphic 1" descr="Chess pieces with solid fill">
              <a:extLst>
                <a:ext uri="{FF2B5EF4-FFF2-40B4-BE49-F238E27FC236}">
                  <a16:creationId xmlns:a16="http://schemas.microsoft.com/office/drawing/2014/main" id="{FA3B4350-0DFA-C34C-5661-AC1259245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67558" y="5246347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339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C20BFE-92A4-0998-E59F-090C0731E606}"/>
              </a:ext>
            </a:extLst>
          </p:cNvPr>
          <p:cNvSpPr/>
          <p:nvPr/>
        </p:nvSpPr>
        <p:spPr>
          <a:xfrm>
            <a:off x="0" y="0"/>
            <a:ext cx="12209860" cy="6858000"/>
          </a:xfrm>
          <a:prstGeom prst="rect">
            <a:avLst/>
          </a:prstGeom>
          <a:solidFill>
            <a:srgbClr val="FF8D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B7702-8294-D020-08C0-421B2B146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Ployrepo</a:t>
            </a:r>
            <a:endParaRPr lang="de-CH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A282080-858C-2088-1C35-B5A0C6C76F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sz="2400" dirty="0" err="1"/>
              <a:t>BillingOnline</a:t>
            </a:r>
            <a:r>
              <a:rPr lang="de-CH" sz="2400" dirty="0"/>
              <a:t> Developer Experience der </a:t>
            </a:r>
            <a:r>
              <a:rPr lang="de-CH" b="1" dirty="0"/>
              <a:t>Vergangenheit</a:t>
            </a:r>
          </a:p>
        </p:txBody>
      </p:sp>
      <p:pic>
        <p:nvPicPr>
          <p:cNvPr id="9" name="Graphic 8" descr="Circles with lines with solid fill">
            <a:extLst>
              <a:ext uri="{FF2B5EF4-FFF2-40B4-BE49-F238E27FC236}">
                <a16:creationId xmlns:a16="http://schemas.microsoft.com/office/drawing/2014/main" id="{1C5EA82C-7190-5285-F401-6F39A8D2C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000" y="127000"/>
            <a:ext cx="914400" cy="914400"/>
          </a:xfrm>
          <a:prstGeom prst="rect">
            <a:avLst/>
          </a:prstGeom>
        </p:spPr>
      </p:pic>
      <p:pic>
        <p:nvPicPr>
          <p:cNvPr id="4" name="Grafik 9">
            <a:extLst>
              <a:ext uri="{FF2B5EF4-FFF2-40B4-BE49-F238E27FC236}">
                <a16:creationId xmlns:a16="http://schemas.microsoft.com/office/drawing/2014/main" id="{5102514A-794D-04F6-4A90-1DD303D91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0A13B08A-EA67-F53B-1B1C-12E71599D1E3}"/>
              </a:ext>
            </a:extLst>
          </p:cNvPr>
          <p:cNvSpPr txBox="1">
            <a:spLocks/>
          </p:cNvSpPr>
          <p:nvPr/>
        </p:nvSpPr>
        <p:spPr>
          <a:xfrm>
            <a:off x="933451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FE458814-5B5F-B883-DCD1-6992D4548CF4}"/>
              </a:ext>
            </a:extLst>
          </p:cNvPr>
          <p:cNvSpPr txBox="1">
            <a:spLocks/>
          </p:cNvSpPr>
          <p:nvPr/>
        </p:nvSpPr>
        <p:spPr>
          <a:xfrm>
            <a:off x="1585915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chemeClr val="tx1"/>
                </a:solidFill>
              </a:rPr>
              <a:t>WE KNOW HOW.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D94D344E-D94A-B0EE-F941-4544B3C4883A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4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19858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C20BFE-92A4-0998-E59F-090C0731E606}"/>
              </a:ext>
            </a:extLst>
          </p:cNvPr>
          <p:cNvSpPr/>
          <p:nvPr/>
        </p:nvSpPr>
        <p:spPr>
          <a:xfrm>
            <a:off x="-17860" y="0"/>
            <a:ext cx="1059260" cy="6858000"/>
          </a:xfrm>
          <a:prstGeom prst="rect">
            <a:avLst/>
          </a:prstGeom>
          <a:solidFill>
            <a:srgbClr val="FF8D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9243" name="Group 9242">
            <a:extLst>
              <a:ext uri="{FF2B5EF4-FFF2-40B4-BE49-F238E27FC236}">
                <a16:creationId xmlns:a16="http://schemas.microsoft.com/office/drawing/2014/main" id="{12A22E21-9D4C-98C3-A777-BA363778639E}"/>
              </a:ext>
            </a:extLst>
          </p:cNvPr>
          <p:cNvGrpSpPr/>
          <p:nvPr/>
        </p:nvGrpSpPr>
        <p:grpSpPr>
          <a:xfrm>
            <a:off x="3468687" y="584200"/>
            <a:ext cx="5254625" cy="5334000"/>
            <a:chOff x="3095625" y="584200"/>
            <a:chExt cx="5254625" cy="5334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6DC419-1CD7-B551-5377-19F0D5ED62E4}"/>
                </a:ext>
              </a:extLst>
            </p:cNvPr>
            <p:cNvSpPr/>
            <p:nvPr/>
          </p:nvSpPr>
          <p:spPr>
            <a:xfrm>
              <a:off x="4924425" y="584200"/>
              <a:ext cx="1600200" cy="1600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A</a:t>
              </a:r>
            </a:p>
          </p:txBody>
        </p:sp>
        <p:cxnSp>
          <p:nvCxnSpPr>
            <p:cNvPr id="9216" name="Straight Arrow Connector 9215">
              <a:extLst>
                <a:ext uri="{FF2B5EF4-FFF2-40B4-BE49-F238E27FC236}">
                  <a16:creationId xmlns:a16="http://schemas.microsoft.com/office/drawing/2014/main" id="{4CC7E2D4-1002-5B80-0FF0-E3426C532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4425" y="5118100"/>
              <a:ext cx="1600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29" name="Oval 9228">
              <a:extLst>
                <a:ext uri="{FF2B5EF4-FFF2-40B4-BE49-F238E27FC236}">
                  <a16:creationId xmlns:a16="http://schemas.microsoft.com/office/drawing/2014/main" id="{5CC4526F-6908-D9D6-A582-AA075E1D7845}"/>
                </a:ext>
              </a:extLst>
            </p:cNvPr>
            <p:cNvSpPr/>
            <p:nvPr/>
          </p:nvSpPr>
          <p:spPr>
            <a:xfrm>
              <a:off x="3095625" y="2184400"/>
              <a:ext cx="1600200" cy="1600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B</a:t>
              </a:r>
            </a:p>
          </p:txBody>
        </p:sp>
        <p:sp>
          <p:nvSpPr>
            <p:cNvPr id="9230" name="Oval 9229">
              <a:extLst>
                <a:ext uri="{FF2B5EF4-FFF2-40B4-BE49-F238E27FC236}">
                  <a16:creationId xmlns:a16="http://schemas.microsoft.com/office/drawing/2014/main" id="{9A2C0F01-C972-BB90-54F9-633C127F73D5}"/>
                </a:ext>
              </a:extLst>
            </p:cNvPr>
            <p:cNvSpPr/>
            <p:nvPr/>
          </p:nvSpPr>
          <p:spPr>
            <a:xfrm>
              <a:off x="3095625" y="4318000"/>
              <a:ext cx="1600200" cy="1600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C</a:t>
              </a:r>
            </a:p>
          </p:txBody>
        </p:sp>
        <p:sp>
          <p:nvSpPr>
            <p:cNvPr id="9231" name="Oval 9230">
              <a:extLst>
                <a:ext uri="{FF2B5EF4-FFF2-40B4-BE49-F238E27FC236}">
                  <a16:creationId xmlns:a16="http://schemas.microsoft.com/office/drawing/2014/main" id="{7D6A10E6-7BC3-6A75-8E6E-88228B8D67C3}"/>
                </a:ext>
              </a:extLst>
            </p:cNvPr>
            <p:cNvSpPr/>
            <p:nvPr/>
          </p:nvSpPr>
          <p:spPr>
            <a:xfrm>
              <a:off x="6750050" y="4318000"/>
              <a:ext cx="1600200" cy="1600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D</a:t>
              </a:r>
            </a:p>
          </p:txBody>
        </p:sp>
        <p:cxnSp>
          <p:nvCxnSpPr>
            <p:cNvPr id="9236" name="Straight Arrow Connector 9235">
              <a:extLst>
                <a:ext uri="{FF2B5EF4-FFF2-40B4-BE49-F238E27FC236}">
                  <a16:creationId xmlns:a16="http://schemas.microsoft.com/office/drawing/2014/main" id="{B2D568F4-90E9-4FA1-284C-FDA48ADCA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2184400"/>
              <a:ext cx="1228725" cy="2019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8" name="Straight Arrow Connector 9237">
              <a:extLst>
                <a:ext uri="{FF2B5EF4-FFF2-40B4-BE49-F238E27FC236}">
                  <a16:creationId xmlns:a16="http://schemas.microsoft.com/office/drawing/2014/main" id="{F0EE0105-76EF-D371-525F-4A967EE90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2445" y="1739900"/>
              <a:ext cx="611980" cy="495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1" name="Straight Arrow Connector 9240">
              <a:extLst>
                <a:ext uri="{FF2B5EF4-FFF2-40B4-BE49-F238E27FC236}">
                  <a16:creationId xmlns:a16="http://schemas.microsoft.com/office/drawing/2014/main" id="{8C67F3C4-1BAE-9798-0B8A-FC70DED5A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5725" y="3924300"/>
              <a:ext cx="0" cy="29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F609C6-CB24-7566-B985-5A0AEB86CCD3}"/>
              </a:ext>
            </a:extLst>
          </p:cNvPr>
          <p:cNvSpPr txBox="1"/>
          <p:nvPr/>
        </p:nvSpPr>
        <p:spPr>
          <a:xfrm rot="16200000">
            <a:off x="-1011635" y="3152001"/>
            <a:ext cx="30468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3600" b="1" dirty="0" err="1">
                <a:latin typeface="Montserat"/>
              </a:rPr>
              <a:t>Polyrepo</a:t>
            </a:r>
            <a:endParaRPr lang="de-CH" sz="3600" b="1" dirty="0">
              <a:latin typeface="Montserat"/>
            </a:endParaRPr>
          </a:p>
        </p:txBody>
      </p:sp>
      <p:pic>
        <p:nvPicPr>
          <p:cNvPr id="3" name="Graphic 2" descr="Circles with lines with solid fill">
            <a:extLst>
              <a:ext uri="{FF2B5EF4-FFF2-40B4-BE49-F238E27FC236}">
                <a16:creationId xmlns:a16="http://schemas.microsoft.com/office/drawing/2014/main" id="{F0281821-AFE7-494B-6750-69A29B33F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69" y="127000"/>
            <a:ext cx="914400" cy="914400"/>
          </a:xfrm>
          <a:prstGeom prst="rect">
            <a:avLst/>
          </a:prstGeom>
        </p:spPr>
      </p:pic>
      <p:pic>
        <p:nvPicPr>
          <p:cNvPr id="4" name="Grafik 9">
            <a:extLst>
              <a:ext uri="{FF2B5EF4-FFF2-40B4-BE49-F238E27FC236}">
                <a16:creationId xmlns:a16="http://schemas.microsoft.com/office/drawing/2014/main" id="{2374FAA6-B548-0EDE-D044-1B2E7A927D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5" name="Datumsplatzhalter 3">
            <a:extLst>
              <a:ext uri="{FF2B5EF4-FFF2-40B4-BE49-F238E27FC236}">
                <a16:creationId xmlns:a16="http://schemas.microsoft.com/office/drawing/2014/main" id="{8B64B2DF-D456-04F9-011D-34A8D644BB03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EA2BD1A9-83C5-325D-ABDB-D2ACD7223792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rgbClr val="FF8D21"/>
                </a:solidFill>
              </a:rPr>
              <a:t>WE KNOW HOW.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35C22CBC-7E8E-2657-E8E3-DF91E602761A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5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10538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C20BFE-92A4-0998-E59F-090C0731E606}"/>
              </a:ext>
            </a:extLst>
          </p:cNvPr>
          <p:cNvSpPr/>
          <p:nvPr/>
        </p:nvSpPr>
        <p:spPr>
          <a:xfrm>
            <a:off x="-17860" y="0"/>
            <a:ext cx="1059260" cy="6858000"/>
          </a:xfrm>
          <a:prstGeom prst="rect">
            <a:avLst/>
          </a:prstGeom>
          <a:solidFill>
            <a:srgbClr val="FF8D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9243" name="Group 9242">
            <a:extLst>
              <a:ext uri="{FF2B5EF4-FFF2-40B4-BE49-F238E27FC236}">
                <a16:creationId xmlns:a16="http://schemas.microsoft.com/office/drawing/2014/main" id="{12A22E21-9D4C-98C3-A777-BA363778639E}"/>
              </a:ext>
            </a:extLst>
          </p:cNvPr>
          <p:cNvGrpSpPr/>
          <p:nvPr/>
        </p:nvGrpSpPr>
        <p:grpSpPr>
          <a:xfrm>
            <a:off x="3468687" y="584200"/>
            <a:ext cx="5254625" cy="5334000"/>
            <a:chOff x="3095625" y="584200"/>
            <a:chExt cx="5254625" cy="5334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6DC419-1CD7-B551-5377-19F0D5ED62E4}"/>
                </a:ext>
              </a:extLst>
            </p:cNvPr>
            <p:cNvSpPr/>
            <p:nvPr/>
          </p:nvSpPr>
          <p:spPr>
            <a:xfrm>
              <a:off x="4924425" y="584200"/>
              <a:ext cx="1600200" cy="1600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A</a:t>
              </a:r>
            </a:p>
          </p:txBody>
        </p:sp>
        <p:cxnSp>
          <p:nvCxnSpPr>
            <p:cNvPr id="9216" name="Straight Arrow Connector 9215">
              <a:extLst>
                <a:ext uri="{FF2B5EF4-FFF2-40B4-BE49-F238E27FC236}">
                  <a16:creationId xmlns:a16="http://schemas.microsoft.com/office/drawing/2014/main" id="{4CC7E2D4-1002-5B80-0FF0-E3426C532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4425" y="5118100"/>
              <a:ext cx="1600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29" name="Oval 9228">
              <a:extLst>
                <a:ext uri="{FF2B5EF4-FFF2-40B4-BE49-F238E27FC236}">
                  <a16:creationId xmlns:a16="http://schemas.microsoft.com/office/drawing/2014/main" id="{5CC4526F-6908-D9D6-A582-AA075E1D7845}"/>
                </a:ext>
              </a:extLst>
            </p:cNvPr>
            <p:cNvSpPr/>
            <p:nvPr/>
          </p:nvSpPr>
          <p:spPr>
            <a:xfrm>
              <a:off x="3095625" y="2184400"/>
              <a:ext cx="1600200" cy="1600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B</a:t>
              </a:r>
            </a:p>
          </p:txBody>
        </p:sp>
        <p:sp>
          <p:nvSpPr>
            <p:cNvPr id="9230" name="Oval 9229">
              <a:extLst>
                <a:ext uri="{FF2B5EF4-FFF2-40B4-BE49-F238E27FC236}">
                  <a16:creationId xmlns:a16="http://schemas.microsoft.com/office/drawing/2014/main" id="{9A2C0F01-C972-BB90-54F9-633C127F73D5}"/>
                </a:ext>
              </a:extLst>
            </p:cNvPr>
            <p:cNvSpPr/>
            <p:nvPr/>
          </p:nvSpPr>
          <p:spPr>
            <a:xfrm>
              <a:off x="3095625" y="4318000"/>
              <a:ext cx="1600200" cy="1600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C</a:t>
              </a:r>
            </a:p>
          </p:txBody>
        </p:sp>
        <p:sp>
          <p:nvSpPr>
            <p:cNvPr id="9231" name="Oval 9230">
              <a:extLst>
                <a:ext uri="{FF2B5EF4-FFF2-40B4-BE49-F238E27FC236}">
                  <a16:creationId xmlns:a16="http://schemas.microsoft.com/office/drawing/2014/main" id="{7D6A10E6-7BC3-6A75-8E6E-88228B8D67C3}"/>
                </a:ext>
              </a:extLst>
            </p:cNvPr>
            <p:cNvSpPr/>
            <p:nvPr/>
          </p:nvSpPr>
          <p:spPr>
            <a:xfrm>
              <a:off x="6750050" y="4318000"/>
              <a:ext cx="1600200" cy="16002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rgbClr val="FF8D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D</a:t>
              </a:r>
            </a:p>
          </p:txBody>
        </p:sp>
        <p:cxnSp>
          <p:nvCxnSpPr>
            <p:cNvPr id="9236" name="Straight Arrow Connector 9235">
              <a:extLst>
                <a:ext uri="{FF2B5EF4-FFF2-40B4-BE49-F238E27FC236}">
                  <a16:creationId xmlns:a16="http://schemas.microsoft.com/office/drawing/2014/main" id="{B2D568F4-90E9-4FA1-284C-FDA48ADCA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2184400"/>
              <a:ext cx="1228725" cy="2019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8" name="Straight Arrow Connector 9237">
              <a:extLst>
                <a:ext uri="{FF2B5EF4-FFF2-40B4-BE49-F238E27FC236}">
                  <a16:creationId xmlns:a16="http://schemas.microsoft.com/office/drawing/2014/main" id="{F0EE0105-76EF-D371-525F-4A967EE90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2445" y="1739900"/>
              <a:ext cx="611980" cy="495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1" name="Straight Arrow Connector 9240">
              <a:extLst>
                <a:ext uri="{FF2B5EF4-FFF2-40B4-BE49-F238E27FC236}">
                  <a16:creationId xmlns:a16="http://schemas.microsoft.com/office/drawing/2014/main" id="{8C67F3C4-1BAE-9798-0B8A-FC70DED5A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5725" y="3924300"/>
              <a:ext cx="0" cy="29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8D7B0A-F0B8-AAA4-41D4-C52CD3507D33}"/>
              </a:ext>
            </a:extLst>
          </p:cNvPr>
          <p:cNvSpPr txBox="1"/>
          <p:nvPr/>
        </p:nvSpPr>
        <p:spPr>
          <a:xfrm>
            <a:off x="8847137" y="4933434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rgbClr val="FF8D21"/>
                </a:solidFill>
              </a:rPr>
              <a:t>Codeänderung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08C7D-03E4-B991-E486-CE7644EED849}"/>
              </a:ext>
            </a:extLst>
          </p:cNvPr>
          <p:cNvSpPr txBox="1"/>
          <p:nvPr/>
        </p:nvSpPr>
        <p:spPr>
          <a:xfrm rot="16200000">
            <a:off x="-1011635" y="3152001"/>
            <a:ext cx="30468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3600" b="1" dirty="0" err="1">
                <a:latin typeface="Montserat"/>
              </a:rPr>
              <a:t>Polyrepo</a:t>
            </a:r>
            <a:endParaRPr lang="de-CH" sz="3600" b="1" dirty="0">
              <a:latin typeface="Montserat"/>
            </a:endParaRPr>
          </a:p>
        </p:txBody>
      </p:sp>
      <p:pic>
        <p:nvPicPr>
          <p:cNvPr id="4" name="Graphic 3" descr="Circles with lines with solid fill">
            <a:extLst>
              <a:ext uri="{FF2B5EF4-FFF2-40B4-BE49-F238E27FC236}">
                <a16:creationId xmlns:a16="http://schemas.microsoft.com/office/drawing/2014/main" id="{0A86A9A8-7DC7-F602-4EAD-89F77E144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69" y="127000"/>
            <a:ext cx="914400" cy="9144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D80B43B-B027-91BD-3B68-E6EB67DBA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11" name="Datumsplatzhalter 3">
            <a:extLst>
              <a:ext uri="{FF2B5EF4-FFF2-40B4-BE49-F238E27FC236}">
                <a16:creationId xmlns:a16="http://schemas.microsoft.com/office/drawing/2014/main" id="{990B57AE-409B-BD4C-996C-B522CBD55F14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8C1C709B-3F84-2F18-4441-68E7CD45698E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rgbClr val="FF8D21"/>
                </a:solidFill>
              </a:rPr>
              <a:t>WE KNOW HOW.</a:t>
            </a:r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ABAADF44-E06B-348A-C1BD-61C52862CEE9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6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309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C20BFE-92A4-0998-E59F-090C0731E606}"/>
              </a:ext>
            </a:extLst>
          </p:cNvPr>
          <p:cNvSpPr/>
          <p:nvPr/>
        </p:nvSpPr>
        <p:spPr>
          <a:xfrm>
            <a:off x="-17860" y="0"/>
            <a:ext cx="1059260" cy="6858000"/>
          </a:xfrm>
          <a:prstGeom prst="rect">
            <a:avLst/>
          </a:prstGeom>
          <a:solidFill>
            <a:srgbClr val="FF8D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9243" name="Group 9242">
            <a:extLst>
              <a:ext uri="{FF2B5EF4-FFF2-40B4-BE49-F238E27FC236}">
                <a16:creationId xmlns:a16="http://schemas.microsoft.com/office/drawing/2014/main" id="{12A22E21-9D4C-98C3-A777-BA363778639E}"/>
              </a:ext>
            </a:extLst>
          </p:cNvPr>
          <p:cNvGrpSpPr/>
          <p:nvPr/>
        </p:nvGrpSpPr>
        <p:grpSpPr>
          <a:xfrm>
            <a:off x="3468687" y="584200"/>
            <a:ext cx="5254625" cy="5334000"/>
            <a:chOff x="3095625" y="584200"/>
            <a:chExt cx="5254625" cy="5334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6DC419-1CD7-B551-5377-19F0D5ED62E4}"/>
                </a:ext>
              </a:extLst>
            </p:cNvPr>
            <p:cNvSpPr/>
            <p:nvPr/>
          </p:nvSpPr>
          <p:spPr>
            <a:xfrm>
              <a:off x="4924425" y="584200"/>
              <a:ext cx="1600200" cy="16002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rgbClr val="FF8D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A</a:t>
              </a:r>
            </a:p>
          </p:txBody>
        </p:sp>
        <p:cxnSp>
          <p:nvCxnSpPr>
            <p:cNvPr id="9216" name="Straight Arrow Connector 9215">
              <a:extLst>
                <a:ext uri="{FF2B5EF4-FFF2-40B4-BE49-F238E27FC236}">
                  <a16:creationId xmlns:a16="http://schemas.microsoft.com/office/drawing/2014/main" id="{4CC7E2D4-1002-5B80-0FF0-E3426C532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4425" y="5118100"/>
              <a:ext cx="1600200" cy="0"/>
            </a:xfrm>
            <a:prstGeom prst="straightConnector1">
              <a:avLst/>
            </a:prstGeom>
            <a:ln>
              <a:solidFill>
                <a:srgbClr val="FF8D2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29" name="Oval 9228">
              <a:extLst>
                <a:ext uri="{FF2B5EF4-FFF2-40B4-BE49-F238E27FC236}">
                  <a16:creationId xmlns:a16="http://schemas.microsoft.com/office/drawing/2014/main" id="{5CC4526F-6908-D9D6-A582-AA075E1D7845}"/>
                </a:ext>
              </a:extLst>
            </p:cNvPr>
            <p:cNvSpPr/>
            <p:nvPr/>
          </p:nvSpPr>
          <p:spPr>
            <a:xfrm>
              <a:off x="3095625" y="2184400"/>
              <a:ext cx="1600200" cy="1600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B</a:t>
              </a:r>
            </a:p>
          </p:txBody>
        </p:sp>
        <p:sp>
          <p:nvSpPr>
            <p:cNvPr id="9230" name="Oval 9229">
              <a:extLst>
                <a:ext uri="{FF2B5EF4-FFF2-40B4-BE49-F238E27FC236}">
                  <a16:creationId xmlns:a16="http://schemas.microsoft.com/office/drawing/2014/main" id="{9A2C0F01-C972-BB90-54F9-633C127F73D5}"/>
                </a:ext>
              </a:extLst>
            </p:cNvPr>
            <p:cNvSpPr/>
            <p:nvPr/>
          </p:nvSpPr>
          <p:spPr>
            <a:xfrm>
              <a:off x="3095625" y="4318000"/>
              <a:ext cx="1600200" cy="16002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rgbClr val="FF8D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C</a:t>
              </a:r>
            </a:p>
          </p:txBody>
        </p:sp>
        <p:sp>
          <p:nvSpPr>
            <p:cNvPr id="9231" name="Oval 9230">
              <a:extLst>
                <a:ext uri="{FF2B5EF4-FFF2-40B4-BE49-F238E27FC236}">
                  <a16:creationId xmlns:a16="http://schemas.microsoft.com/office/drawing/2014/main" id="{7D6A10E6-7BC3-6A75-8E6E-88228B8D67C3}"/>
                </a:ext>
              </a:extLst>
            </p:cNvPr>
            <p:cNvSpPr/>
            <p:nvPr/>
          </p:nvSpPr>
          <p:spPr>
            <a:xfrm>
              <a:off x="6750050" y="4318000"/>
              <a:ext cx="1600200" cy="1600200"/>
            </a:xfrm>
            <a:prstGeom prst="ellipse">
              <a:avLst/>
            </a:prstGeom>
            <a:solidFill>
              <a:srgbClr val="FF8D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D</a:t>
              </a:r>
            </a:p>
          </p:txBody>
        </p:sp>
        <p:cxnSp>
          <p:nvCxnSpPr>
            <p:cNvPr id="9236" name="Straight Arrow Connector 9235">
              <a:extLst>
                <a:ext uri="{FF2B5EF4-FFF2-40B4-BE49-F238E27FC236}">
                  <a16:creationId xmlns:a16="http://schemas.microsoft.com/office/drawing/2014/main" id="{B2D568F4-90E9-4FA1-284C-FDA48ADCA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2184400"/>
              <a:ext cx="1228725" cy="2019300"/>
            </a:xfrm>
            <a:prstGeom prst="straightConnector1">
              <a:avLst/>
            </a:prstGeom>
            <a:ln>
              <a:solidFill>
                <a:srgbClr val="FF8D2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8" name="Straight Arrow Connector 9237">
              <a:extLst>
                <a:ext uri="{FF2B5EF4-FFF2-40B4-BE49-F238E27FC236}">
                  <a16:creationId xmlns:a16="http://schemas.microsoft.com/office/drawing/2014/main" id="{F0EE0105-76EF-D371-525F-4A967EE90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2445" y="1739900"/>
              <a:ext cx="611980" cy="495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1" name="Straight Arrow Connector 9240">
              <a:extLst>
                <a:ext uri="{FF2B5EF4-FFF2-40B4-BE49-F238E27FC236}">
                  <a16:creationId xmlns:a16="http://schemas.microsoft.com/office/drawing/2014/main" id="{8C67F3C4-1BAE-9798-0B8A-FC70DED5A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5725" y="3924300"/>
              <a:ext cx="0" cy="29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38D7B0A-F0B8-AAA4-41D4-C52CD3507D33}"/>
              </a:ext>
            </a:extLst>
          </p:cNvPr>
          <p:cNvSpPr txBox="1"/>
          <p:nvPr/>
        </p:nvSpPr>
        <p:spPr>
          <a:xfrm>
            <a:off x="9329739" y="4318000"/>
            <a:ext cx="2862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>
                <a:solidFill>
                  <a:srgbClr val="FF8D21"/>
                </a:solidFill>
              </a:rPr>
              <a:t>git</a:t>
            </a:r>
            <a:r>
              <a:rPr lang="de-CH" b="1" dirty="0">
                <a:solidFill>
                  <a:srgbClr val="FF8D2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8D21"/>
                </a:solidFill>
              </a:rPr>
              <a:t>Pull Request</a:t>
            </a:r>
          </a:p>
          <a:p>
            <a:r>
              <a:rPr lang="de-CH" b="1" dirty="0">
                <a:solidFill>
                  <a:srgbClr val="FF8D21"/>
                </a:solidFill>
              </a:rPr>
              <a:t>ci: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err="1">
                <a:solidFill>
                  <a:srgbClr val="FF8D21"/>
                </a:solidFill>
              </a:rPr>
              <a:t>Build</a:t>
            </a:r>
            <a:r>
              <a:rPr lang="de-CH" b="1" dirty="0">
                <a:solidFill>
                  <a:srgbClr val="FF8D2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8D21"/>
                </a:solidFill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8D21"/>
                </a:solidFill>
              </a:rPr>
              <a:t>Push </a:t>
            </a:r>
            <a:r>
              <a:rPr lang="de-CH" b="1" dirty="0" err="1">
                <a:solidFill>
                  <a:srgbClr val="FF8D21"/>
                </a:solidFill>
              </a:rPr>
              <a:t>to</a:t>
            </a:r>
            <a:r>
              <a:rPr lang="de-CH" b="1" dirty="0">
                <a:solidFill>
                  <a:srgbClr val="FF8D21"/>
                </a:solidFill>
              </a:rPr>
              <a:t> </a:t>
            </a:r>
            <a:r>
              <a:rPr lang="de-CH" b="1" dirty="0" err="1">
                <a:solidFill>
                  <a:srgbClr val="FF8D21"/>
                </a:solidFill>
              </a:rPr>
              <a:t>Artifactory</a:t>
            </a:r>
            <a:endParaRPr lang="de-CH" b="1" dirty="0">
              <a:solidFill>
                <a:srgbClr val="FF8D21"/>
              </a:solidFill>
            </a:endParaRPr>
          </a:p>
          <a:p>
            <a:endParaRPr lang="de-CH" b="1" dirty="0">
              <a:solidFill>
                <a:srgbClr val="FF8D2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A5B5C0-326F-44DE-F185-4BDB3F6BFFEC}"/>
              </a:ext>
            </a:extLst>
          </p:cNvPr>
          <p:cNvSpPr txBox="1"/>
          <p:nvPr/>
        </p:nvSpPr>
        <p:spPr>
          <a:xfrm>
            <a:off x="7123112" y="718234"/>
            <a:ext cx="286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rgbClr val="FF8D21"/>
                </a:solidFill>
              </a:rPr>
              <a:t>Update </a:t>
            </a:r>
            <a:r>
              <a:rPr lang="de-CH" b="1" dirty="0" err="1">
                <a:solidFill>
                  <a:srgbClr val="FF8D21"/>
                </a:solidFill>
              </a:rPr>
              <a:t>Dependency</a:t>
            </a:r>
            <a:r>
              <a:rPr lang="de-CH" b="1" dirty="0">
                <a:solidFill>
                  <a:srgbClr val="FF8D21"/>
                </a:solidFill>
              </a:rPr>
              <a:t>:  D</a:t>
            </a:r>
          </a:p>
          <a:p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6466FF-317A-D692-FFFB-0D93723CA588}"/>
              </a:ext>
            </a:extLst>
          </p:cNvPr>
          <p:cNvSpPr txBox="1"/>
          <p:nvPr/>
        </p:nvSpPr>
        <p:spPr>
          <a:xfrm>
            <a:off x="1177926" y="4102660"/>
            <a:ext cx="286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rgbClr val="FF8D21"/>
                </a:solidFill>
              </a:rPr>
              <a:t>Update </a:t>
            </a:r>
            <a:r>
              <a:rPr lang="de-CH" b="1" dirty="0" err="1">
                <a:solidFill>
                  <a:srgbClr val="FF8D21"/>
                </a:solidFill>
              </a:rPr>
              <a:t>Dependency</a:t>
            </a:r>
            <a:r>
              <a:rPr lang="de-CH" b="1" dirty="0">
                <a:solidFill>
                  <a:srgbClr val="FF8D21"/>
                </a:solidFill>
              </a:rPr>
              <a:t>:  D</a:t>
            </a:r>
          </a:p>
          <a:p>
            <a:endParaRPr lang="de-CH" dirty="0">
              <a:solidFill>
                <a:srgbClr val="FF8D2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7C932-325D-0395-5637-544F9C0269A7}"/>
              </a:ext>
            </a:extLst>
          </p:cNvPr>
          <p:cNvSpPr txBox="1"/>
          <p:nvPr/>
        </p:nvSpPr>
        <p:spPr>
          <a:xfrm rot="16200000">
            <a:off x="-1011635" y="3152001"/>
            <a:ext cx="30468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3600" b="1" dirty="0" err="1">
                <a:latin typeface="Montserat"/>
              </a:rPr>
              <a:t>Polyrepo</a:t>
            </a:r>
            <a:endParaRPr lang="de-CH" sz="3600" b="1" dirty="0">
              <a:latin typeface="Montserat"/>
            </a:endParaRPr>
          </a:p>
        </p:txBody>
      </p:sp>
      <p:pic>
        <p:nvPicPr>
          <p:cNvPr id="6" name="Graphic 5" descr="Circles with lines with solid fill">
            <a:extLst>
              <a:ext uri="{FF2B5EF4-FFF2-40B4-BE49-F238E27FC236}">
                <a16:creationId xmlns:a16="http://schemas.microsoft.com/office/drawing/2014/main" id="{8541B10D-DC93-BC33-E0C9-6AA366D9C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69" y="127000"/>
            <a:ext cx="914400" cy="914400"/>
          </a:xfrm>
          <a:prstGeom prst="rect">
            <a:avLst/>
          </a:prstGeom>
        </p:spPr>
      </p:pic>
      <p:pic>
        <p:nvPicPr>
          <p:cNvPr id="7" name="Grafik 9">
            <a:extLst>
              <a:ext uri="{FF2B5EF4-FFF2-40B4-BE49-F238E27FC236}">
                <a16:creationId xmlns:a16="http://schemas.microsoft.com/office/drawing/2014/main" id="{BA5652C5-D401-A97A-B826-97E1F4444C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10" name="Datumsplatzhalter 3">
            <a:extLst>
              <a:ext uri="{FF2B5EF4-FFF2-40B4-BE49-F238E27FC236}">
                <a16:creationId xmlns:a16="http://schemas.microsoft.com/office/drawing/2014/main" id="{0E7B853A-A396-2241-6C62-1B4AEE4D7775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1939B7C7-D6A6-E644-6FE9-3F860850DB67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rgbClr val="FF8D21"/>
                </a:solidFill>
              </a:rPr>
              <a:t>WE KNOW HOW.</a:t>
            </a: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24F5D9A5-F73E-07AE-E6FE-6723B0F4053D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7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598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C20BFE-92A4-0998-E59F-090C0731E606}"/>
              </a:ext>
            </a:extLst>
          </p:cNvPr>
          <p:cNvSpPr/>
          <p:nvPr/>
        </p:nvSpPr>
        <p:spPr>
          <a:xfrm>
            <a:off x="-17860" y="0"/>
            <a:ext cx="1059260" cy="6858000"/>
          </a:xfrm>
          <a:prstGeom prst="rect">
            <a:avLst/>
          </a:prstGeom>
          <a:solidFill>
            <a:srgbClr val="FF8D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9243" name="Group 9242">
            <a:extLst>
              <a:ext uri="{FF2B5EF4-FFF2-40B4-BE49-F238E27FC236}">
                <a16:creationId xmlns:a16="http://schemas.microsoft.com/office/drawing/2014/main" id="{12A22E21-9D4C-98C3-A777-BA363778639E}"/>
              </a:ext>
            </a:extLst>
          </p:cNvPr>
          <p:cNvGrpSpPr/>
          <p:nvPr/>
        </p:nvGrpSpPr>
        <p:grpSpPr>
          <a:xfrm>
            <a:off x="3468687" y="584200"/>
            <a:ext cx="5254625" cy="5334000"/>
            <a:chOff x="3095625" y="584200"/>
            <a:chExt cx="5254625" cy="5334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6DC419-1CD7-B551-5377-19F0D5ED62E4}"/>
                </a:ext>
              </a:extLst>
            </p:cNvPr>
            <p:cNvSpPr/>
            <p:nvPr/>
          </p:nvSpPr>
          <p:spPr>
            <a:xfrm>
              <a:off x="4924425" y="584200"/>
              <a:ext cx="1600200" cy="16002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rgbClr val="FF8D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A</a:t>
              </a:r>
            </a:p>
          </p:txBody>
        </p:sp>
        <p:cxnSp>
          <p:nvCxnSpPr>
            <p:cNvPr id="9216" name="Straight Arrow Connector 9215">
              <a:extLst>
                <a:ext uri="{FF2B5EF4-FFF2-40B4-BE49-F238E27FC236}">
                  <a16:creationId xmlns:a16="http://schemas.microsoft.com/office/drawing/2014/main" id="{4CC7E2D4-1002-5B80-0FF0-E3426C532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4425" y="5118100"/>
              <a:ext cx="1600200" cy="0"/>
            </a:xfrm>
            <a:prstGeom prst="straightConnector1">
              <a:avLst/>
            </a:prstGeom>
            <a:ln>
              <a:solidFill>
                <a:srgbClr val="FF8D2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29" name="Oval 9228">
              <a:extLst>
                <a:ext uri="{FF2B5EF4-FFF2-40B4-BE49-F238E27FC236}">
                  <a16:creationId xmlns:a16="http://schemas.microsoft.com/office/drawing/2014/main" id="{5CC4526F-6908-D9D6-A582-AA075E1D7845}"/>
                </a:ext>
              </a:extLst>
            </p:cNvPr>
            <p:cNvSpPr/>
            <p:nvPr/>
          </p:nvSpPr>
          <p:spPr>
            <a:xfrm>
              <a:off x="3095625" y="2184400"/>
              <a:ext cx="1600200" cy="16002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rgbClr val="FF8D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B</a:t>
              </a:r>
            </a:p>
          </p:txBody>
        </p:sp>
        <p:sp>
          <p:nvSpPr>
            <p:cNvPr id="9230" name="Oval 9229">
              <a:extLst>
                <a:ext uri="{FF2B5EF4-FFF2-40B4-BE49-F238E27FC236}">
                  <a16:creationId xmlns:a16="http://schemas.microsoft.com/office/drawing/2014/main" id="{9A2C0F01-C972-BB90-54F9-633C127F73D5}"/>
                </a:ext>
              </a:extLst>
            </p:cNvPr>
            <p:cNvSpPr/>
            <p:nvPr/>
          </p:nvSpPr>
          <p:spPr>
            <a:xfrm>
              <a:off x="3095625" y="4318000"/>
              <a:ext cx="1600200" cy="1600200"/>
            </a:xfrm>
            <a:prstGeom prst="ellipse">
              <a:avLst/>
            </a:prstGeom>
            <a:solidFill>
              <a:srgbClr val="FF8D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C</a:t>
              </a:r>
            </a:p>
          </p:txBody>
        </p:sp>
        <p:sp>
          <p:nvSpPr>
            <p:cNvPr id="9231" name="Oval 9230">
              <a:extLst>
                <a:ext uri="{FF2B5EF4-FFF2-40B4-BE49-F238E27FC236}">
                  <a16:creationId xmlns:a16="http://schemas.microsoft.com/office/drawing/2014/main" id="{7D6A10E6-7BC3-6A75-8E6E-88228B8D67C3}"/>
                </a:ext>
              </a:extLst>
            </p:cNvPr>
            <p:cNvSpPr/>
            <p:nvPr/>
          </p:nvSpPr>
          <p:spPr>
            <a:xfrm>
              <a:off x="6750050" y="4318000"/>
              <a:ext cx="1600200" cy="1600200"/>
            </a:xfrm>
            <a:prstGeom prst="ellipse">
              <a:avLst/>
            </a:prstGeom>
            <a:solidFill>
              <a:srgbClr val="FF8D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D</a:t>
              </a:r>
            </a:p>
          </p:txBody>
        </p:sp>
        <p:cxnSp>
          <p:nvCxnSpPr>
            <p:cNvPr id="9236" name="Straight Arrow Connector 9235">
              <a:extLst>
                <a:ext uri="{FF2B5EF4-FFF2-40B4-BE49-F238E27FC236}">
                  <a16:creationId xmlns:a16="http://schemas.microsoft.com/office/drawing/2014/main" id="{B2D568F4-90E9-4FA1-284C-FDA48ADCA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2184400"/>
              <a:ext cx="1228725" cy="2019300"/>
            </a:xfrm>
            <a:prstGeom prst="straightConnector1">
              <a:avLst/>
            </a:prstGeom>
            <a:ln>
              <a:solidFill>
                <a:srgbClr val="FF8D2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8" name="Straight Arrow Connector 9237">
              <a:extLst>
                <a:ext uri="{FF2B5EF4-FFF2-40B4-BE49-F238E27FC236}">
                  <a16:creationId xmlns:a16="http://schemas.microsoft.com/office/drawing/2014/main" id="{F0EE0105-76EF-D371-525F-4A967EE90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2445" y="1739900"/>
              <a:ext cx="611980" cy="495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1" name="Straight Arrow Connector 9240">
              <a:extLst>
                <a:ext uri="{FF2B5EF4-FFF2-40B4-BE49-F238E27FC236}">
                  <a16:creationId xmlns:a16="http://schemas.microsoft.com/office/drawing/2014/main" id="{8C67F3C4-1BAE-9798-0B8A-FC70DED5A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5725" y="3924300"/>
              <a:ext cx="0" cy="292100"/>
            </a:xfrm>
            <a:prstGeom prst="straightConnector1">
              <a:avLst/>
            </a:prstGeom>
            <a:ln>
              <a:solidFill>
                <a:srgbClr val="FF8D2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A8A4F3A-A9B1-1956-C356-042CC1B73746}"/>
              </a:ext>
            </a:extLst>
          </p:cNvPr>
          <p:cNvSpPr txBox="1"/>
          <p:nvPr/>
        </p:nvSpPr>
        <p:spPr>
          <a:xfrm>
            <a:off x="1252535" y="4328387"/>
            <a:ext cx="2862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>
                <a:solidFill>
                  <a:srgbClr val="FF8D21"/>
                </a:solidFill>
              </a:rPr>
              <a:t>git</a:t>
            </a:r>
            <a:r>
              <a:rPr lang="de-CH" b="1" dirty="0">
                <a:solidFill>
                  <a:srgbClr val="FF8D2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8D21"/>
                </a:solidFill>
              </a:rPr>
              <a:t>Pull Request</a:t>
            </a:r>
          </a:p>
          <a:p>
            <a:r>
              <a:rPr lang="de-CH" b="1" dirty="0">
                <a:solidFill>
                  <a:srgbClr val="FF8D21"/>
                </a:solidFill>
              </a:rPr>
              <a:t>ci: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err="1">
                <a:solidFill>
                  <a:srgbClr val="FF8D21"/>
                </a:solidFill>
              </a:rPr>
              <a:t>Build</a:t>
            </a:r>
            <a:r>
              <a:rPr lang="de-CH" b="1" dirty="0">
                <a:solidFill>
                  <a:srgbClr val="FF8D2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8D21"/>
                </a:solidFill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8D21"/>
                </a:solidFill>
              </a:rPr>
              <a:t>Push </a:t>
            </a:r>
            <a:r>
              <a:rPr lang="de-CH" b="1" dirty="0" err="1">
                <a:solidFill>
                  <a:srgbClr val="FF8D21"/>
                </a:solidFill>
              </a:rPr>
              <a:t>to</a:t>
            </a:r>
            <a:r>
              <a:rPr lang="de-CH" b="1" dirty="0">
                <a:solidFill>
                  <a:srgbClr val="FF8D21"/>
                </a:solidFill>
              </a:rPr>
              <a:t> </a:t>
            </a:r>
            <a:r>
              <a:rPr lang="de-CH" b="1" dirty="0" err="1">
                <a:solidFill>
                  <a:srgbClr val="FF8D21"/>
                </a:solidFill>
              </a:rPr>
              <a:t>Artifactory</a:t>
            </a:r>
            <a:endParaRPr lang="de-CH" b="1" dirty="0">
              <a:solidFill>
                <a:srgbClr val="FF8D21"/>
              </a:solidFill>
            </a:endParaRPr>
          </a:p>
          <a:p>
            <a:endParaRPr lang="de-CH" b="1" dirty="0">
              <a:solidFill>
                <a:srgbClr val="FF8D2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7DE1F8-CC36-41B3-3518-4E53F0C533CD}"/>
              </a:ext>
            </a:extLst>
          </p:cNvPr>
          <p:cNvSpPr txBox="1"/>
          <p:nvPr/>
        </p:nvSpPr>
        <p:spPr>
          <a:xfrm>
            <a:off x="1152526" y="1987550"/>
            <a:ext cx="286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rgbClr val="FF8D21"/>
                </a:solidFill>
              </a:rPr>
              <a:t>Update </a:t>
            </a:r>
            <a:r>
              <a:rPr lang="de-CH" b="1" dirty="0" err="1">
                <a:solidFill>
                  <a:srgbClr val="FF8D21"/>
                </a:solidFill>
              </a:rPr>
              <a:t>Dependency</a:t>
            </a:r>
            <a:r>
              <a:rPr lang="de-CH" b="1" dirty="0">
                <a:solidFill>
                  <a:srgbClr val="FF8D21"/>
                </a:solidFill>
              </a:rPr>
              <a:t>:  C</a:t>
            </a:r>
          </a:p>
          <a:p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8BCABD-839C-CC3D-3F94-F52B98C6D8D3}"/>
              </a:ext>
            </a:extLst>
          </p:cNvPr>
          <p:cNvSpPr txBox="1"/>
          <p:nvPr/>
        </p:nvSpPr>
        <p:spPr>
          <a:xfrm rot="16200000">
            <a:off x="-1011635" y="3152001"/>
            <a:ext cx="30468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3600" b="1" dirty="0" err="1">
                <a:latin typeface="Montserat"/>
              </a:rPr>
              <a:t>Polyrepo</a:t>
            </a:r>
            <a:endParaRPr lang="de-CH" sz="3600" b="1" dirty="0">
              <a:latin typeface="Montserat"/>
            </a:endParaRPr>
          </a:p>
        </p:txBody>
      </p:sp>
      <p:pic>
        <p:nvPicPr>
          <p:cNvPr id="5" name="Graphic 4" descr="Circles with lines with solid fill">
            <a:extLst>
              <a:ext uri="{FF2B5EF4-FFF2-40B4-BE49-F238E27FC236}">
                <a16:creationId xmlns:a16="http://schemas.microsoft.com/office/drawing/2014/main" id="{F838CD6B-07AA-0643-94CB-91AF3C981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69" y="127000"/>
            <a:ext cx="914400" cy="914400"/>
          </a:xfrm>
          <a:prstGeom prst="rect">
            <a:avLst/>
          </a:prstGeom>
        </p:spPr>
      </p:pic>
      <p:pic>
        <p:nvPicPr>
          <p:cNvPr id="6" name="Grafik 9">
            <a:extLst>
              <a:ext uri="{FF2B5EF4-FFF2-40B4-BE49-F238E27FC236}">
                <a16:creationId xmlns:a16="http://schemas.microsoft.com/office/drawing/2014/main" id="{5D7EEE22-BC7E-8D4E-706E-33AB62BD9C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7" name="Datumsplatzhalter 3">
            <a:extLst>
              <a:ext uri="{FF2B5EF4-FFF2-40B4-BE49-F238E27FC236}">
                <a16:creationId xmlns:a16="http://schemas.microsoft.com/office/drawing/2014/main" id="{7765DFC5-EAC2-2F6A-A96D-9C23E558BD81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08DAFDA2-A198-3BD6-10C4-F267FD191879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rgbClr val="FF8D21"/>
                </a:solidFill>
              </a:rPr>
              <a:t>WE KNOW HOW.</a:t>
            </a:r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DA203F5F-91B3-DB33-F4A6-36E03C4A489B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8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6913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7C20BFE-92A4-0998-E59F-090C0731E606}"/>
              </a:ext>
            </a:extLst>
          </p:cNvPr>
          <p:cNvSpPr/>
          <p:nvPr/>
        </p:nvSpPr>
        <p:spPr>
          <a:xfrm>
            <a:off x="-17860" y="0"/>
            <a:ext cx="1059260" cy="6858000"/>
          </a:xfrm>
          <a:prstGeom prst="rect">
            <a:avLst/>
          </a:prstGeom>
          <a:solidFill>
            <a:srgbClr val="FF8D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9" name="Graphic 8" descr="Circles with lines with solid fill">
            <a:extLst>
              <a:ext uri="{FF2B5EF4-FFF2-40B4-BE49-F238E27FC236}">
                <a16:creationId xmlns:a16="http://schemas.microsoft.com/office/drawing/2014/main" id="{1C5EA82C-7190-5285-F401-6F39A8D2C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69" y="127000"/>
            <a:ext cx="914400" cy="914400"/>
          </a:xfrm>
          <a:prstGeom prst="rect">
            <a:avLst/>
          </a:prstGeom>
        </p:spPr>
      </p:pic>
      <p:grpSp>
        <p:nvGrpSpPr>
          <p:cNvPr id="9243" name="Group 9242">
            <a:extLst>
              <a:ext uri="{FF2B5EF4-FFF2-40B4-BE49-F238E27FC236}">
                <a16:creationId xmlns:a16="http://schemas.microsoft.com/office/drawing/2014/main" id="{12A22E21-9D4C-98C3-A777-BA363778639E}"/>
              </a:ext>
            </a:extLst>
          </p:cNvPr>
          <p:cNvGrpSpPr/>
          <p:nvPr/>
        </p:nvGrpSpPr>
        <p:grpSpPr>
          <a:xfrm>
            <a:off x="3468687" y="584200"/>
            <a:ext cx="5254625" cy="5334000"/>
            <a:chOff x="3095625" y="584200"/>
            <a:chExt cx="5254625" cy="5334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6DC419-1CD7-B551-5377-19F0D5ED62E4}"/>
                </a:ext>
              </a:extLst>
            </p:cNvPr>
            <p:cNvSpPr/>
            <p:nvPr/>
          </p:nvSpPr>
          <p:spPr>
            <a:xfrm>
              <a:off x="4924425" y="584200"/>
              <a:ext cx="1600200" cy="1600200"/>
            </a:xfrm>
            <a:prstGeom prst="ellipse">
              <a:avLst/>
            </a:prstGeom>
            <a:solidFill>
              <a:schemeClr val="tx1"/>
            </a:solidFill>
            <a:ln w="63500">
              <a:solidFill>
                <a:srgbClr val="FF8D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A</a:t>
              </a:r>
            </a:p>
          </p:txBody>
        </p:sp>
        <p:cxnSp>
          <p:nvCxnSpPr>
            <p:cNvPr id="9216" name="Straight Arrow Connector 9215">
              <a:extLst>
                <a:ext uri="{FF2B5EF4-FFF2-40B4-BE49-F238E27FC236}">
                  <a16:creationId xmlns:a16="http://schemas.microsoft.com/office/drawing/2014/main" id="{4CC7E2D4-1002-5B80-0FF0-E3426C5329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4425" y="5118100"/>
              <a:ext cx="1600200" cy="0"/>
            </a:xfrm>
            <a:prstGeom prst="straightConnector1">
              <a:avLst/>
            </a:prstGeom>
            <a:ln>
              <a:solidFill>
                <a:srgbClr val="FF8D2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29" name="Oval 9228">
              <a:extLst>
                <a:ext uri="{FF2B5EF4-FFF2-40B4-BE49-F238E27FC236}">
                  <a16:creationId xmlns:a16="http://schemas.microsoft.com/office/drawing/2014/main" id="{5CC4526F-6908-D9D6-A582-AA075E1D7845}"/>
                </a:ext>
              </a:extLst>
            </p:cNvPr>
            <p:cNvSpPr/>
            <p:nvPr/>
          </p:nvSpPr>
          <p:spPr>
            <a:xfrm>
              <a:off x="3095625" y="2184400"/>
              <a:ext cx="1600200" cy="1600200"/>
            </a:xfrm>
            <a:prstGeom prst="ellipse">
              <a:avLst/>
            </a:prstGeom>
            <a:solidFill>
              <a:srgbClr val="FF8D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B</a:t>
              </a:r>
            </a:p>
          </p:txBody>
        </p:sp>
        <p:sp>
          <p:nvSpPr>
            <p:cNvPr id="9230" name="Oval 9229">
              <a:extLst>
                <a:ext uri="{FF2B5EF4-FFF2-40B4-BE49-F238E27FC236}">
                  <a16:creationId xmlns:a16="http://schemas.microsoft.com/office/drawing/2014/main" id="{9A2C0F01-C972-BB90-54F9-633C127F73D5}"/>
                </a:ext>
              </a:extLst>
            </p:cNvPr>
            <p:cNvSpPr/>
            <p:nvPr/>
          </p:nvSpPr>
          <p:spPr>
            <a:xfrm>
              <a:off x="3095625" y="4318000"/>
              <a:ext cx="1600200" cy="1600200"/>
            </a:xfrm>
            <a:prstGeom prst="ellipse">
              <a:avLst/>
            </a:prstGeom>
            <a:solidFill>
              <a:srgbClr val="FF8D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C</a:t>
              </a:r>
            </a:p>
          </p:txBody>
        </p:sp>
        <p:sp>
          <p:nvSpPr>
            <p:cNvPr id="9231" name="Oval 9230">
              <a:extLst>
                <a:ext uri="{FF2B5EF4-FFF2-40B4-BE49-F238E27FC236}">
                  <a16:creationId xmlns:a16="http://schemas.microsoft.com/office/drawing/2014/main" id="{7D6A10E6-7BC3-6A75-8E6E-88228B8D67C3}"/>
                </a:ext>
              </a:extLst>
            </p:cNvPr>
            <p:cNvSpPr/>
            <p:nvPr/>
          </p:nvSpPr>
          <p:spPr>
            <a:xfrm>
              <a:off x="6750050" y="4318000"/>
              <a:ext cx="1600200" cy="1600200"/>
            </a:xfrm>
            <a:prstGeom prst="ellipse">
              <a:avLst/>
            </a:prstGeom>
            <a:solidFill>
              <a:srgbClr val="FF8D2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b="1" dirty="0"/>
                <a:t>D</a:t>
              </a:r>
            </a:p>
          </p:txBody>
        </p:sp>
        <p:cxnSp>
          <p:nvCxnSpPr>
            <p:cNvPr id="9236" name="Straight Arrow Connector 9235">
              <a:extLst>
                <a:ext uri="{FF2B5EF4-FFF2-40B4-BE49-F238E27FC236}">
                  <a16:creationId xmlns:a16="http://schemas.microsoft.com/office/drawing/2014/main" id="{B2D568F4-90E9-4FA1-284C-FDA48ADCAD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2184400"/>
              <a:ext cx="1228725" cy="2019300"/>
            </a:xfrm>
            <a:prstGeom prst="straightConnector1">
              <a:avLst/>
            </a:prstGeom>
            <a:ln>
              <a:solidFill>
                <a:srgbClr val="FF8D2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38" name="Straight Arrow Connector 9237">
              <a:extLst>
                <a:ext uri="{FF2B5EF4-FFF2-40B4-BE49-F238E27FC236}">
                  <a16:creationId xmlns:a16="http://schemas.microsoft.com/office/drawing/2014/main" id="{F0EE0105-76EF-D371-525F-4A967EE90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2445" y="1739900"/>
              <a:ext cx="611980" cy="495300"/>
            </a:xfrm>
            <a:prstGeom prst="straightConnector1">
              <a:avLst/>
            </a:prstGeom>
            <a:ln>
              <a:solidFill>
                <a:srgbClr val="FF8D21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41" name="Straight Arrow Connector 9240">
              <a:extLst>
                <a:ext uri="{FF2B5EF4-FFF2-40B4-BE49-F238E27FC236}">
                  <a16:creationId xmlns:a16="http://schemas.microsoft.com/office/drawing/2014/main" id="{8C67F3C4-1BAE-9798-0B8A-FC70DED5AE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5725" y="3924300"/>
              <a:ext cx="0" cy="2921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5F87B8E-3654-1702-18D3-60D793F86B5F}"/>
              </a:ext>
            </a:extLst>
          </p:cNvPr>
          <p:cNvSpPr txBox="1"/>
          <p:nvPr/>
        </p:nvSpPr>
        <p:spPr>
          <a:xfrm>
            <a:off x="1175546" y="2039025"/>
            <a:ext cx="2862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 err="1">
                <a:solidFill>
                  <a:srgbClr val="FF8D21"/>
                </a:solidFill>
              </a:rPr>
              <a:t>git</a:t>
            </a:r>
            <a:r>
              <a:rPr lang="de-CH" b="1" dirty="0">
                <a:solidFill>
                  <a:srgbClr val="FF8D2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8D21"/>
                </a:solidFill>
              </a:rPr>
              <a:t>Pull Request</a:t>
            </a:r>
          </a:p>
          <a:p>
            <a:r>
              <a:rPr lang="de-CH" b="1" dirty="0">
                <a:solidFill>
                  <a:srgbClr val="FF8D21"/>
                </a:solidFill>
              </a:rPr>
              <a:t>ci: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 err="1">
                <a:solidFill>
                  <a:srgbClr val="FF8D21"/>
                </a:solidFill>
              </a:rPr>
              <a:t>Build</a:t>
            </a:r>
            <a:r>
              <a:rPr lang="de-CH" b="1" dirty="0">
                <a:solidFill>
                  <a:srgbClr val="FF8D2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8D21"/>
                </a:solidFill>
              </a:rPr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b="1" dirty="0">
                <a:solidFill>
                  <a:srgbClr val="FF8D21"/>
                </a:solidFill>
              </a:rPr>
              <a:t>Push </a:t>
            </a:r>
            <a:r>
              <a:rPr lang="de-CH" b="1" dirty="0" err="1">
                <a:solidFill>
                  <a:srgbClr val="FF8D21"/>
                </a:solidFill>
              </a:rPr>
              <a:t>to</a:t>
            </a:r>
            <a:r>
              <a:rPr lang="de-CH" b="1" dirty="0">
                <a:solidFill>
                  <a:srgbClr val="FF8D21"/>
                </a:solidFill>
              </a:rPr>
              <a:t> </a:t>
            </a:r>
            <a:r>
              <a:rPr lang="de-CH" b="1" dirty="0" err="1">
                <a:solidFill>
                  <a:srgbClr val="FF8D21"/>
                </a:solidFill>
              </a:rPr>
              <a:t>Artifactory</a:t>
            </a:r>
            <a:endParaRPr lang="de-CH" b="1" dirty="0">
              <a:solidFill>
                <a:srgbClr val="FF8D21"/>
              </a:solidFill>
            </a:endParaRPr>
          </a:p>
          <a:p>
            <a:endParaRPr lang="de-CH" b="1" dirty="0">
              <a:solidFill>
                <a:srgbClr val="FF8D2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E2CDFC-5216-7F95-A07F-C9D713D7B8C0}"/>
              </a:ext>
            </a:extLst>
          </p:cNvPr>
          <p:cNvSpPr txBox="1"/>
          <p:nvPr/>
        </p:nvSpPr>
        <p:spPr>
          <a:xfrm>
            <a:off x="2837656" y="631379"/>
            <a:ext cx="2862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rgbClr val="FF8D21"/>
                </a:solidFill>
              </a:rPr>
              <a:t>Update </a:t>
            </a:r>
            <a:r>
              <a:rPr lang="de-CH" b="1" dirty="0" err="1">
                <a:solidFill>
                  <a:srgbClr val="FF8D21"/>
                </a:solidFill>
              </a:rPr>
              <a:t>Dependency</a:t>
            </a:r>
            <a:r>
              <a:rPr lang="de-CH" b="1" dirty="0">
                <a:solidFill>
                  <a:srgbClr val="FF8D21"/>
                </a:solidFill>
              </a:rPr>
              <a:t>:  B</a:t>
            </a:r>
          </a:p>
          <a:p>
            <a:endParaRPr lang="de-CH" b="1" dirty="0">
              <a:solidFill>
                <a:srgbClr val="FF8D2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ABDB1-5D8A-C076-7B66-C7A52712E855}"/>
              </a:ext>
            </a:extLst>
          </p:cNvPr>
          <p:cNvSpPr txBox="1"/>
          <p:nvPr/>
        </p:nvSpPr>
        <p:spPr>
          <a:xfrm rot="16200000">
            <a:off x="-1011635" y="3152001"/>
            <a:ext cx="30468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H" sz="3600" b="1" dirty="0" err="1">
                <a:latin typeface="Montserat"/>
              </a:rPr>
              <a:t>Polyrepo</a:t>
            </a:r>
            <a:endParaRPr lang="de-CH" sz="3600" b="1" dirty="0">
              <a:latin typeface="Montserat"/>
            </a:endParaRPr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5F7DD015-F3B1-3D4E-36A1-C189C882C0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09163" y="6232744"/>
            <a:ext cx="1213732" cy="379291"/>
          </a:xfrm>
          <a:prstGeom prst="rect">
            <a:avLst/>
          </a:prstGeom>
        </p:spPr>
      </p:pic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EB44BE87-E62A-FB97-F63B-CE7E838C2A6C}"/>
              </a:ext>
            </a:extLst>
          </p:cNvPr>
          <p:cNvSpPr txBox="1">
            <a:spLocks/>
          </p:cNvSpPr>
          <p:nvPr/>
        </p:nvSpPr>
        <p:spPr>
          <a:xfrm>
            <a:off x="1252535" y="6359712"/>
            <a:ext cx="616744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5DF540C-54EF-47BE-96A9-A6A163DDA8A6}" type="datetime1">
              <a:rPr lang="de-CH" smtClean="0"/>
              <a:pPr/>
              <a:t>12.11.2024</a:t>
            </a:fld>
            <a:endParaRPr lang="de-CH" dirty="0"/>
          </a:p>
        </p:txBody>
      </p:sp>
      <p:sp>
        <p:nvSpPr>
          <p:cNvPr id="7" name="Fußzeilenplatzhalter 4">
            <a:extLst>
              <a:ext uri="{FF2B5EF4-FFF2-40B4-BE49-F238E27FC236}">
                <a16:creationId xmlns:a16="http://schemas.microsoft.com/office/drawing/2014/main" id="{6C411DA3-E176-F5B4-E9B3-182BEC826205}"/>
              </a:ext>
            </a:extLst>
          </p:cNvPr>
          <p:cNvSpPr txBox="1">
            <a:spLocks/>
          </p:cNvSpPr>
          <p:nvPr/>
        </p:nvSpPr>
        <p:spPr>
          <a:xfrm>
            <a:off x="1904999" y="6359712"/>
            <a:ext cx="30480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CH" dirty="0">
                <a:solidFill>
                  <a:srgbClr val="FF8D21"/>
                </a:solidFill>
              </a:rPr>
              <a:t>WE KNOW HOW.</a:t>
            </a:r>
          </a:p>
        </p:txBody>
      </p:sp>
      <p:sp>
        <p:nvSpPr>
          <p:cNvPr id="10" name="Foliennummernplatzhalter 5">
            <a:extLst>
              <a:ext uri="{FF2B5EF4-FFF2-40B4-BE49-F238E27FC236}">
                <a16:creationId xmlns:a16="http://schemas.microsoft.com/office/drawing/2014/main" id="{06FA8783-EB50-1F2E-ACF5-DDFBB87FD43D}"/>
              </a:ext>
            </a:extLst>
          </p:cNvPr>
          <p:cNvSpPr txBox="1">
            <a:spLocks/>
          </p:cNvSpPr>
          <p:nvPr/>
        </p:nvSpPr>
        <p:spPr>
          <a:xfrm>
            <a:off x="482461" y="6359712"/>
            <a:ext cx="41527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9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E7E00E2-F08D-429A-AD9B-1ECBEC02F4DB}" type="slidenum">
              <a:rPr lang="de-CH" smtClean="0"/>
              <a:pPr/>
              <a:t>9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20331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9a68f73-b527-45da-b1a3-2f598590be36}" enabled="1" method="Standard" siteId="{3ae7c479-0cf1-47f4-8f84-929f364eff6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Widescreen</PresentationFormat>
  <Paragraphs>234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Montserat</vt:lpstr>
      <vt:lpstr>Office Theme</vt:lpstr>
      <vt:lpstr>BillingOnline  vom Poly zum Monorepo</vt:lpstr>
      <vt:lpstr>PowerPoint Presentation</vt:lpstr>
      <vt:lpstr>PowerPoint Presentation</vt:lpstr>
      <vt:lpstr>Ployrepo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Monorepo</vt:lpstr>
      <vt:lpstr>PowerPoint Presentation</vt:lpstr>
      <vt:lpstr>PowerPoint Presentation</vt:lpstr>
      <vt:lpstr>PowerPoint Presentation</vt:lpstr>
      <vt:lpstr>Übergang</vt:lpstr>
      <vt:lpstr>PowerPoint Presentation</vt:lpstr>
      <vt:lpstr>Wahl</vt:lpstr>
      <vt:lpstr>PowerPoint Presentation</vt:lpstr>
      <vt:lpstr>merci..</vt:lpstr>
    </vt:vector>
  </TitlesOfParts>
  <Company>POST CH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Weber Laurin, IT12.2 extern</dc:creator>
  <cp:lastModifiedBy>Weber Laurin, IT12.2 extern</cp:lastModifiedBy>
  <cp:revision>1</cp:revision>
  <dcterms:created xsi:type="dcterms:W3CDTF">2024-11-11T13:59:43Z</dcterms:created>
  <dcterms:modified xsi:type="dcterms:W3CDTF">2024-11-12T09:17:44Z</dcterms:modified>
</cp:coreProperties>
</file>