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6E00"/>
    <a:srgbClr val="6C4000"/>
    <a:srgbClr val="F8A968"/>
    <a:srgbClr val="FD9351"/>
    <a:srgbClr val="B46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DE52-B044-4FB1-8330-03B37C3FB9EF}" type="datetimeFigureOut">
              <a:rPr lang="fr-FR" smtClean="0"/>
              <a:pPr/>
              <a:t>19/09/2016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0508-84F8-469E-8236-89C094B07D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DE52-B044-4FB1-8330-03B37C3FB9EF}" type="datetimeFigureOut">
              <a:rPr lang="fr-FR" smtClean="0"/>
              <a:pPr/>
              <a:t>19/09/2016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0508-84F8-469E-8236-89C094B07D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DE52-B044-4FB1-8330-03B37C3FB9EF}" type="datetimeFigureOut">
              <a:rPr lang="fr-FR" smtClean="0"/>
              <a:pPr/>
              <a:t>19/09/2016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0508-84F8-469E-8236-89C094B07D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DE52-B044-4FB1-8330-03B37C3FB9EF}" type="datetimeFigureOut">
              <a:rPr lang="fr-FR" smtClean="0"/>
              <a:pPr/>
              <a:t>19/09/2016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0508-84F8-469E-8236-89C094B07D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DE52-B044-4FB1-8330-03B37C3FB9EF}" type="datetimeFigureOut">
              <a:rPr lang="fr-FR" smtClean="0"/>
              <a:pPr/>
              <a:t>19/09/2016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0508-84F8-469E-8236-89C094B07D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DE52-B044-4FB1-8330-03B37C3FB9EF}" type="datetimeFigureOut">
              <a:rPr lang="fr-FR" smtClean="0"/>
              <a:pPr/>
              <a:t>19/09/2016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0508-84F8-469E-8236-89C094B07D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DE52-B044-4FB1-8330-03B37C3FB9EF}" type="datetimeFigureOut">
              <a:rPr lang="fr-FR" smtClean="0"/>
              <a:pPr/>
              <a:t>19/09/2016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0508-84F8-469E-8236-89C094B07D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DE52-B044-4FB1-8330-03B37C3FB9EF}" type="datetimeFigureOut">
              <a:rPr lang="fr-FR" smtClean="0"/>
              <a:pPr/>
              <a:t>19/09/2016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0508-84F8-469E-8236-89C094B07D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DE52-B044-4FB1-8330-03B37C3FB9EF}" type="datetimeFigureOut">
              <a:rPr lang="fr-FR" smtClean="0"/>
              <a:pPr/>
              <a:t>19/09/2016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0508-84F8-469E-8236-89C094B07D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DE52-B044-4FB1-8330-03B37C3FB9EF}" type="datetimeFigureOut">
              <a:rPr lang="fr-FR" smtClean="0"/>
              <a:pPr/>
              <a:t>19/09/2016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0508-84F8-469E-8236-89C094B07D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DE52-B044-4FB1-8330-03B37C3FB9EF}" type="datetimeFigureOut">
              <a:rPr lang="fr-FR" smtClean="0"/>
              <a:pPr/>
              <a:t>19/09/2016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0508-84F8-469E-8236-89C094B07D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DE52-B044-4FB1-8330-03B37C3FB9EF}" type="datetimeFigureOut">
              <a:rPr lang="fr-FR" smtClean="0"/>
              <a:pPr/>
              <a:t>19/09/2016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0508-84F8-469E-8236-89C094B07D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à coins arrondis 19"/>
          <p:cNvSpPr/>
          <p:nvPr/>
        </p:nvSpPr>
        <p:spPr>
          <a:xfrm>
            <a:off x="3059832" y="4797152"/>
            <a:ext cx="2664296" cy="9361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499992" y="1772816"/>
            <a:ext cx="3168000" cy="707886"/>
          </a:xfrm>
          <a:prstGeom prst="rect">
            <a:avLst/>
          </a:prstGeom>
          <a:solidFill>
            <a:srgbClr val="FD9351"/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6C4000"/>
                </a:solidFill>
                <a:latin typeface="Scruff LET" pitchFamily="2" charset="0"/>
              </a:rPr>
              <a:t>1</a:t>
            </a:r>
            <a:r>
              <a:rPr lang="fr-FR" sz="2800" b="1" dirty="0" smtClean="0">
                <a:solidFill>
                  <a:srgbClr val="6C4000"/>
                </a:solidFill>
                <a:latin typeface="Scruff LET" pitchFamily="2" charset="0"/>
              </a:rPr>
              <a:t> Joueur</a:t>
            </a:r>
            <a:endParaRPr lang="fr-FR" sz="3200" b="1" dirty="0">
              <a:solidFill>
                <a:srgbClr val="6C4000"/>
              </a:solidFill>
              <a:latin typeface="Scruff LET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99992" y="2852935"/>
            <a:ext cx="3168000" cy="707886"/>
          </a:xfrm>
          <a:prstGeom prst="rect">
            <a:avLst/>
          </a:prstGeom>
          <a:solidFill>
            <a:srgbClr val="FD9351"/>
          </a:solidFill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6C4000"/>
                </a:solidFill>
                <a:latin typeface="Scruff LET" pitchFamily="2" charset="0"/>
              </a:rPr>
              <a:t>1</a:t>
            </a:r>
            <a:r>
              <a:rPr lang="fr-FR" sz="2800" b="1" dirty="0" smtClean="0">
                <a:solidFill>
                  <a:srgbClr val="6C4000"/>
                </a:solidFill>
                <a:latin typeface="Scruff LET" pitchFamily="2" charset="0"/>
              </a:rPr>
              <a:t> Joueur</a:t>
            </a:r>
            <a:endParaRPr lang="fr-FR" sz="3200" b="1" dirty="0">
              <a:solidFill>
                <a:srgbClr val="6C4000"/>
              </a:solidFill>
              <a:latin typeface="Scruff LET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499992" y="620688"/>
            <a:ext cx="316800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6C4000"/>
                </a:solidFill>
                <a:latin typeface="Scruff LET" pitchFamily="2" charset="0"/>
              </a:rPr>
              <a:t>1</a:t>
            </a:r>
            <a:r>
              <a:rPr lang="fr-FR" sz="2800" b="1" dirty="0" smtClean="0">
                <a:solidFill>
                  <a:srgbClr val="6C4000"/>
                </a:solidFill>
                <a:latin typeface="Scruff LET" pitchFamily="2" charset="0"/>
              </a:rPr>
              <a:t> Joueur</a:t>
            </a:r>
            <a:endParaRPr lang="fr-FR" sz="3200" b="1" dirty="0">
              <a:solidFill>
                <a:srgbClr val="6C4000"/>
              </a:solidFill>
              <a:latin typeface="Scruff LET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67544" y="1772816"/>
            <a:ext cx="3168000" cy="707886"/>
          </a:xfrm>
          <a:prstGeom prst="rect">
            <a:avLst/>
          </a:prstGeom>
          <a:solidFill>
            <a:srgbClr val="FD9351"/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6C4000"/>
                </a:solidFill>
                <a:latin typeface="Scruff LET" pitchFamily="2" charset="0"/>
              </a:rPr>
              <a:t>2</a:t>
            </a:r>
            <a:r>
              <a:rPr lang="fr-FR" sz="2800" b="1" dirty="0" smtClean="0">
                <a:solidFill>
                  <a:srgbClr val="6C4000"/>
                </a:solidFill>
                <a:latin typeface="Scruff LET" pitchFamily="2" charset="0"/>
              </a:rPr>
              <a:t> Joueurs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67544" y="2852936"/>
            <a:ext cx="3168000" cy="707886"/>
          </a:xfrm>
          <a:prstGeom prst="rect">
            <a:avLst/>
          </a:prstGeom>
          <a:solidFill>
            <a:srgbClr val="FD9351"/>
          </a:solidFill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6C4000"/>
                </a:solidFill>
                <a:latin typeface="Scruff LET" pitchFamily="2" charset="0"/>
              </a:rPr>
              <a:t>2</a:t>
            </a:r>
            <a:r>
              <a:rPr lang="fr-FR" sz="2800" b="1" dirty="0" smtClean="0">
                <a:solidFill>
                  <a:srgbClr val="6C4000"/>
                </a:solidFill>
                <a:latin typeface="Scruff LET" pitchFamily="2" charset="0"/>
              </a:rPr>
              <a:t> Joueurs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67544" y="620688"/>
            <a:ext cx="3168352" cy="70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6C4000"/>
                </a:solidFill>
                <a:latin typeface="Scruff LET" pitchFamily="2" charset="0"/>
              </a:rPr>
              <a:t>2</a:t>
            </a:r>
            <a:r>
              <a:rPr lang="fr-FR" sz="2800" b="1" dirty="0" smtClean="0">
                <a:solidFill>
                  <a:srgbClr val="6C4000"/>
                </a:solidFill>
                <a:latin typeface="Scruff LET" pitchFamily="2" charset="0"/>
              </a:rPr>
              <a:t> Joueurs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56318" y="5183735"/>
            <a:ext cx="266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P</a:t>
            </a:r>
            <a:r>
              <a:rPr lang="fr-FR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A</a:t>
            </a:r>
            <a:r>
              <a:rPr lang="fr-F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C</a:t>
            </a:r>
            <a:r>
              <a:rPr lang="fr-FR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-</a:t>
            </a:r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M</a:t>
            </a:r>
            <a:r>
              <a:rPr lang="fr-FR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A</a:t>
            </a:r>
            <a:r>
              <a:rPr lang="fr-F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N</a:t>
            </a:r>
            <a:endParaRPr lang="fr-FR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uff LET" pitchFamily="2" charset="0"/>
            </a:endParaRPr>
          </a:p>
        </p:txBody>
      </p:sp>
      <p:pic>
        <p:nvPicPr>
          <p:cNvPr id="15" name="Image 14" descr="lapin3fa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869160"/>
            <a:ext cx="358489" cy="358489"/>
          </a:xfrm>
          <a:prstGeom prst="rect">
            <a:avLst/>
          </a:prstGeom>
        </p:spPr>
      </p:pic>
      <p:pic>
        <p:nvPicPr>
          <p:cNvPr id="1026" name="Picture 2" descr="C:\Users\LaurineD\Documents\pacman\images\lapin1f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869160"/>
            <a:ext cx="358489" cy="358489"/>
          </a:xfrm>
          <a:prstGeom prst="rect">
            <a:avLst/>
          </a:prstGeom>
          <a:noFill/>
        </p:spPr>
      </p:pic>
      <p:pic>
        <p:nvPicPr>
          <p:cNvPr id="1027" name="Picture 3" descr="C:\Users\LaurineD\Documents\pacman\images\lapin2fa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869160"/>
            <a:ext cx="358489" cy="358489"/>
          </a:xfrm>
          <a:prstGeom prst="rect">
            <a:avLst/>
          </a:prstGeom>
          <a:noFill/>
        </p:spPr>
      </p:pic>
      <p:pic>
        <p:nvPicPr>
          <p:cNvPr id="1028" name="Picture 4" descr="C:\Users\LaurineD\Documents\pacman\images\grossefrais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3713" y="4928904"/>
            <a:ext cx="194691" cy="203152"/>
          </a:xfrm>
          <a:prstGeom prst="rect">
            <a:avLst/>
          </a:prstGeom>
          <a:noFill/>
        </p:spPr>
      </p:pic>
      <p:pic>
        <p:nvPicPr>
          <p:cNvPr id="19" name="Picture 4" descr="C:\Users\LaurineD\Documents\pacman\images\grossefrais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5601" y="4924914"/>
            <a:ext cx="194691" cy="203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ond.png"/>
          <p:cNvPicPr>
            <a:picLocks noChangeAspect="1"/>
          </p:cNvPicPr>
          <p:nvPr/>
        </p:nvPicPr>
        <p:blipFill>
          <a:blip r:embed="rId2" cstate="print"/>
          <a:srcRect r="9128" b="5842"/>
          <a:stretch>
            <a:fillRect/>
          </a:stretch>
        </p:blipFill>
        <p:spPr>
          <a:xfrm>
            <a:off x="2123728" y="1844776"/>
            <a:ext cx="4104368" cy="4103912"/>
          </a:xfrm>
          <a:prstGeom prst="roundRect">
            <a:avLst>
              <a:gd name="adj" fmla="val 923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608" y="764704"/>
            <a:ext cx="6120680" cy="4392488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49000">
                <a:srgbClr val="FAC77D"/>
              </a:gs>
              <a:gs pos="67000">
                <a:srgbClr val="FBA97D"/>
              </a:gs>
              <a:gs pos="84000">
                <a:srgbClr val="FBD49C"/>
              </a:gs>
              <a:gs pos="100000">
                <a:srgbClr val="FEE7F2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43608" y="1484784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G</a:t>
            </a:r>
            <a:r>
              <a:rPr lang="fr-F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A</a:t>
            </a:r>
            <a:r>
              <a:rPr lang="fr-FR" sz="6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M</a:t>
            </a:r>
            <a:r>
              <a:rPr lang="fr-F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E 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 </a:t>
            </a:r>
            <a:r>
              <a:rPr lang="fr-FR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O</a:t>
            </a:r>
            <a:r>
              <a:rPr lang="fr-F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V</a:t>
            </a:r>
            <a:r>
              <a:rPr lang="fr-FR" sz="6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E</a:t>
            </a:r>
            <a:r>
              <a:rPr lang="fr-F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R</a:t>
            </a:r>
            <a:endParaRPr lang="fr-FR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uff LET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63888" y="518265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6C4000"/>
                </a:solidFill>
                <a:latin typeface="Agency FB" pitchFamily="34" charset="0"/>
              </a:rPr>
              <a:t>Rejouer</a:t>
            </a:r>
            <a:endParaRPr lang="fr-FR" sz="2800" b="1" dirty="0">
              <a:solidFill>
                <a:srgbClr val="6C4000"/>
              </a:solidFill>
              <a:latin typeface="Agency FB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563888" y="575871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6C4000"/>
                </a:solidFill>
                <a:latin typeface="Agency FB" pitchFamily="34" charset="0"/>
              </a:rPr>
              <a:t>Menu</a:t>
            </a:r>
            <a:endParaRPr lang="fr-FR" sz="2800" b="1" dirty="0">
              <a:solidFill>
                <a:srgbClr val="6C4000"/>
              </a:solidFill>
              <a:latin typeface="Agency FB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43608" y="633478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6C4000"/>
                </a:solidFill>
                <a:latin typeface="Agency FB" pitchFamily="34" charset="0"/>
              </a:rPr>
              <a:t>Quitter</a:t>
            </a:r>
            <a:endParaRPr lang="fr-FR" sz="2800" b="1" dirty="0">
              <a:solidFill>
                <a:srgbClr val="6C4000"/>
              </a:solidFill>
              <a:latin typeface="Agency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308304" y="515719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B86E00"/>
                </a:solidFill>
                <a:latin typeface="Agency FB" pitchFamily="34" charset="0"/>
              </a:rPr>
              <a:t>Rejouer</a:t>
            </a:r>
            <a:endParaRPr lang="fr-FR" sz="2800" b="1" dirty="0">
              <a:solidFill>
                <a:srgbClr val="B86E00"/>
              </a:solidFill>
              <a:latin typeface="Agency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08304" y="566124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B86E00"/>
                </a:solidFill>
                <a:latin typeface="Agency FB" pitchFamily="34" charset="0"/>
              </a:rPr>
              <a:t>Menu</a:t>
            </a:r>
            <a:endParaRPr lang="fr-FR" sz="2800" b="1" dirty="0">
              <a:solidFill>
                <a:srgbClr val="B86E00"/>
              </a:solidFill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764704"/>
            <a:ext cx="6120680" cy="4392488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49000">
                <a:srgbClr val="FAC77D"/>
              </a:gs>
              <a:gs pos="67000">
                <a:srgbClr val="FBA97D"/>
              </a:gs>
              <a:gs pos="84000">
                <a:srgbClr val="FBD49C"/>
              </a:gs>
              <a:gs pos="100000">
                <a:srgbClr val="FEE7F2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43608" y="1124744"/>
            <a:ext cx="612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A </a:t>
            </a:r>
            <a:r>
              <a:rPr lang="fr-F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WI</a:t>
            </a:r>
            <a:r>
              <a:rPr lang="fr-FR" sz="6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NN</a:t>
            </a:r>
            <a:r>
              <a:rPr lang="fr-F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ER</a:t>
            </a:r>
          </a:p>
          <a:p>
            <a:pPr algn="ctr"/>
            <a:r>
              <a:rPr lang="fr-FR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I</a:t>
            </a:r>
            <a:r>
              <a:rPr lang="fr-F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S</a:t>
            </a:r>
            <a:r>
              <a:rPr lang="fr-FR" sz="6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 YO</a:t>
            </a:r>
            <a:r>
              <a:rPr lang="fr-F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uff LET" pitchFamily="2" charset="0"/>
              </a:rPr>
              <a:t>U</a:t>
            </a:r>
            <a:endParaRPr lang="fr-FR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uff LE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24</Words>
  <Application>Microsoft Office PowerPoint</Application>
  <PresentationFormat>Affichage à l'écran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LaurineD</dc:creator>
  <cp:lastModifiedBy>LaurineD</cp:lastModifiedBy>
  <cp:revision>61</cp:revision>
  <dcterms:created xsi:type="dcterms:W3CDTF">2015-07-06T14:38:31Z</dcterms:created>
  <dcterms:modified xsi:type="dcterms:W3CDTF">2016-09-19T16:27:06Z</dcterms:modified>
</cp:coreProperties>
</file>