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ne van de Stolpe" userId="40d2bd42f199cbc3" providerId="LiveId" clId="{0440A69A-49CE-4A60-ABD0-0956A04401DF}"/>
    <pc:docChg chg="custSel addSld delSld modSld sldOrd">
      <pc:chgData name="Laurine van de Stolpe" userId="40d2bd42f199cbc3" providerId="LiveId" clId="{0440A69A-49CE-4A60-ABD0-0956A04401DF}" dt="2020-09-22T15:27:58.848" v="1405" actId="20577"/>
      <pc:docMkLst>
        <pc:docMk/>
      </pc:docMkLst>
      <pc:sldChg chg="addSp modSp del mod">
        <pc:chgData name="Laurine van de Stolpe" userId="40d2bd42f199cbc3" providerId="LiveId" clId="{0440A69A-49CE-4A60-ABD0-0956A04401DF}" dt="2020-09-22T15:17:46.744" v="906" actId="47"/>
        <pc:sldMkLst>
          <pc:docMk/>
          <pc:sldMk cId="1381769313" sldId="256"/>
        </pc:sldMkLst>
        <pc:spChg chg="mod">
          <ac:chgData name="Laurine van de Stolpe" userId="40d2bd42f199cbc3" providerId="LiveId" clId="{0440A69A-49CE-4A60-ABD0-0956A04401DF}" dt="2020-09-22T15:11:21.698" v="518" actId="20577"/>
          <ac:spMkLst>
            <pc:docMk/>
            <pc:sldMk cId="1381769313" sldId="256"/>
            <ac:spMk id="2" creationId="{3997FCF9-4885-4C56-A67B-A5B854A38FBC}"/>
          </ac:spMkLst>
        </pc:spChg>
        <pc:spChg chg="mod">
          <ac:chgData name="Laurine van de Stolpe" userId="40d2bd42f199cbc3" providerId="LiveId" clId="{0440A69A-49CE-4A60-ABD0-0956A04401DF}" dt="2020-09-22T15:11:29.117" v="520" actId="20577"/>
          <ac:spMkLst>
            <pc:docMk/>
            <pc:sldMk cId="1381769313" sldId="256"/>
            <ac:spMk id="3" creationId="{B3054AEC-6DDE-4B0F-A6ED-A4ACDA2FE65B}"/>
          </ac:spMkLst>
        </pc:spChg>
        <pc:picChg chg="add">
          <ac:chgData name="Laurine van de Stolpe" userId="40d2bd42f199cbc3" providerId="LiveId" clId="{0440A69A-49CE-4A60-ABD0-0956A04401DF}" dt="2020-09-22T15:11:14.020" v="515" actId="22"/>
          <ac:picMkLst>
            <pc:docMk/>
            <pc:sldMk cId="1381769313" sldId="256"/>
            <ac:picMk id="5" creationId="{9DD95180-FE41-48AE-AA14-C430A52143AC}"/>
          </ac:picMkLst>
        </pc:picChg>
      </pc:sldChg>
      <pc:sldChg chg="addSp modSp new mod ord setBg">
        <pc:chgData name="Laurine van de Stolpe" userId="40d2bd42f199cbc3" providerId="LiveId" clId="{0440A69A-49CE-4A60-ABD0-0956A04401DF}" dt="2020-09-22T11:51:01.302" v="265"/>
        <pc:sldMkLst>
          <pc:docMk/>
          <pc:sldMk cId="544771928" sldId="257"/>
        </pc:sldMkLst>
        <pc:spChg chg="mod">
          <ac:chgData name="Laurine van de Stolpe" userId="40d2bd42f199cbc3" providerId="LiveId" clId="{0440A69A-49CE-4A60-ABD0-0956A04401DF}" dt="2020-09-22T11:46:14.620" v="175" actId="403"/>
          <ac:spMkLst>
            <pc:docMk/>
            <pc:sldMk cId="544771928" sldId="257"/>
            <ac:spMk id="2" creationId="{9BB1B7C2-6E55-49C5-8004-91CE4877595D}"/>
          </ac:spMkLst>
        </pc:spChg>
        <pc:spChg chg="mod">
          <ac:chgData name="Laurine van de Stolpe" userId="40d2bd42f199cbc3" providerId="LiveId" clId="{0440A69A-49CE-4A60-ABD0-0956A04401DF}" dt="2020-09-22T11:51:01.302" v="265"/>
          <ac:spMkLst>
            <pc:docMk/>
            <pc:sldMk cId="544771928" sldId="257"/>
            <ac:spMk id="3" creationId="{159A5B30-B6C8-4E2F-9B3E-0155617A5A66}"/>
          </ac:spMkLst>
        </pc:spChg>
        <pc:picChg chg="add mod">
          <ac:chgData name="Laurine van de Stolpe" userId="40d2bd42f199cbc3" providerId="LiveId" clId="{0440A69A-49CE-4A60-ABD0-0956A04401DF}" dt="2020-09-22T11:46:18.764" v="176" actId="1076"/>
          <ac:picMkLst>
            <pc:docMk/>
            <pc:sldMk cId="544771928" sldId="257"/>
            <ac:picMk id="1026" creationId="{B8C00CD6-56EC-43F2-9973-A260AC410EA5}"/>
          </ac:picMkLst>
        </pc:picChg>
      </pc:sldChg>
      <pc:sldChg chg="addSp modSp new mod">
        <pc:chgData name="Laurine van de Stolpe" userId="40d2bd42f199cbc3" providerId="LiveId" clId="{0440A69A-49CE-4A60-ABD0-0956A04401DF}" dt="2020-09-22T15:23:33.091" v="1089" actId="20577"/>
        <pc:sldMkLst>
          <pc:docMk/>
          <pc:sldMk cId="1861534548" sldId="258"/>
        </pc:sldMkLst>
        <pc:spChg chg="mod">
          <ac:chgData name="Laurine van de Stolpe" userId="40d2bd42f199cbc3" providerId="LiveId" clId="{0440A69A-49CE-4A60-ABD0-0956A04401DF}" dt="2020-09-22T15:04:15.657" v="278" actId="5793"/>
          <ac:spMkLst>
            <pc:docMk/>
            <pc:sldMk cId="1861534548" sldId="258"/>
            <ac:spMk id="2" creationId="{18110148-A577-4355-8D1A-98E360AE543F}"/>
          </ac:spMkLst>
        </pc:spChg>
        <pc:spChg chg="mod">
          <ac:chgData name="Laurine van de Stolpe" userId="40d2bd42f199cbc3" providerId="LiveId" clId="{0440A69A-49CE-4A60-ABD0-0956A04401DF}" dt="2020-09-22T15:23:33.091" v="1089" actId="20577"/>
          <ac:spMkLst>
            <pc:docMk/>
            <pc:sldMk cId="1861534548" sldId="258"/>
            <ac:spMk id="3" creationId="{537EA769-7DCB-4444-87A8-38C6BC5EBB80}"/>
          </ac:spMkLst>
        </pc:spChg>
        <pc:picChg chg="add mod">
          <ac:chgData name="Laurine van de Stolpe" userId="40d2bd42f199cbc3" providerId="LiveId" clId="{0440A69A-49CE-4A60-ABD0-0956A04401DF}" dt="2020-09-22T15:10:41.636" v="508" actId="1076"/>
          <ac:picMkLst>
            <pc:docMk/>
            <pc:sldMk cId="1861534548" sldId="258"/>
            <ac:picMk id="5" creationId="{98493AA5-31ED-4EA6-ABE3-0C5BDFECC3A0}"/>
          </ac:picMkLst>
        </pc:picChg>
      </pc:sldChg>
      <pc:sldChg chg="addSp delSp modSp new mod">
        <pc:chgData name="Laurine van de Stolpe" userId="40d2bd42f199cbc3" providerId="LiveId" clId="{0440A69A-49CE-4A60-ABD0-0956A04401DF}" dt="2020-09-22T15:11:02.644" v="512" actId="22"/>
        <pc:sldMkLst>
          <pc:docMk/>
          <pc:sldMk cId="3943102733" sldId="259"/>
        </pc:sldMkLst>
        <pc:spChg chg="mod">
          <ac:chgData name="Laurine van de Stolpe" userId="40d2bd42f199cbc3" providerId="LiveId" clId="{0440A69A-49CE-4A60-ABD0-0956A04401DF}" dt="2020-09-22T15:07:59.745" v="407" actId="20577"/>
          <ac:spMkLst>
            <pc:docMk/>
            <pc:sldMk cId="3943102733" sldId="259"/>
            <ac:spMk id="2" creationId="{9964EDE5-84BE-4867-AE97-F3DA65F3930C}"/>
          </ac:spMkLst>
        </pc:spChg>
        <pc:spChg chg="mod">
          <ac:chgData name="Laurine van de Stolpe" userId="40d2bd42f199cbc3" providerId="LiveId" clId="{0440A69A-49CE-4A60-ABD0-0956A04401DF}" dt="2020-09-22T15:10:13.939" v="504" actId="20577"/>
          <ac:spMkLst>
            <pc:docMk/>
            <pc:sldMk cId="3943102733" sldId="259"/>
            <ac:spMk id="3" creationId="{950EB14A-806C-4E14-864F-7CE0424512BE}"/>
          </ac:spMkLst>
        </pc:spChg>
        <pc:picChg chg="add del mod">
          <ac:chgData name="Laurine van de Stolpe" userId="40d2bd42f199cbc3" providerId="LiveId" clId="{0440A69A-49CE-4A60-ABD0-0956A04401DF}" dt="2020-09-22T15:10:55.220" v="511" actId="478"/>
          <ac:picMkLst>
            <pc:docMk/>
            <pc:sldMk cId="3943102733" sldId="259"/>
            <ac:picMk id="5" creationId="{595661FD-9978-482E-B8EC-2FAE4AA88F23}"/>
          </ac:picMkLst>
        </pc:picChg>
        <pc:picChg chg="add">
          <ac:chgData name="Laurine van de Stolpe" userId="40d2bd42f199cbc3" providerId="LiveId" clId="{0440A69A-49CE-4A60-ABD0-0956A04401DF}" dt="2020-09-22T15:11:02.644" v="512" actId="22"/>
          <ac:picMkLst>
            <pc:docMk/>
            <pc:sldMk cId="3943102733" sldId="259"/>
            <ac:picMk id="7" creationId="{94240CE4-B2AB-401F-946A-39F1DBAA59F6}"/>
          </ac:picMkLst>
        </pc:picChg>
      </pc:sldChg>
      <pc:sldChg chg="addSp modSp new mod">
        <pc:chgData name="Laurine van de Stolpe" userId="40d2bd42f199cbc3" providerId="LiveId" clId="{0440A69A-49CE-4A60-ABD0-0956A04401DF}" dt="2020-09-22T15:27:58.848" v="1405" actId="20577"/>
        <pc:sldMkLst>
          <pc:docMk/>
          <pc:sldMk cId="381758494" sldId="260"/>
        </pc:sldMkLst>
        <pc:spChg chg="mod">
          <ac:chgData name="Laurine van de Stolpe" userId="40d2bd42f199cbc3" providerId="LiveId" clId="{0440A69A-49CE-4A60-ABD0-0956A04401DF}" dt="2020-09-22T15:13:14.449" v="668" actId="20577"/>
          <ac:spMkLst>
            <pc:docMk/>
            <pc:sldMk cId="381758494" sldId="260"/>
            <ac:spMk id="2" creationId="{AACD8E5F-F1B5-4A9B-BD9E-46A0470BD80F}"/>
          </ac:spMkLst>
        </pc:spChg>
        <pc:spChg chg="mod">
          <ac:chgData name="Laurine van de Stolpe" userId="40d2bd42f199cbc3" providerId="LiveId" clId="{0440A69A-49CE-4A60-ABD0-0956A04401DF}" dt="2020-09-22T15:27:58.848" v="1405" actId="20577"/>
          <ac:spMkLst>
            <pc:docMk/>
            <pc:sldMk cId="381758494" sldId="260"/>
            <ac:spMk id="3" creationId="{46559694-9A3C-44C9-B774-45FFC221A8B3}"/>
          </ac:spMkLst>
        </pc:spChg>
        <pc:picChg chg="add">
          <ac:chgData name="Laurine van de Stolpe" userId="40d2bd42f199cbc3" providerId="LiveId" clId="{0440A69A-49CE-4A60-ABD0-0956A04401DF}" dt="2020-09-22T15:11:06.443" v="513" actId="22"/>
          <ac:picMkLst>
            <pc:docMk/>
            <pc:sldMk cId="381758494" sldId="260"/>
            <ac:picMk id="5" creationId="{B5807AD3-0285-4E84-8447-D360EB73369C}"/>
          </ac:picMkLst>
        </pc:picChg>
      </pc:sldChg>
      <pc:sldChg chg="addSp modSp new mod">
        <pc:chgData name="Laurine van de Stolpe" userId="40d2bd42f199cbc3" providerId="LiveId" clId="{0440A69A-49CE-4A60-ABD0-0956A04401DF}" dt="2020-09-22T15:17:15.675" v="905" actId="20577"/>
        <pc:sldMkLst>
          <pc:docMk/>
          <pc:sldMk cId="879823302" sldId="261"/>
        </pc:sldMkLst>
        <pc:spChg chg="mod">
          <ac:chgData name="Laurine van de Stolpe" userId="40d2bd42f199cbc3" providerId="LiveId" clId="{0440A69A-49CE-4A60-ABD0-0956A04401DF}" dt="2020-09-22T15:16:12.134" v="821" actId="20577"/>
          <ac:spMkLst>
            <pc:docMk/>
            <pc:sldMk cId="879823302" sldId="261"/>
            <ac:spMk id="2" creationId="{07131493-DC60-4D66-8265-AA3EF674B4D1}"/>
          </ac:spMkLst>
        </pc:spChg>
        <pc:spChg chg="mod">
          <ac:chgData name="Laurine van de Stolpe" userId="40d2bd42f199cbc3" providerId="LiveId" clId="{0440A69A-49CE-4A60-ABD0-0956A04401DF}" dt="2020-09-22T15:17:15.675" v="905" actId="20577"/>
          <ac:spMkLst>
            <pc:docMk/>
            <pc:sldMk cId="879823302" sldId="261"/>
            <ac:spMk id="3" creationId="{9128818B-F872-475E-9253-6AEB35218712}"/>
          </ac:spMkLst>
        </pc:spChg>
        <pc:picChg chg="add">
          <ac:chgData name="Laurine van de Stolpe" userId="40d2bd42f199cbc3" providerId="LiveId" clId="{0440A69A-49CE-4A60-ABD0-0956A04401DF}" dt="2020-09-22T15:11:10.368" v="514" actId="22"/>
          <ac:picMkLst>
            <pc:docMk/>
            <pc:sldMk cId="879823302" sldId="261"/>
            <ac:picMk id="5" creationId="{BC02B8C6-8A7F-4BAC-89D9-1F9F72D2A360}"/>
          </ac:picMkLst>
        </pc:picChg>
      </pc:sldChg>
      <pc:sldChg chg="addSp modSp new mod">
        <pc:chgData name="Laurine van de Stolpe" userId="40d2bd42f199cbc3" providerId="LiveId" clId="{0440A69A-49CE-4A60-ABD0-0956A04401DF}" dt="2020-09-22T15:22:11.962" v="1043" actId="22"/>
        <pc:sldMkLst>
          <pc:docMk/>
          <pc:sldMk cId="3774911239" sldId="262"/>
        </pc:sldMkLst>
        <pc:spChg chg="mod">
          <ac:chgData name="Laurine van de Stolpe" userId="40d2bd42f199cbc3" providerId="LiveId" clId="{0440A69A-49CE-4A60-ABD0-0956A04401DF}" dt="2020-09-22T15:17:53.514" v="913" actId="20577"/>
          <ac:spMkLst>
            <pc:docMk/>
            <pc:sldMk cId="3774911239" sldId="262"/>
            <ac:spMk id="2" creationId="{D7C57706-D736-4802-8980-3B4796C2DB15}"/>
          </ac:spMkLst>
        </pc:spChg>
        <pc:picChg chg="add">
          <ac:chgData name="Laurine van de Stolpe" userId="40d2bd42f199cbc3" providerId="LiveId" clId="{0440A69A-49CE-4A60-ABD0-0956A04401DF}" dt="2020-09-22T15:22:11.962" v="1043" actId="22"/>
          <ac:picMkLst>
            <pc:docMk/>
            <pc:sldMk cId="3774911239" sldId="262"/>
            <ac:picMk id="5" creationId="{B1AC4F19-5C02-4FEF-8881-2F36C9787FB1}"/>
          </ac:picMkLst>
        </pc:picChg>
      </pc:sldChg>
      <pc:sldChg chg="addSp modSp new mod">
        <pc:chgData name="Laurine van de Stolpe" userId="40d2bd42f199cbc3" providerId="LiveId" clId="{0440A69A-49CE-4A60-ABD0-0956A04401DF}" dt="2020-09-22T15:22:15.442" v="1044" actId="22"/>
        <pc:sldMkLst>
          <pc:docMk/>
          <pc:sldMk cId="2544015860" sldId="263"/>
        </pc:sldMkLst>
        <pc:spChg chg="mod">
          <ac:chgData name="Laurine van de Stolpe" userId="40d2bd42f199cbc3" providerId="LiveId" clId="{0440A69A-49CE-4A60-ABD0-0956A04401DF}" dt="2020-09-22T15:20:45.040" v="1040" actId="20577"/>
          <ac:spMkLst>
            <pc:docMk/>
            <pc:sldMk cId="2544015860" sldId="263"/>
            <ac:spMk id="2" creationId="{1E393113-75EA-4CEB-9E06-7148E7F342DC}"/>
          </ac:spMkLst>
        </pc:spChg>
        <pc:picChg chg="add">
          <ac:chgData name="Laurine van de Stolpe" userId="40d2bd42f199cbc3" providerId="LiveId" clId="{0440A69A-49CE-4A60-ABD0-0956A04401DF}" dt="2020-09-22T15:22:15.442" v="1044" actId="22"/>
          <ac:picMkLst>
            <pc:docMk/>
            <pc:sldMk cId="2544015860" sldId="263"/>
            <ac:picMk id="5" creationId="{F4E0609B-B578-417D-A5D2-3FD16D11330D}"/>
          </ac:picMkLst>
        </pc:picChg>
      </pc:sldChg>
      <pc:sldChg chg="addSp modSp new mod">
        <pc:chgData name="Laurine van de Stolpe" userId="40d2bd42f199cbc3" providerId="LiveId" clId="{0440A69A-49CE-4A60-ABD0-0956A04401DF}" dt="2020-09-22T15:22:18.799" v="1045" actId="22"/>
        <pc:sldMkLst>
          <pc:docMk/>
          <pc:sldMk cId="1236488348" sldId="264"/>
        </pc:sldMkLst>
        <pc:spChg chg="mod">
          <ac:chgData name="Laurine van de Stolpe" userId="40d2bd42f199cbc3" providerId="LiveId" clId="{0440A69A-49CE-4A60-ABD0-0956A04401DF}" dt="2020-09-22T15:18:17.627" v="941" actId="20577"/>
          <ac:spMkLst>
            <pc:docMk/>
            <pc:sldMk cId="1236488348" sldId="264"/>
            <ac:spMk id="2" creationId="{4A54EA28-A2DE-4BBD-84B0-B4714B0F24DC}"/>
          </ac:spMkLst>
        </pc:spChg>
        <pc:spChg chg="mod">
          <ac:chgData name="Laurine van de Stolpe" userId="40d2bd42f199cbc3" providerId="LiveId" clId="{0440A69A-49CE-4A60-ABD0-0956A04401DF}" dt="2020-09-22T15:19:48.973" v="1001" actId="5793"/>
          <ac:spMkLst>
            <pc:docMk/>
            <pc:sldMk cId="1236488348" sldId="264"/>
            <ac:spMk id="3" creationId="{4BAC067A-5FF2-44B1-90F6-C0C55BC10FD5}"/>
          </ac:spMkLst>
        </pc:spChg>
        <pc:picChg chg="add">
          <ac:chgData name="Laurine van de Stolpe" userId="40d2bd42f199cbc3" providerId="LiveId" clId="{0440A69A-49CE-4A60-ABD0-0956A04401DF}" dt="2020-09-22T15:22:18.799" v="1045" actId="22"/>
          <ac:picMkLst>
            <pc:docMk/>
            <pc:sldMk cId="1236488348" sldId="264"/>
            <ac:picMk id="5" creationId="{2A5D259E-78AE-41F1-B710-C27D3DFA862A}"/>
          </ac:picMkLst>
        </pc:picChg>
      </pc:sldChg>
      <pc:sldChg chg="addSp modSp new mod">
        <pc:chgData name="Laurine van de Stolpe" userId="40d2bd42f199cbc3" providerId="LiveId" clId="{0440A69A-49CE-4A60-ABD0-0956A04401DF}" dt="2020-09-22T15:22:22.027" v="1046" actId="22"/>
        <pc:sldMkLst>
          <pc:docMk/>
          <pc:sldMk cId="1205319322" sldId="265"/>
        </pc:sldMkLst>
        <pc:spChg chg="mod">
          <ac:chgData name="Laurine van de Stolpe" userId="40d2bd42f199cbc3" providerId="LiveId" clId="{0440A69A-49CE-4A60-ABD0-0956A04401DF}" dt="2020-09-22T15:20:04.761" v="1015" actId="20577"/>
          <ac:spMkLst>
            <pc:docMk/>
            <pc:sldMk cId="1205319322" sldId="265"/>
            <ac:spMk id="2" creationId="{D4A1D2DA-B8DC-47B6-983C-9FA720F4A622}"/>
          </ac:spMkLst>
        </pc:spChg>
        <pc:spChg chg="mod">
          <ac:chgData name="Laurine van de Stolpe" userId="40d2bd42f199cbc3" providerId="LiveId" clId="{0440A69A-49CE-4A60-ABD0-0956A04401DF}" dt="2020-09-22T15:20:08.248" v="1017" actId="20577"/>
          <ac:spMkLst>
            <pc:docMk/>
            <pc:sldMk cId="1205319322" sldId="265"/>
            <ac:spMk id="3" creationId="{7E66393A-33D9-46B9-8966-828AA8910FEA}"/>
          </ac:spMkLst>
        </pc:spChg>
        <pc:picChg chg="add">
          <ac:chgData name="Laurine van de Stolpe" userId="40d2bd42f199cbc3" providerId="LiveId" clId="{0440A69A-49CE-4A60-ABD0-0956A04401DF}" dt="2020-09-22T15:22:22.027" v="1046" actId="22"/>
          <ac:picMkLst>
            <pc:docMk/>
            <pc:sldMk cId="1205319322" sldId="265"/>
            <ac:picMk id="5" creationId="{B76180E5-C846-4DED-8D06-62BD0B56589B}"/>
          </ac:picMkLst>
        </pc:picChg>
      </pc:sldChg>
      <pc:sldChg chg="addSp delSp modSp new mod">
        <pc:chgData name="Laurine van de Stolpe" userId="40d2bd42f199cbc3" providerId="LiveId" clId="{0440A69A-49CE-4A60-ABD0-0956A04401DF}" dt="2020-09-22T15:22:26.512" v="1047" actId="22"/>
        <pc:sldMkLst>
          <pc:docMk/>
          <pc:sldMk cId="3209610569" sldId="266"/>
        </pc:sldMkLst>
        <pc:spChg chg="mod">
          <ac:chgData name="Laurine van de Stolpe" userId="40d2bd42f199cbc3" providerId="LiveId" clId="{0440A69A-49CE-4A60-ABD0-0956A04401DF}" dt="2020-09-22T15:20:36.015" v="1027" actId="20577"/>
          <ac:spMkLst>
            <pc:docMk/>
            <pc:sldMk cId="3209610569" sldId="266"/>
            <ac:spMk id="2" creationId="{238AB874-6C1B-4FEB-B6B8-B15CDD39771B}"/>
          </ac:spMkLst>
        </pc:spChg>
        <pc:spChg chg="del">
          <ac:chgData name="Laurine van de Stolpe" userId="40d2bd42f199cbc3" providerId="LiveId" clId="{0440A69A-49CE-4A60-ABD0-0956A04401DF}" dt="2020-09-22T15:21:55.360" v="1041"/>
          <ac:spMkLst>
            <pc:docMk/>
            <pc:sldMk cId="3209610569" sldId="266"/>
            <ac:spMk id="3" creationId="{45C79BDB-C623-4B50-8930-264D089DBB09}"/>
          </ac:spMkLst>
        </pc:spChg>
        <pc:picChg chg="add">
          <ac:chgData name="Laurine van de Stolpe" userId="40d2bd42f199cbc3" providerId="LiveId" clId="{0440A69A-49CE-4A60-ABD0-0956A04401DF}" dt="2020-09-22T15:22:26.512" v="1047" actId="22"/>
          <ac:picMkLst>
            <pc:docMk/>
            <pc:sldMk cId="3209610569" sldId="266"/>
            <ac:picMk id="4" creationId="{07F65A5A-F650-42B3-9773-05C4017E376B}"/>
          </ac:picMkLst>
        </pc:picChg>
        <pc:picChg chg="add mod">
          <ac:chgData name="Laurine van de Stolpe" userId="40d2bd42f199cbc3" providerId="LiveId" clId="{0440A69A-49CE-4A60-ABD0-0956A04401DF}" dt="2020-09-22T15:21:59.027" v="1042" actId="14100"/>
          <ac:picMkLst>
            <pc:docMk/>
            <pc:sldMk cId="3209610569" sldId="266"/>
            <ac:picMk id="2050" creationId="{B36F22C2-2B58-4450-8242-BF6039F861FE}"/>
          </ac:picMkLst>
        </pc:picChg>
      </pc:sldChg>
      <pc:sldChg chg="addSp modSp new mod">
        <pc:chgData name="Laurine van de Stolpe" userId="40d2bd42f199cbc3" providerId="LiveId" clId="{0440A69A-49CE-4A60-ABD0-0956A04401DF}" dt="2020-09-22T15:27:30.037" v="1404" actId="20577"/>
        <pc:sldMkLst>
          <pc:docMk/>
          <pc:sldMk cId="1987963709" sldId="267"/>
        </pc:sldMkLst>
        <pc:spChg chg="mod">
          <ac:chgData name="Laurine van de Stolpe" userId="40d2bd42f199cbc3" providerId="LiveId" clId="{0440A69A-49CE-4A60-ABD0-0956A04401DF}" dt="2020-09-22T15:23:49.773" v="1130" actId="20577"/>
          <ac:spMkLst>
            <pc:docMk/>
            <pc:sldMk cId="1987963709" sldId="267"/>
            <ac:spMk id="2" creationId="{1D5EE78E-BCA1-4DDD-9447-04B854157824}"/>
          </ac:spMkLst>
        </pc:spChg>
        <pc:spChg chg="mod">
          <ac:chgData name="Laurine van de Stolpe" userId="40d2bd42f199cbc3" providerId="LiveId" clId="{0440A69A-49CE-4A60-ABD0-0956A04401DF}" dt="2020-09-22T15:27:30.037" v="1404" actId="20577"/>
          <ac:spMkLst>
            <pc:docMk/>
            <pc:sldMk cId="1987963709" sldId="267"/>
            <ac:spMk id="3" creationId="{E4129F6B-7184-4BE8-ADB2-BFBA8879B3B9}"/>
          </ac:spMkLst>
        </pc:spChg>
        <pc:picChg chg="add">
          <ac:chgData name="Laurine van de Stolpe" userId="40d2bd42f199cbc3" providerId="LiveId" clId="{0440A69A-49CE-4A60-ABD0-0956A04401DF}" dt="2020-09-22T15:23:53.458" v="1131" actId="22"/>
          <ac:picMkLst>
            <pc:docMk/>
            <pc:sldMk cId="1987963709" sldId="267"/>
            <ac:picMk id="5" creationId="{7A240C95-1C56-44CB-BF29-1D248CFB9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392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1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54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32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47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22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96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33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6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46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86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96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780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90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0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15C1-2D01-49B2-8106-7A2B982E65E8}" type="datetimeFigureOut">
              <a:rPr lang="nl-NL" smtClean="0"/>
              <a:t>22-9-2020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89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1B7C2-6E55-49C5-8004-91CE4877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8000" dirty="0"/>
              <a:t>Parcel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A5B30-B6C8-4E2F-9B3E-0155617A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L. </a:t>
            </a:r>
            <a:r>
              <a:rPr lang="nl-NL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vd</a:t>
            </a:r>
            <a:r>
              <a:rPr lang="nl-NL" dirty="0">
                <a:solidFill>
                  <a:srgbClr val="201F1E"/>
                </a:solidFill>
                <a:latin typeface="Segoe UI" panose="020B0502040204020203" pitchFamily="34" charset="0"/>
              </a:rPr>
              <a:t>.</a:t>
            </a:r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Stolpe</a:t>
            </a:r>
          </a:p>
          <a:p>
            <a:pPr algn="l" rtl="0"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R. Hagenaar</a:t>
            </a:r>
          </a:p>
          <a:p>
            <a:pPr algn="l" rtl="0"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G. O</a:t>
            </a:r>
            <a:r>
              <a:rPr lang="nl-NL" dirty="0">
                <a:solidFill>
                  <a:srgbClr val="201F1E"/>
                </a:solidFill>
                <a:latin typeface="Segoe UI" panose="020B0502040204020203" pitchFamily="34" charset="0"/>
              </a:rPr>
              <a:t>ttens</a:t>
            </a:r>
            <a:endParaRPr lang="nl-NL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E. </a:t>
            </a:r>
            <a:r>
              <a:rPr lang="nl-NL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Açıkgöz</a:t>
            </a:r>
            <a:endParaRPr lang="nl-NL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I. </a:t>
            </a:r>
            <a:r>
              <a:rPr lang="nl-NL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Bensaga</a:t>
            </a:r>
            <a:endParaRPr lang="nl-NL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dirty="0">
                <a:solidFill>
                  <a:srgbClr val="201F1E"/>
                </a:solidFill>
                <a:latin typeface="Segoe UI" panose="020B0502040204020203" pitchFamily="34" charset="0"/>
              </a:rPr>
              <a:t>I. </a:t>
            </a:r>
            <a:r>
              <a:rPr lang="nl-NL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Böyükşimşek</a:t>
            </a:r>
            <a:endParaRPr lang="nl-NL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endParaRPr lang="nl-NL" dirty="0"/>
          </a:p>
        </p:txBody>
      </p:sp>
      <p:pic>
        <p:nvPicPr>
          <p:cNvPr id="1026" name="Picture 2" descr="Wij zijn PostNL en we hebben iets voor je | PostNL">
            <a:extLst>
              <a:ext uri="{FF2B5EF4-FFF2-40B4-BE49-F238E27FC236}">
                <a16:creationId xmlns:a16="http://schemas.microsoft.com/office/drawing/2014/main" id="{B8C00CD6-56EC-43F2-9973-A260AC41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71" y="317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7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E78E-BCA1-4DDD-9447-04B85415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are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next 4 weeks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129F6B-7184-4BE8-ADB2-BFBA8879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more </a:t>
            </a:r>
            <a:r>
              <a:rPr lang="nl-NL" dirty="0" err="1"/>
              <a:t>Datacamp</a:t>
            </a:r>
            <a:endParaRPr lang="nl-NL" dirty="0"/>
          </a:p>
          <a:p>
            <a:r>
              <a:rPr lang="nl-NL" dirty="0" err="1"/>
              <a:t>Plotting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more </a:t>
            </a:r>
            <a:r>
              <a:rPr lang="nl-NL" dirty="0" err="1"/>
              <a:t>graphs</a:t>
            </a:r>
            <a:endParaRPr lang="nl-NL" dirty="0"/>
          </a:p>
          <a:p>
            <a:r>
              <a:rPr lang="nl-NL" dirty="0"/>
              <a:t>More </a:t>
            </a:r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study</a:t>
            </a:r>
            <a:endParaRPr lang="nl-NL" dirty="0"/>
          </a:p>
          <a:p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centrum of PostNL</a:t>
            </a:r>
          </a:p>
          <a:p>
            <a:r>
              <a:rPr lang="nl-NL" dirty="0" err="1"/>
              <a:t>Grab</a:t>
            </a:r>
            <a:r>
              <a:rPr lang="nl-NL" dirty="0"/>
              <a:t> a drink </a:t>
            </a:r>
            <a:r>
              <a:rPr lang="nl-NL" dirty="0" err="1"/>
              <a:t>together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7A240C95-1C56-44CB-BF29-1D248CFB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6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AB874-6C1B-4FEB-B6B8-B15CDD3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pic>
        <p:nvPicPr>
          <p:cNvPr id="2050" name="Picture 2" descr="Common Interview Questions And Answers - Camden Kelly">
            <a:extLst>
              <a:ext uri="{FF2B5EF4-FFF2-40B4-BE49-F238E27FC236}">
                <a16:creationId xmlns:a16="http://schemas.microsoft.com/office/drawing/2014/main" id="{B36F22C2-2B58-4450-8242-BF6039F861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360910"/>
            <a:ext cx="4681116" cy="468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ij zijn PostNL en we hebben iets voor je | PostNL">
            <a:extLst>
              <a:ext uri="{FF2B5EF4-FFF2-40B4-BE49-F238E27FC236}">
                <a16:creationId xmlns:a16="http://schemas.microsoft.com/office/drawing/2014/main" id="{07F65A5A-F650-42B3-9773-05C4017E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6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10148-A577-4355-8D1A-98E360A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EA769-7DCB-4444-87A8-38C6BC5E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Preface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past 4 weeks</a:t>
            </a:r>
          </a:p>
          <a:p>
            <a:r>
              <a:rPr lang="nl-NL" dirty="0"/>
              <a:t>Research question</a:t>
            </a:r>
          </a:p>
          <a:p>
            <a:r>
              <a:rPr lang="nl-NL" dirty="0" err="1"/>
              <a:t>Graphs</a:t>
            </a:r>
            <a:endParaRPr lang="nl-NL" dirty="0"/>
          </a:p>
          <a:p>
            <a:r>
              <a:rPr lang="nl-NL" dirty="0" err="1"/>
              <a:t>Possible</a:t>
            </a:r>
            <a:r>
              <a:rPr lang="nl-NL" dirty="0"/>
              <a:t> features</a:t>
            </a:r>
          </a:p>
          <a:p>
            <a:r>
              <a:rPr lang="nl-NL" dirty="0" err="1"/>
              <a:t>Obstacles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we are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next 4 weeks</a:t>
            </a:r>
          </a:p>
          <a:p>
            <a:r>
              <a:rPr lang="nl-NL" dirty="0" err="1"/>
              <a:t>Questions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98493AA5-31ED-4EA6-ABE3-0C5BDFEC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3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4EDE5-84BE-4867-AE97-F3DA65F3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Preface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0EB14A-806C-4E14-864F-7CE0424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PostNL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 err="1"/>
              <a:t>Our</a:t>
            </a:r>
            <a:r>
              <a:rPr lang="nl-NL" dirty="0"/>
              <a:t> project </a:t>
            </a:r>
            <a:r>
              <a:rPr lang="nl-NL" dirty="0" err="1"/>
              <a:t>owner</a:t>
            </a:r>
            <a:r>
              <a:rPr lang="nl-NL" dirty="0"/>
              <a:t>: Tim Ottens </a:t>
            </a:r>
          </a:p>
          <a:p>
            <a:r>
              <a:rPr lang="nl-NL" dirty="0"/>
              <a:t>Data we </a:t>
            </a:r>
            <a:r>
              <a:rPr lang="nl-NL" dirty="0" err="1"/>
              <a:t>received</a:t>
            </a:r>
            <a:endParaRPr lang="nl-NL" dirty="0"/>
          </a:p>
          <a:p>
            <a:r>
              <a:rPr lang="nl-NL" dirty="0"/>
              <a:t>NDA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2" descr="Wij zijn PostNL en we hebben iets voor je | PostNL">
            <a:extLst>
              <a:ext uri="{FF2B5EF4-FFF2-40B4-BE49-F238E27FC236}">
                <a16:creationId xmlns:a16="http://schemas.microsoft.com/office/drawing/2014/main" id="{94240CE4-B2AB-401F-946A-39F1DBAA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D8E5F-F1B5-4A9B-BD9E-46A0470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past 4 weeks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59694-9A3C-44C9-B774-45FFC221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Datacamp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 skills</a:t>
            </a:r>
          </a:p>
          <a:p>
            <a:r>
              <a:rPr lang="nl-NL" dirty="0"/>
              <a:t>Meetings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supervisors</a:t>
            </a:r>
          </a:p>
          <a:p>
            <a:r>
              <a:rPr lang="nl-NL" dirty="0" err="1"/>
              <a:t>Plotting</a:t>
            </a:r>
            <a:r>
              <a:rPr lang="nl-NL" dirty="0"/>
              <a:t> </a:t>
            </a:r>
            <a:r>
              <a:rPr lang="nl-NL" dirty="0" err="1"/>
              <a:t>graphs</a:t>
            </a:r>
            <a:endParaRPr lang="nl-NL" dirty="0"/>
          </a:p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another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B5807AD3-0285-4E84-8447-D360EB73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5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31493-DC60-4D66-8265-AA3EF674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28818B-F872-475E-9253-6AEB3521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parcels</a:t>
            </a:r>
            <a:r>
              <a:rPr lang="nl-NL" dirty="0"/>
              <a:t> do we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client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purchase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next </a:t>
            </a:r>
            <a:r>
              <a:rPr lang="nl-NL" dirty="0" err="1"/>
              <a:t>day</a:t>
            </a:r>
            <a:r>
              <a:rPr lang="nl-NL" dirty="0"/>
              <a:t>?</a:t>
            </a:r>
          </a:p>
          <a:p>
            <a:endParaRPr lang="nl-NL" dirty="0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BC02B8C6-8A7F-4BAC-89D9-1F9F72D2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82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57706-D736-4802-8980-3B4796C2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Graphs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3A5989-9564-4BEE-9A6A-B5799BC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B1AC4F19-5C02-4FEF-8881-2F36C978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91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93113-75EA-4CEB-9E06-7148E7F3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more </a:t>
            </a:r>
            <a:r>
              <a:rPr lang="nl-NL" dirty="0" err="1"/>
              <a:t>graphs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92A630-CB7A-4A47-9C0E-5345059D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F4E0609B-B578-417D-A5D2-3FD16D11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01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4EA28-A2DE-4BBD-84B0-B4714B0F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Possible</a:t>
            </a:r>
            <a:r>
              <a:rPr lang="nl-NL" dirty="0"/>
              <a:t> features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AC067A-5FF2-44B1-90F6-C0C55BC1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Hollidays</a:t>
            </a:r>
            <a:endParaRPr lang="nl-NL" dirty="0"/>
          </a:p>
          <a:p>
            <a:r>
              <a:rPr lang="nl-NL" dirty="0" err="1"/>
              <a:t>Weather</a:t>
            </a:r>
            <a:endParaRPr lang="nl-NL" dirty="0"/>
          </a:p>
          <a:p>
            <a:r>
              <a:rPr lang="nl-NL" dirty="0" err="1"/>
              <a:t>Seasons</a:t>
            </a:r>
            <a:endParaRPr lang="nl-NL" dirty="0"/>
          </a:p>
          <a:p>
            <a:r>
              <a:rPr lang="nl-NL" dirty="0"/>
              <a:t>Corona?</a:t>
            </a:r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2A5D259E-78AE-41F1-B710-C27D3DFA8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8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1D2DA-B8DC-47B6-983C-9FA720F4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Obstacles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6393A-33D9-46B9-8966-828AA891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B76180E5-C846-4DED-8D06-62BD0B56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319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146</Words>
  <Application>Microsoft Office PowerPoint</Application>
  <PresentationFormat>Breedbeeld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Segoe UI</vt:lpstr>
      <vt:lpstr>Trebuchet MS</vt:lpstr>
      <vt:lpstr>Wingdings 3</vt:lpstr>
      <vt:lpstr>Facet</vt:lpstr>
      <vt:lpstr>Parcel project</vt:lpstr>
      <vt:lpstr>Content </vt:lpstr>
      <vt:lpstr>Preface</vt:lpstr>
      <vt:lpstr>What we did the past 4 weeks</vt:lpstr>
      <vt:lpstr>Research question</vt:lpstr>
      <vt:lpstr>Graphs</vt:lpstr>
      <vt:lpstr>Some more graphs</vt:lpstr>
      <vt:lpstr>Possible features</vt:lpstr>
      <vt:lpstr>Obstacles</vt:lpstr>
      <vt:lpstr>What we are going to do the next 4 weeks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resultaten laten zien en vertel op het begin over wat we doen</dc:title>
  <dc:creator>Laurine van de Stolpe</dc:creator>
  <cp:lastModifiedBy>Laurine van de Stolpe</cp:lastModifiedBy>
  <cp:revision>6</cp:revision>
  <dcterms:created xsi:type="dcterms:W3CDTF">2020-09-22T10:15:44Z</dcterms:created>
  <dcterms:modified xsi:type="dcterms:W3CDTF">2020-09-22T15:28:17Z</dcterms:modified>
</cp:coreProperties>
</file>