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93455" r:id="rId4"/>
  </p:sldMasterIdLst>
  <p:notesMasterIdLst>
    <p:notesMasterId r:id="rId19"/>
  </p:notesMasterIdLst>
  <p:handoutMasterIdLst>
    <p:handoutMasterId r:id="rId20"/>
  </p:handoutMasterIdLst>
  <p:sldIdLst>
    <p:sldId id="257" r:id="rId5"/>
    <p:sldId id="260" r:id="rId6"/>
    <p:sldId id="262" r:id="rId7"/>
    <p:sldId id="265" r:id="rId8"/>
    <p:sldId id="266" r:id="rId9"/>
    <p:sldId id="263" r:id="rId10"/>
    <p:sldId id="267" r:id="rId11"/>
    <p:sldId id="268" r:id="rId12"/>
    <p:sldId id="269" r:id="rId13"/>
    <p:sldId id="264" r:id="rId14"/>
    <p:sldId id="270" r:id="rId15"/>
    <p:sldId id="271" r:id="rId16"/>
    <p:sldId id="272" r:id="rId17"/>
    <p:sldId id="261" r:id="rId18"/>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99" autoAdjust="0"/>
    <p:restoredTop sz="94660"/>
  </p:normalViewPr>
  <p:slideViewPr>
    <p:cSldViewPr snapToGrid="0" snapToObjects="1">
      <p:cViewPr varScale="1">
        <p:scale>
          <a:sx n="138" d="100"/>
          <a:sy n="138" d="100"/>
        </p:scale>
        <p:origin x="864" y="114"/>
      </p:cViewPr>
      <p:guideLst>
        <p:guide orient="horz" pos="1620"/>
        <p:guide pos="2880"/>
      </p:guideLst>
    </p:cSldViewPr>
  </p:slideViewPr>
  <p:notesTextViewPr>
    <p:cViewPr>
      <p:scale>
        <a:sx n="100" d="100"/>
        <a:sy n="100" d="100"/>
      </p:scale>
      <p:origin x="0" y="0"/>
    </p:cViewPr>
  </p:notesTextViewPr>
  <p:sorterViewPr>
    <p:cViewPr>
      <p:scale>
        <a:sx n="149" d="100"/>
        <a:sy n="149"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35E9D51-A5BA-F142-B0D3-CC1B0F6CD222}" type="datetimeFigureOut">
              <a:rPr lang="en-US" smtClean="0"/>
              <a:t>5/24/2024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B2CBE1D-058C-DC45-A4A0-92270CF10F1A}" type="slidenum">
              <a:rPr lang="en-US" smtClean="0"/>
              <a:t>‹#›</a:t>
            </a:fld>
            <a:endParaRPr lang="en-US"/>
          </a:p>
        </p:txBody>
      </p:sp>
    </p:spTree>
    <p:extLst>
      <p:ext uri="{BB962C8B-B14F-4D97-AF65-F5344CB8AC3E}">
        <p14:creationId xmlns:p14="http://schemas.microsoft.com/office/powerpoint/2010/main" val="259396942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40CBE26-C033-E84E-922E-5F36E2206588}" type="datetimeFigureOut">
              <a:rPr lang="en-US" smtClean="0"/>
              <a:t>5/24/2024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lt-LT"/>
              <a:t>Click to edit Master text styles</a:t>
            </a:r>
          </a:p>
          <a:p>
            <a:pPr lvl="1"/>
            <a:r>
              <a:rPr lang="lt-LT"/>
              <a:t>Second level</a:t>
            </a:r>
          </a:p>
          <a:p>
            <a:pPr lvl="2"/>
            <a:r>
              <a:rPr lang="lt-LT"/>
              <a:t>Third level</a:t>
            </a:r>
          </a:p>
          <a:p>
            <a:pPr lvl="3"/>
            <a:r>
              <a:rPr lang="lt-LT"/>
              <a:t>Fourth level</a:t>
            </a:r>
          </a:p>
          <a:p>
            <a:pPr lvl="4"/>
            <a:r>
              <a:rPr lang="lt-LT"/>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C54E95C-0925-B649-A2C1-DBE46237D296}" type="slidenum">
              <a:rPr lang="en-US" smtClean="0"/>
              <a:t>‹#›</a:t>
            </a:fld>
            <a:endParaRPr lang="en-US"/>
          </a:p>
        </p:txBody>
      </p:sp>
    </p:spTree>
    <p:extLst>
      <p:ext uri="{BB962C8B-B14F-4D97-AF65-F5344CB8AC3E}">
        <p14:creationId xmlns:p14="http://schemas.microsoft.com/office/powerpoint/2010/main" val="3049002491"/>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Virselio skaidre">
    <p:spTree>
      <p:nvGrpSpPr>
        <p:cNvPr id="1" name=""/>
        <p:cNvGrpSpPr/>
        <p:nvPr/>
      </p:nvGrpSpPr>
      <p:grpSpPr>
        <a:xfrm>
          <a:off x="0" y="0"/>
          <a:ext cx="0" cy="0"/>
          <a:chOff x="0" y="0"/>
          <a:chExt cx="0" cy="0"/>
        </a:xfrm>
      </p:grpSpPr>
      <p:pic>
        <p:nvPicPr>
          <p:cNvPr id="7" name="Picture 6" descr="virselis1-01.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000" y="-21159"/>
            <a:ext cx="9216000" cy="5185818"/>
          </a:xfrm>
          <a:prstGeom prst="rect">
            <a:avLst/>
          </a:prstGeom>
        </p:spPr>
      </p:pic>
      <p:pic>
        <p:nvPicPr>
          <p:cNvPr id="8" name="Picture 7" descr="logo1-01.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91294" y="673776"/>
            <a:ext cx="1905748" cy="1103922"/>
          </a:xfrm>
          <a:prstGeom prst="rect">
            <a:avLst/>
          </a:prstGeom>
        </p:spPr>
      </p:pic>
      <p:sp>
        <p:nvSpPr>
          <p:cNvPr id="17" name="Text Placeholder 16"/>
          <p:cNvSpPr>
            <a:spLocks noGrp="1"/>
          </p:cNvSpPr>
          <p:nvPr>
            <p:ph type="body" sz="quarter" idx="10" hasCustomPrompt="1"/>
          </p:nvPr>
        </p:nvSpPr>
        <p:spPr>
          <a:xfrm>
            <a:off x="5502637" y="3046898"/>
            <a:ext cx="3345481" cy="747712"/>
          </a:xfrm>
        </p:spPr>
        <p:txBody>
          <a:bodyPr>
            <a:noAutofit/>
          </a:bodyPr>
          <a:lstStyle>
            <a:lvl1pPr marL="0" indent="0" algn="r">
              <a:buNone/>
              <a:defRPr sz="2400" b="1" i="0" baseline="0">
                <a:solidFill>
                  <a:schemeClr val="bg1"/>
                </a:solidFill>
                <a:latin typeface="Arial"/>
                <a:cs typeface="Arial"/>
              </a:defRPr>
            </a:lvl1pPr>
          </a:lstStyle>
          <a:p>
            <a:pPr lvl="0"/>
            <a:r>
              <a:rPr lang="en-US" dirty="0"/>
              <a:t>PRISTATYMO PAVADINIMAS</a:t>
            </a:r>
          </a:p>
        </p:txBody>
      </p:sp>
      <p:sp>
        <p:nvSpPr>
          <p:cNvPr id="19" name="Text Placeholder 18"/>
          <p:cNvSpPr>
            <a:spLocks noGrp="1"/>
          </p:cNvSpPr>
          <p:nvPr>
            <p:ph type="body" sz="quarter" idx="11" hasCustomPrompt="1"/>
          </p:nvPr>
        </p:nvSpPr>
        <p:spPr>
          <a:xfrm>
            <a:off x="5837135" y="3793817"/>
            <a:ext cx="3011590" cy="765406"/>
          </a:xfrm>
        </p:spPr>
        <p:txBody>
          <a:bodyPr>
            <a:normAutofit/>
          </a:bodyPr>
          <a:lstStyle>
            <a:lvl1pPr marL="0" indent="0" algn="r">
              <a:buNone/>
              <a:defRPr sz="1600">
                <a:solidFill>
                  <a:srgbClr val="FFFFFF"/>
                </a:solidFill>
              </a:defRPr>
            </a:lvl1pPr>
          </a:lstStyle>
          <a:p>
            <a:pPr lvl="0"/>
            <a:r>
              <a:rPr lang="lt-LT" dirty="0"/>
              <a:t>Lorem ipsum dolor sit amet consecteur adipiscing elit</a:t>
            </a:r>
            <a:endParaRPr lang="en-US" dirty="0"/>
          </a:p>
        </p:txBody>
      </p:sp>
      <p:sp>
        <p:nvSpPr>
          <p:cNvPr id="21" name="Text Placeholder 20"/>
          <p:cNvSpPr>
            <a:spLocks noGrp="1"/>
          </p:cNvSpPr>
          <p:nvPr>
            <p:ph type="body" sz="quarter" idx="12" hasCustomPrompt="1"/>
          </p:nvPr>
        </p:nvSpPr>
        <p:spPr>
          <a:xfrm>
            <a:off x="6361821" y="4532222"/>
            <a:ext cx="2486904" cy="363081"/>
          </a:xfrm>
        </p:spPr>
        <p:txBody>
          <a:bodyPr>
            <a:normAutofit/>
          </a:bodyPr>
          <a:lstStyle>
            <a:lvl1pPr marL="0" indent="0" algn="r">
              <a:buNone/>
              <a:defRPr sz="1600">
                <a:solidFill>
                  <a:srgbClr val="FFFFFF"/>
                </a:solidFill>
              </a:defRPr>
            </a:lvl1pPr>
          </a:lstStyle>
          <a:p>
            <a:pPr lvl="0"/>
            <a:r>
              <a:rPr lang="en-US" dirty="0"/>
              <a:t>Data</a:t>
            </a:r>
          </a:p>
        </p:txBody>
      </p:sp>
    </p:spTree>
    <p:extLst>
      <p:ext uri="{BB962C8B-B14F-4D97-AF65-F5344CB8AC3E}">
        <p14:creationId xmlns:p14="http://schemas.microsoft.com/office/powerpoint/2010/main" val="17283514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urinys">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184441" y="931647"/>
            <a:ext cx="469990" cy="3321792"/>
          </a:xfrm>
        </p:spPr>
        <p:txBody>
          <a:bodyPr>
            <a:normAutofit/>
          </a:bodyPr>
          <a:lstStyle>
            <a:lvl1pPr algn="ctr">
              <a:lnSpc>
                <a:spcPct val="80000"/>
              </a:lnSpc>
              <a:defRPr sz="2000" b="1" i="0">
                <a:latin typeface="Arial"/>
                <a:cs typeface="Arial"/>
              </a:defRPr>
            </a:lvl1pPr>
          </a:lstStyle>
          <a:p>
            <a:pPr lvl="0"/>
            <a:r>
              <a:rPr lang="en-US" dirty="0"/>
              <a:t>1</a:t>
            </a:r>
          </a:p>
          <a:p>
            <a:pPr lvl="0"/>
            <a:r>
              <a:rPr lang="en-US" dirty="0"/>
              <a:t>2</a:t>
            </a:r>
          </a:p>
          <a:p>
            <a:pPr lvl="0"/>
            <a:r>
              <a:rPr lang="en-US" dirty="0"/>
              <a:t>3</a:t>
            </a:r>
          </a:p>
          <a:p>
            <a:pPr lvl="0"/>
            <a:r>
              <a:rPr lang="en-US" dirty="0"/>
              <a:t>4</a:t>
            </a:r>
          </a:p>
          <a:p>
            <a:pPr lvl="0"/>
            <a:r>
              <a:rPr lang="en-US" dirty="0"/>
              <a:t>5</a:t>
            </a:r>
          </a:p>
          <a:p>
            <a:pPr lvl="0"/>
            <a:r>
              <a:rPr lang="en-US" dirty="0"/>
              <a:t>6</a:t>
            </a:r>
          </a:p>
        </p:txBody>
      </p:sp>
      <p:sp>
        <p:nvSpPr>
          <p:cNvPr id="6" name="Slide Number Placeholder 5"/>
          <p:cNvSpPr>
            <a:spLocks noGrp="1"/>
          </p:cNvSpPr>
          <p:nvPr>
            <p:ph type="sldNum" sz="quarter" idx="12"/>
          </p:nvPr>
        </p:nvSpPr>
        <p:spPr>
          <a:xfrm>
            <a:off x="8162113" y="4457701"/>
            <a:ext cx="524687" cy="273844"/>
          </a:xfrm>
        </p:spPr>
        <p:txBody>
          <a:bodyPr/>
          <a:lstStyle/>
          <a:p>
            <a:fld id="{2066355A-084C-D24E-9AD2-7E4FC41EA627}" type="slidenum">
              <a:rPr lang="en-US" smtClean="0"/>
              <a:t>‹#›</a:t>
            </a:fld>
            <a:endParaRPr lang="en-US"/>
          </a:p>
        </p:txBody>
      </p:sp>
      <p:sp>
        <p:nvSpPr>
          <p:cNvPr id="8" name="Title Placeholder 1"/>
          <p:cNvSpPr>
            <a:spLocks noGrp="1"/>
          </p:cNvSpPr>
          <p:nvPr>
            <p:ph type="title"/>
          </p:nvPr>
        </p:nvSpPr>
        <p:spPr>
          <a:xfrm>
            <a:off x="245447" y="327944"/>
            <a:ext cx="8653107" cy="465084"/>
          </a:xfrm>
          <a:prstGeom prst="rect">
            <a:avLst/>
          </a:prstGeom>
        </p:spPr>
        <p:txBody>
          <a:bodyPr vert="horz" lIns="91440" tIns="45720" rIns="91440" bIns="45720" rtlCol="0" anchor="ctr">
            <a:normAutofit/>
          </a:bodyPr>
          <a:lstStyle/>
          <a:p>
            <a:r>
              <a:rPr lang="en-US" dirty="0"/>
              <a:t>CLICK TO EDIT MASTER TITLE STYLE</a:t>
            </a:r>
          </a:p>
        </p:txBody>
      </p:sp>
      <p:sp>
        <p:nvSpPr>
          <p:cNvPr id="7" name="Content Placeholder 2"/>
          <p:cNvSpPr>
            <a:spLocks noGrp="1"/>
          </p:cNvSpPr>
          <p:nvPr>
            <p:ph idx="13"/>
          </p:nvPr>
        </p:nvSpPr>
        <p:spPr>
          <a:xfrm>
            <a:off x="654430" y="931647"/>
            <a:ext cx="4836129" cy="3321792"/>
          </a:xfrm>
        </p:spPr>
        <p:txBody>
          <a:bodyPr>
            <a:normAutofit/>
          </a:bodyPr>
          <a:lstStyle>
            <a:lvl1pPr marL="0" marR="0" indent="0" algn="l" defTabSz="457200" rtl="0" eaLnBrk="1" fontAlgn="auto" latinLnBrk="0" hangingPunct="1">
              <a:lnSpc>
                <a:spcPct val="100000"/>
              </a:lnSpc>
              <a:spcBef>
                <a:spcPts val="0"/>
              </a:spcBef>
              <a:spcAft>
                <a:spcPts val="740"/>
              </a:spcAft>
              <a:buClrTx/>
              <a:buSzTx/>
              <a:buFont typeface="Arial"/>
              <a:buNone/>
              <a:tabLst/>
              <a:defRPr sz="1400" b="0" i="0">
                <a:latin typeface="Arial"/>
                <a:cs typeface="Arial"/>
              </a:defRPr>
            </a:lvl1pPr>
          </a:lstStyle>
          <a:p>
            <a:pPr lvl="0"/>
            <a:r>
              <a:rPr lang="en-US" dirty="0"/>
              <a:t>Click to edit Master text styles</a:t>
            </a:r>
          </a:p>
          <a:p>
            <a:pPr lvl="0"/>
            <a:r>
              <a:rPr lang="en-US" dirty="0"/>
              <a:t>Click to edit Master text styles</a:t>
            </a:r>
          </a:p>
          <a:p>
            <a:pPr marL="0" marR="0" lvl="0" indent="0" algn="l" defTabSz="457200" rtl="0" eaLnBrk="1" fontAlgn="auto" latinLnBrk="0" hangingPunct="1">
              <a:lnSpc>
                <a:spcPct val="100000"/>
              </a:lnSpc>
              <a:spcBef>
                <a:spcPts val="0"/>
              </a:spcBef>
              <a:spcAft>
                <a:spcPts val="740"/>
              </a:spcAft>
              <a:buClrTx/>
              <a:buSzTx/>
              <a:buFont typeface="Arial"/>
              <a:buNone/>
              <a:tabLst/>
              <a:defRPr/>
            </a:pPr>
            <a:r>
              <a:rPr lang="en-US" dirty="0"/>
              <a:t>Click to edit Master text styles</a:t>
            </a:r>
          </a:p>
          <a:p>
            <a:pPr marL="0" marR="0" lvl="0" indent="0" algn="l" defTabSz="457200" rtl="0" eaLnBrk="1" fontAlgn="auto" latinLnBrk="0" hangingPunct="1">
              <a:lnSpc>
                <a:spcPct val="100000"/>
              </a:lnSpc>
              <a:spcBef>
                <a:spcPts val="0"/>
              </a:spcBef>
              <a:spcAft>
                <a:spcPts val="740"/>
              </a:spcAft>
              <a:buClrTx/>
              <a:buSzTx/>
              <a:buFont typeface="Arial"/>
              <a:buNone/>
              <a:tabLst/>
              <a:defRPr/>
            </a:pPr>
            <a:r>
              <a:rPr lang="en-US" dirty="0"/>
              <a:t>Click to edit Master text styles</a:t>
            </a:r>
          </a:p>
          <a:p>
            <a:pPr marL="0" marR="0" lvl="0" indent="0" algn="l" defTabSz="457200" rtl="0" eaLnBrk="1" fontAlgn="auto" latinLnBrk="0" hangingPunct="1">
              <a:lnSpc>
                <a:spcPct val="100000"/>
              </a:lnSpc>
              <a:spcBef>
                <a:spcPts val="0"/>
              </a:spcBef>
              <a:spcAft>
                <a:spcPts val="740"/>
              </a:spcAft>
              <a:buClrTx/>
              <a:buSzTx/>
              <a:buFont typeface="Arial"/>
              <a:buNone/>
              <a:tabLst/>
              <a:defRPr/>
            </a:pPr>
            <a:r>
              <a:rPr lang="en-US" dirty="0"/>
              <a:t>Click to edit Master text styles</a:t>
            </a:r>
          </a:p>
          <a:p>
            <a:pPr marL="0" marR="0" lvl="0" indent="0" algn="l" defTabSz="457200" rtl="0" eaLnBrk="1" fontAlgn="auto" latinLnBrk="0" hangingPunct="1">
              <a:lnSpc>
                <a:spcPct val="100000"/>
              </a:lnSpc>
              <a:spcBef>
                <a:spcPts val="0"/>
              </a:spcBef>
              <a:spcAft>
                <a:spcPts val="740"/>
              </a:spcAft>
              <a:buClrTx/>
              <a:buSzTx/>
              <a:buFont typeface="Arial"/>
              <a:buNone/>
              <a:tabLst/>
              <a:defRPr/>
            </a:pPr>
            <a:r>
              <a:rPr lang="en-US" dirty="0"/>
              <a:t>Click to edit Master text styles</a:t>
            </a:r>
          </a:p>
        </p:txBody>
      </p:sp>
    </p:spTree>
    <p:extLst>
      <p:ext uri="{BB962C8B-B14F-4D97-AF65-F5344CB8AC3E}">
        <p14:creationId xmlns:p14="http://schemas.microsoft.com/office/powerpoint/2010/main" val="161196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ksto skaidre">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p:txBody>
      </p:sp>
      <p:sp>
        <p:nvSpPr>
          <p:cNvPr id="6" name="Slide Number Placeholder 5"/>
          <p:cNvSpPr>
            <a:spLocks noGrp="1"/>
          </p:cNvSpPr>
          <p:nvPr>
            <p:ph type="sldNum" sz="quarter" idx="12"/>
          </p:nvPr>
        </p:nvSpPr>
        <p:spPr>
          <a:xfrm>
            <a:off x="8162113" y="4457701"/>
            <a:ext cx="524687" cy="273844"/>
          </a:xfrm>
        </p:spPr>
        <p:txBody>
          <a:bodyPr/>
          <a:lstStyle/>
          <a:p>
            <a:fld id="{2066355A-084C-D24E-9AD2-7E4FC41EA627}" type="slidenum">
              <a:rPr lang="en-US" smtClean="0"/>
              <a:t>‹#›</a:t>
            </a:fld>
            <a:endParaRPr lang="en-US"/>
          </a:p>
        </p:txBody>
      </p:sp>
      <p:sp>
        <p:nvSpPr>
          <p:cNvPr id="8" name="Title Placeholder 1"/>
          <p:cNvSpPr>
            <a:spLocks noGrp="1"/>
          </p:cNvSpPr>
          <p:nvPr>
            <p:ph type="title"/>
          </p:nvPr>
        </p:nvSpPr>
        <p:spPr>
          <a:xfrm>
            <a:off x="245447" y="327944"/>
            <a:ext cx="8653107" cy="465084"/>
          </a:xfrm>
          <a:prstGeom prst="rect">
            <a:avLst/>
          </a:prstGeom>
        </p:spPr>
        <p:txBody>
          <a:bodyPr vert="horz" lIns="91440" tIns="45720" rIns="91440" bIns="45720" rtlCol="0" anchor="ctr">
            <a:normAutofit/>
          </a:bodyPr>
          <a:lstStyle/>
          <a:p>
            <a:r>
              <a:rPr lang="en-US" dirty="0"/>
              <a:t>CLICK TO EDIT MASTER TITLE STYLE</a:t>
            </a:r>
          </a:p>
        </p:txBody>
      </p:sp>
    </p:spTree>
    <p:extLst>
      <p:ext uri="{BB962C8B-B14F-4D97-AF65-F5344CB8AC3E}">
        <p14:creationId xmlns:p14="http://schemas.microsoft.com/office/powerpoint/2010/main" val="32203822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ksto skaidre su nuotrauka">
    <p:spTree>
      <p:nvGrpSpPr>
        <p:cNvPr id="1" name=""/>
        <p:cNvGrpSpPr/>
        <p:nvPr/>
      </p:nvGrpSpPr>
      <p:grpSpPr>
        <a:xfrm>
          <a:off x="0" y="0"/>
          <a:ext cx="0" cy="0"/>
          <a:chOff x="0" y="0"/>
          <a:chExt cx="0" cy="0"/>
        </a:xfrm>
      </p:grpSpPr>
      <p:sp>
        <p:nvSpPr>
          <p:cNvPr id="3" name="Content Placeholder 2"/>
          <p:cNvSpPr>
            <a:spLocks noGrp="1"/>
          </p:cNvSpPr>
          <p:nvPr>
            <p:ph idx="1"/>
          </p:nvPr>
        </p:nvSpPr>
        <p:spPr>
          <a:xfrm>
            <a:off x="245448" y="931647"/>
            <a:ext cx="4906804" cy="3321792"/>
          </a:xfrm>
        </p:spPr>
        <p:txBody>
          <a:bodyPr/>
          <a:lstStyle/>
          <a:p>
            <a:pPr lvl="0"/>
            <a:r>
              <a:rPr lang="en-US" dirty="0"/>
              <a:t>Click to edit Master text styles</a:t>
            </a:r>
          </a:p>
          <a:p>
            <a:pPr lvl="1"/>
            <a:r>
              <a:rPr lang="en-US" dirty="0"/>
              <a:t>Second level</a:t>
            </a:r>
          </a:p>
          <a:p>
            <a:pPr lvl="2"/>
            <a:r>
              <a:rPr lang="en-US" dirty="0"/>
              <a:t>Third level</a:t>
            </a:r>
          </a:p>
        </p:txBody>
      </p:sp>
      <p:sp>
        <p:nvSpPr>
          <p:cNvPr id="6" name="Slide Number Placeholder 5"/>
          <p:cNvSpPr>
            <a:spLocks noGrp="1"/>
          </p:cNvSpPr>
          <p:nvPr>
            <p:ph type="sldNum" sz="quarter" idx="12"/>
          </p:nvPr>
        </p:nvSpPr>
        <p:spPr>
          <a:xfrm>
            <a:off x="8162113" y="4457701"/>
            <a:ext cx="524687" cy="273844"/>
          </a:xfrm>
        </p:spPr>
        <p:txBody>
          <a:bodyPr/>
          <a:lstStyle/>
          <a:p>
            <a:fld id="{2066355A-084C-D24E-9AD2-7E4FC41EA627}" type="slidenum">
              <a:rPr lang="en-US" smtClean="0"/>
              <a:t>‹#›</a:t>
            </a:fld>
            <a:endParaRPr lang="en-US"/>
          </a:p>
        </p:txBody>
      </p:sp>
      <p:sp>
        <p:nvSpPr>
          <p:cNvPr id="8" name="Title Placeholder 1"/>
          <p:cNvSpPr>
            <a:spLocks noGrp="1"/>
          </p:cNvSpPr>
          <p:nvPr>
            <p:ph type="title"/>
          </p:nvPr>
        </p:nvSpPr>
        <p:spPr>
          <a:xfrm>
            <a:off x="245448" y="327944"/>
            <a:ext cx="4906804" cy="465084"/>
          </a:xfrm>
          <a:prstGeom prst="rect">
            <a:avLst/>
          </a:prstGeom>
        </p:spPr>
        <p:txBody>
          <a:bodyPr vert="horz" lIns="91440" tIns="45720" rIns="91440" bIns="45720" rtlCol="0" anchor="ctr">
            <a:normAutofit/>
          </a:bodyPr>
          <a:lstStyle/>
          <a:p>
            <a:r>
              <a:rPr lang="en-US" dirty="0"/>
              <a:t>CLICK TO EDIT MASTER TITLE STYLE</a:t>
            </a:r>
          </a:p>
        </p:txBody>
      </p:sp>
      <p:pic>
        <p:nvPicPr>
          <p:cNvPr id="7" name="Picture 6" descr="VIKO_LOGO_PAGRINDINIS_H_EN.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5816" y="4434055"/>
            <a:ext cx="1476666" cy="380679"/>
          </a:xfrm>
          <a:prstGeom prst="rect">
            <a:avLst/>
          </a:prstGeom>
        </p:spPr>
      </p:pic>
    </p:spTree>
    <p:extLst>
      <p:ext uri="{BB962C8B-B14F-4D97-AF65-F5344CB8AC3E}">
        <p14:creationId xmlns:p14="http://schemas.microsoft.com/office/powerpoint/2010/main" val="1150959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Grafiko skaidre">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8162113" y="4457701"/>
            <a:ext cx="524687" cy="273844"/>
          </a:xfrm>
        </p:spPr>
        <p:txBody>
          <a:bodyPr/>
          <a:lstStyle/>
          <a:p>
            <a:fld id="{2066355A-084C-D24E-9AD2-7E4FC41EA627}" type="slidenum">
              <a:rPr lang="en-US" smtClean="0"/>
              <a:t>‹#›</a:t>
            </a:fld>
            <a:endParaRPr lang="en-US"/>
          </a:p>
        </p:txBody>
      </p:sp>
      <p:sp>
        <p:nvSpPr>
          <p:cNvPr id="8" name="Title Placeholder 1"/>
          <p:cNvSpPr>
            <a:spLocks noGrp="1"/>
          </p:cNvSpPr>
          <p:nvPr>
            <p:ph type="title"/>
          </p:nvPr>
        </p:nvSpPr>
        <p:spPr>
          <a:xfrm>
            <a:off x="245447" y="327944"/>
            <a:ext cx="8653107" cy="465084"/>
          </a:xfrm>
          <a:prstGeom prst="rect">
            <a:avLst/>
          </a:prstGeom>
        </p:spPr>
        <p:txBody>
          <a:bodyPr vert="horz" lIns="91440" tIns="45720" rIns="91440" bIns="45720" rtlCol="0" anchor="ctr">
            <a:normAutofit/>
          </a:bodyPr>
          <a:lstStyle/>
          <a:p>
            <a:r>
              <a:rPr lang="en-US" dirty="0"/>
              <a:t>CLICK TO EDIT MASTER TITLE STYLE</a:t>
            </a:r>
          </a:p>
        </p:txBody>
      </p:sp>
      <p:sp>
        <p:nvSpPr>
          <p:cNvPr id="5" name="Chart Placeholder 4"/>
          <p:cNvSpPr>
            <a:spLocks noGrp="1"/>
          </p:cNvSpPr>
          <p:nvPr>
            <p:ph type="chart" sz="quarter" idx="13"/>
          </p:nvPr>
        </p:nvSpPr>
        <p:spPr>
          <a:xfrm>
            <a:off x="634972" y="1108120"/>
            <a:ext cx="5478665" cy="3044131"/>
          </a:xfrm>
        </p:spPr>
        <p:txBody>
          <a:bodyPr/>
          <a:lstStyle/>
          <a:p>
            <a:endParaRPr lang="en-US"/>
          </a:p>
        </p:txBody>
      </p:sp>
    </p:spTree>
    <p:extLst>
      <p:ext uri="{BB962C8B-B14F-4D97-AF65-F5344CB8AC3E}">
        <p14:creationId xmlns:p14="http://schemas.microsoft.com/office/powerpoint/2010/main" val="24685399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aigiamoji skaidr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000" y="-21159"/>
            <a:ext cx="9215999" cy="5185818"/>
          </a:xfrm>
          <a:prstGeom prst="rect">
            <a:avLst/>
          </a:prstGeom>
        </p:spPr>
      </p:pic>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92317" y="673776"/>
            <a:ext cx="1903702" cy="1103922"/>
          </a:xfrm>
          <a:prstGeom prst="rect">
            <a:avLst/>
          </a:prstGeom>
        </p:spPr>
      </p:pic>
      <p:sp>
        <p:nvSpPr>
          <p:cNvPr id="19" name="Text Placeholder 18"/>
          <p:cNvSpPr>
            <a:spLocks noGrp="1"/>
          </p:cNvSpPr>
          <p:nvPr>
            <p:ph type="body" sz="quarter" idx="11" hasCustomPrompt="1"/>
          </p:nvPr>
        </p:nvSpPr>
        <p:spPr>
          <a:xfrm>
            <a:off x="5837135" y="3046898"/>
            <a:ext cx="3011590" cy="1512325"/>
          </a:xfrm>
        </p:spPr>
        <p:txBody>
          <a:bodyPr>
            <a:normAutofit/>
          </a:bodyPr>
          <a:lstStyle>
            <a:lvl1pPr marL="0" indent="0" algn="r">
              <a:buNone/>
              <a:defRPr sz="1600">
                <a:solidFill>
                  <a:schemeClr val="accent1"/>
                </a:solidFill>
              </a:defRPr>
            </a:lvl1pPr>
          </a:lstStyle>
          <a:p>
            <a:pPr lvl="0"/>
            <a:r>
              <a:rPr lang="lt-LT" dirty="0"/>
              <a:t>Kontaktų laukas</a:t>
            </a:r>
          </a:p>
          <a:p>
            <a:pPr lvl="0"/>
            <a:r>
              <a:rPr lang="lt-LT" dirty="0"/>
              <a:t>Lorem ipsum dolor sit amet consecteur adipiscing elit</a:t>
            </a:r>
            <a:endParaRPr lang="en-US" dirty="0"/>
          </a:p>
        </p:txBody>
      </p:sp>
      <p:sp>
        <p:nvSpPr>
          <p:cNvPr id="21" name="Text Placeholder 20"/>
          <p:cNvSpPr>
            <a:spLocks noGrp="1"/>
          </p:cNvSpPr>
          <p:nvPr>
            <p:ph type="body" sz="quarter" idx="12" hasCustomPrompt="1"/>
          </p:nvPr>
        </p:nvSpPr>
        <p:spPr>
          <a:xfrm>
            <a:off x="6361821" y="4532222"/>
            <a:ext cx="2486904" cy="363081"/>
          </a:xfrm>
        </p:spPr>
        <p:txBody>
          <a:bodyPr>
            <a:normAutofit/>
          </a:bodyPr>
          <a:lstStyle>
            <a:lvl1pPr marL="0" indent="0" algn="r">
              <a:buNone/>
              <a:defRPr sz="1600">
                <a:solidFill>
                  <a:srgbClr val="08459A"/>
                </a:solidFill>
              </a:defRPr>
            </a:lvl1pPr>
          </a:lstStyle>
          <a:p>
            <a:pPr lvl="0"/>
            <a:r>
              <a:rPr lang="en-US" dirty="0"/>
              <a:t>Web </a:t>
            </a:r>
            <a:r>
              <a:rPr lang="en-US" dirty="0" err="1"/>
              <a:t>adresas</a:t>
            </a:r>
            <a:endParaRPr lang="en-US" dirty="0"/>
          </a:p>
        </p:txBody>
      </p:sp>
    </p:spTree>
    <p:extLst>
      <p:ext uri="{BB962C8B-B14F-4D97-AF65-F5344CB8AC3E}">
        <p14:creationId xmlns:p14="http://schemas.microsoft.com/office/powerpoint/2010/main" val="37943371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9" name="Picture 8" descr="kampas-01.png"/>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6033892" y="2291225"/>
            <a:ext cx="3110108" cy="2852275"/>
          </a:xfrm>
          <a:prstGeom prst="rect">
            <a:avLst/>
          </a:prstGeom>
        </p:spPr>
      </p:pic>
      <p:sp>
        <p:nvSpPr>
          <p:cNvPr id="2" name="Title Placeholder 1"/>
          <p:cNvSpPr>
            <a:spLocks noGrp="1"/>
          </p:cNvSpPr>
          <p:nvPr>
            <p:ph type="title"/>
          </p:nvPr>
        </p:nvSpPr>
        <p:spPr>
          <a:xfrm>
            <a:off x="245447" y="327944"/>
            <a:ext cx="8653107" cy="465084"/>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245447" y="931647"/>
            <a:ext cx="8653107" cy="332179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p:txBody>
      </p:sp>
      <p:sp>
        <p:nvSpPr>
          <p:cNvPr id="6" name="Slide Number Placeholder 5"/>
          <p:cNvSpPr>
            <a:spLocks noGrp="1"/>
          </p:cNvSpPr>
          <p:nvPr>
            <p:ph type="sldNum" sz="quarter" idx="4"/>
          </p:nvPr>
        </p:nvSpPr>
        <p:spPr>
          <a:xfrm>
            <a:off x="8180336" y="4457701"/>
            <a:ext cx="524687" cy="273844"/>
          </a:xfrm>
          <a:prstGeom prst="rect">
            <a:avLst/>
          </a:prstGeom>
        </p:spPr>
        <p:txBody>
          <a:bodyPr vert="horz" lIns="91440" tIns="45720" rIns="91440" bIns="45720" rtlCol="0" anchor="ctr"/>
          <a:lstStyle>
            <a:lvl1pPr algn="ctr">
              <a:defRPr sz="1400" b="0" i="0">
                <a:solidFill>
                  <a:schemeClr val="accent1"/>
                </a:solidFill>
                <a:latin typeface="Arial"/>
                <a:cs typeface="Arial"/>
              </a:defRPr>
            </a:lvl1pPr>
          </a:lstStyle>
          <a:p>
            <a:fld id="{A9A10331-2925-BF47-B4AD-203D2BF9C366}" type="slidenum">
              <a:rPr lang="en-US" smtClean="0"/>
              <a:t>‹#›</a:t>
            </a:fld>
            <a:endParaRPr lang="en-US" dirty="0"/>
          </a:p>
        </p:txBody>
      </p:sp>
      <p:pic>
        <p:nvPicPr>
          <p:cNvPr id="11" name="Picture 10" descr="VIKO_LOGO_PAGRINDINIS_H_EN.png"/>
          <p:cNvPicPr>
            <a:picLocks noChangeAspect="1"/>
          </p:cNvPicPr>
          <p:nvPr userDrawn="1"/>
        </p:nvPicPr>
        <p:blipFill>
          <a:blip r:embed="rId9">
            <a:extLst>
              <a:ext uri="{28A0092B-C50C-407E-A947-70E740481C1C}">
                <a14:useLocalDpi xmlns:a14="http://schemas.microsoft.com/office/drawing/2010/main" val="0"/>
              </a:ext>
            </a:extLst>
          </a:blip>
          <a:stretch>
            <a:fillRect/>
          </a:stretch>
        </p:blipFill>
        <p:spPr>
          <a:xfrm>
            <a:off x="345816" y="4434055"/>
            <a:ext cx="1476666" cy="380679"/>
          </a:xfrm>
          <a:prstGeom prst="rect">
            <a:avLst/>
          </a:prstGeom>
        </p:spPr>
      </p:pic>
    </p:spTree>
    <p:extLst>
      <p:ext uri="{BB962C8B-B14F-4D97-AF65-F5344CB8AC3E}">
        <p14:creationId xmlns:p14="http://schemas.microsoft.com/office/powerpoint/2010/main" val="3693843513"/>
      </p:ext>
    </p:extLst>
  </p:cSld>
  <p:clrMap bg1="lt1" tx1="dk1" bg2="lt2" tx2="dk2" accent1="accent1" accent2="accent2" accent3="accent3" accent4="accent4" accent5="accent5" accent6="accent6" hlink="hlink" folHlink="folHlink"/>
  <p:sldLayoutIdLst>
    <p:sldLayoutId id="2147493456" r:id="rId1"/>
    <p:sldLayoutId id="2147493459" r:id="rId2"/>
    <p:sldLayoutId id="2147493457" r:id="rId3"/>
    <p:sldLayoutId id="2147493458" r:id="rId4"/>
    <p:sldLayoutId id="2147493461" r:id="rId5"/>
    <p:sldLayoutId id="2147493460" r:id="rId6"/>
  </p:sldLayoutIdLst>
  <p:hf hdr="0" ftr="0" dt="0"/>
  <p:txStyles>
    <p:titleStyle>
      <a:lvl1pPr algn="l" defTabSz="457200" rtl="0" eaLnBrk="1" latinLnBrk="0" hangingPunct="1">
        <a:spcBef>
          <a:spcPct val="0"/>
        </a:spcBef>
        <a:buNone/>
        <a:defRPr sz="2000" b="1" i="0" kern="1200">
          <a:solidFill>
            <a:srgbClr val="08459A"/>
          </a:solidFill>
          <a:latin typeface="Arial"/>
          <a:ea typeface="+mj-ea"/>
          <a:cs typeface="Arial"/>
        </a:defRPr>
      </a:lvl1pPr>
    </p:titleStyle>
    <p:bodyStyle>
      <a:lvl1pPr marL="0" indent="0" algn="l" defTabSz="457200" rtl="0" eaLnBrk="1" latinLnBrk="0" hangingPunct="1">
        <a:spcBef>
          <a:spcPct val="20000"/>
        </a:spcBef>
        <a:buFont typeface="Arial"/>
        <a:buNone/>
        <a:defRPr sz="1600" b="0" i="0" kern="1200">
          <a:solidFill>
            <a:srgbClr val="08459A"/>
          </a:solidFill>
          <a:latin typeface="Arial"/>
          <a:ea typeface="+mn-ea"/>
          <a:cs typeface="Arial"/>
        </a:defRPr>
      </a:lvl1pPr>
      <a:lvl2pPr marL="360000" indent="-180000" algn="l" defTabSz="457200" rtl="0" eaLnBrk="1" latinLnBrk="0" hangingPunct="1">
        <a:spcBef>
          <a:spcPts val="400"/>
        </a:spcBef>
        <a:buClrTx/>
        <a:buFont typeface="Arial"/>
        <a:buChar char="•"/>
        <a:defRPr sz="1400" b="0" i="0" kern="1200">
          <a:solidFill>
            <a:srgbClr val="08459A"/>
          </a:solidFill>
          <a:latin typeface="Arial"/>
          <a:ea typeface="+mn-ea"/>
          <a:cs typeface="Arial"/>
        </a:defRPr>
      </a:lvl2pPr>
      <a:lvl3pPr marL="540000" indent="-180000" algn="l" defTabSz="457200" rtl="0" eaLnBrk="1" latinLnBrk="0" hangingPunct="1">
        <a:spcBef>
          <a:spcPts val="400"/>
        </a:spcBef>
        <a:buFont typeface="Wingdings" charset="2"/>
        <a:buChar char="§"/>
        <a:defRPr sz="1400" b="0" i="0" kern="1200">
          <a:solidFill>
            <a:srgbClr val="08459A"/>
          </a:solidFill>
          <a:latin typeface="Arial"/>
          <a:ea typeface="+mn-ea"/>
          <a:cs typeface="Arial"/>
        </a:defRPr>
      </a:lvl3pPr>
      <a:lvl4pPr marL="1600200" indent="-228600" algn="l" defTabSz="457200" rtl="0" eaLnBrk="1" latinLnBrk="0" hangingPunct="1">
        <a:spcBef>
          <a:spcPct val="20000"/>
        </a:spcBef>
        <a:buFont typeface="Arial"/>
        <a:buChar char="–"/>
        <a:defRPr sz="2000" b="0" i="0" kern="1200">
          <a:solidFill>
            <a:srgbClr val="08459A"/>
          </a:solidFill>
          <a:latin typeface="Arial"/>
          <a:ea typeface="+mn-ea"/>
          <a:cs typeface="Arial"/>
        </a:defRPr>
      </a:lvl4pPr>
      <a:lvl5pPr marL="2057400" indent="-228600" algn="l" defTabSz="457200" rtl="0" eaLnBrk="1" latinLnBrk="0" hangingPunct="1">
        <a:spcBef>
          <a:spcPct val="20000"/>
        </a:spcBef>
        <a:buFont typeface="Arial"/>
        <a:buChar char="»"/>
        <a:defRPr sz="2000" b="0" i="0" kern="1200">
          <a:solidFill>
            <a:srgbClr val="08459A"/>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622131" y="2837828"/>
            <a:ext cx="3225987" cy="1148125"/>
          </a:xfrm>
        </p:spPr>
        <p:txBody>
          <a:bodyPr/>
          <a:lstStyle/>
          <a:p>
            <a:r>
              <a:rPr lang="lt-LT" sz="2000" dirty="0"/>
              <a:t>SPORTO NAUDA ŽMOGUI</a:t>
            </a:r>
            <a:endParaRPr lang="en-US" sz="2000" dirty="0"/>
          </a:p>
        </p:txBody>
      </p:sp>
      <p:sp>
        <p:nvSpPr>
          <p:cNvPr id="3" name="Text Placeholder 2"/>
          <p:cNvSpPr>
            <a:spLocks noGrp="1"/>
          </p:cNvSpPr>
          <p:nvPr>
            <p:ph type="body" sz="quarter" idx="11"/>
          </p:nvPr>
        </p:nvSpPr>
        <p:spPr/>
        <p:txBody>
          <a:bodyPr>
            <a:normAutofit fontScale="92500"/>
          </a:bodyPr>
          <a:lstStyle/>
          <a:p>
            <a:r>
              <a:rPr lang="en-US" dirty="0" err="1"/>
              <a:t>Darb</a:t>
            </a:r>
            <a:r>
              <a:rPr lang="lt-LT" dirty="0"/>
              <a:t>ą atliko: Laurynas Blauzdys</a:t>
            </a:r>
          </a:p>
          <a:p>
            <a:r>
              <a:rPr lang="lt-LT" dirty="0"/>
              <a:t> PI22</a:t>
            </a:r>
            <a:r>
              <a:rPr lang="en-US" dirty="0"/>
              <a:t>A</a:t>
            </a:r>
          </a:p>
        </p:txBody>
      </p:sp>
      <p:sp>
        <p:nvSpPr>
          <p:cNvPr id="4" name="Text Placeholder 3"/>
          <p:cNvSpPr>
            <a:spLocks noGrp="1"/>
          </p:cNvSpPr>
          <p:nvPr>
            <p:ph type="body" sz="quarter" idx="12"/>
          </p:nvPr>
        </p:nvSpPr>
        <p:spPr/>
        <p:txBody>
          <a:bodyPr/>
          <a:lstStyle/>
          <a:p>
            <a:r>
              <a:rPr lang="en-US" dirty="0"/>
              <a:t>20</a:t>
            </a:r>
            <a:r>
              <a:rPr lang="lt-LT" dirty="0"/>
              <a:t>23</a:t>
            </a:r>
            <a:r>
              <a:rPr lang="en-US" dirty="0"/>
              <a:t> m. </a:t>
            </a:r>
            <a:r>
              <a:rPr lang="lt-LT" dirty="0"/>
              <a:t>gegužė</a:t>
            </a:r>
            <a:endParaRPr lang="en-US" dirty="0"/>
          </a:p>
        </p:txBody>
      </p:sp>
    </p:spTree>
    <p:extLst>
      <p:ext uri="{BB962C8B-B14F-4D97-AF65-F5344CB8AC3E}">
        <p14:creationId xmlns:p14="http://schemas.microsoft.com/office/powerpoint/2010/main" val="28963799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urinio vietos rezervavimo ženklas 1">
            <a:extLst>
              <a:ext uri="{FF2B5EF4-FFF2-40B4-BE49-F238E27FC236}">
                <a16:creationId xmlns:a16="http://schemas.microsoft.com/office/drawing/2014/main" id="{82CB7191-80E3-9F1B-770D-786CC56B8929}"/>
              </a:ext>
            </a:extLst>
          </p:cNvPr>
          <p:cNvSpPr>
            <a:spLocks noGrp="1"/>
          </p:cNvSpPr>
          <p:nvPr>
            <p:ph idx="1"/>
          </p:nvPr>
        </p:nvSpPr>
        <p:spPr>
          <a:xfrm>
            <a:off x="245447" y="931647"/>
            <a:ext cx="8108843" cy="3321792"/>
          </a:xfrm>
        </p:spPr>
        <p:txBody>
          <a:bodyPr>
            <a:normAutofit/>
          </a:bodyPr>
          <a:lstStyle/>
          <a:p>
            <a:r>
              <a:rPr lang="lt-LT" sz="1900" dirty="0">
                <a:effectLst/>
                <a:latin typeface="Times New Roman" panose="02020603050405020304" pitchFamily="18" charset="0"/>
                <a:ea typeface="Calibri" panose="020F0502020204030204" pitchFamily="34" charset="0"/>
                <a:cs typeface="Arial" panose="020B0604020202020204" pitchFamily="34" charset="0"/>
              </a:rPr>
              <a:t>	</a:t>
            </a:r>
            <a:endParaRPr lang="lt-LT" dirty="0"/>
          </a:p>
        </p:txBody>
      </p:sp>
      <p:sp>
        <p:nvSpPr>
          <p:cNvPr id="3" name="Skaidrės numerio vietos rezervavimo ženklas 2">
            <a:extLst>
              <a:ext uri="{FF2B5EF4-FFF2-40B4-BE49-F238E27FC236}">
                <a16:creationId xmlns:a16="http://schemas.microsoft.com/office/drawing/2014/main" id="{C76890A4-2DC7-2214-6967-66001E3E241A}"/>
              </a:ext>
            </a:extLst>
          </p:cNvPr>
          <p:cNvSpPr>
            <a:spLocks noGrp="1"/>
          </p:cNvSpPr>
          <p:nvPr>
            <p:ph type="sldNum" sz="quarter" idx="12"/>
          </p:nvPr>
        </p:nvSpPr>
        <p:spPr/>
        <p:txBody>
          <a:bodyPr/>
          <a:lstStyle/>
          <a:p>
            <a:fld id="{2066355A-084C-D24E-9AD2-7E4FC41EA627}" type="slidenum">
              <a:rPr lang="en-US" smtClean="0"/>
              <a:t>9</a:t>
            </a:fld>
            <a:endParaRPr lang="en-US"/>
          </a:p>
        </p:txBody>
      </p:sp>
      <p:sp>
        <p:nvSpPr>
          <p:cNvPr id="4" name="Pavadinimas 3">
            <a:extLst>
              <a:ext uri="{FF2B5EF4-FFF2-40B4-BE49-F238E27FC236}">
                <a16:creationId xmlns:a16="http://schemas.microsoft.com/office/drawing/2014/main" id="{9210DEFC-A31C-0B75-B974-32A22593D1C5}"/>
              </a:ext>
            </a:extLst>
          </p:cNvPr>
          <p:cNvSpPr>
            <a:spLocks noGrp="1"/>
          </p:cNvSpPr>
          <p:nvPr>
            <p:ph type="title"/>
          </p:nvPr>
        </p:nvSpPr>
        <p:spPr/>
        <p:txBody>
          <a:bodyPr>
            <a:normAutofit/>
          </a:bodyPr>
          <a:lstStyle/>
          <a:p>
            <a:pPr algn="ctr">
              <a:lnSpc>
                <a:spcPct val="107000"/>
              </a:lnSpc>
              <a:spcAft>
                <a:spcPts val="800"/>
              </a:spcAft>
            </a:pPr>
            <a:r>
              <a:rPr lang="lt-LT" b="1" dirty="0">
                <a:effectLst/>
                <a:latin typeface="Times New Roman" panose="02020603050405020304" pitchFamily="18" charset="0"/>
                <a:ea typeface="Calibri" panose="020F0502020204030204" pitchFamily="34" charset="0"/>
                <a:cs typeface="Arial" panose="020B0604020202020204" pitchFamily="34" charset="0"/>
              </a:rPr>
              <a:t>5.4. Rezultatų pristatymas </a:t>
            </a:r>
            <a:endParaRPr lang="lt-LT" dirty="0">
              <a:effectLst/>
              <a:latin typeface="Calibri" panose="020F0502020204030204" pitchFamily="34" charset="0"/>
              <a:ea typeface="Calibri" panose="020F0502020204030204" pitchFamily="34" charset="0"/>
              <a:cs typeface="Arial" panose="020B0604020202020204" pitchFamily="34" charset="0"/>
            </a:endParaRPr>
          </a:p>
        </p:txBody>
      </p:sp>
      <p:sp>
        <p:nvSpPr>
          <p:cNvPr id="5" name="TextBox 4">
            <a:extLst>
              <a:ext uri="{FF2B5EF4-FFF2-40B4-BE49-F238E27FC236}">
                <a16:creationId xmlns:a16="http://schemas.microsoft.com/office/drawing/2014/main" id="{C442B8C4-575B-7E03-2F24-1C8CBE8AAF3D}"/>
              </a:ext>
            </a:extLst>
          </p:cNvPr>
          <p:cNvSpPr txBox="1"/>
          <p:nvPr/>
        </p:nvSpPr>
        <p:spPr>
          <a:xfrm>
            <a:off x="365177" y="1101434"/>
            <a:ext cx="7869382" cy="646331"/>
          </a:xfrm>
          <a:prstGeom prst="rect">
            <a:avLst/>
          </a:prstGeom>
          <a:noFill/>
        </p:spPr>
        <p:txBody>
          <a:bodyPr wrap="square" rtlCol="0">
            <a:spAutoFit/>
          </a:bodyPr>
          <a:lstStyle/>
          <a:p>
            <a:r>
              <a:rPr lang="lt-LT" dirty="0">
                <a:solidFill>
                  <a:schemeClr val="accent1"/>
                </a:solidFill>
                <a:latin typeface="Times New Roman" panose="02020603050405020304" pitchFamily="18" charset="0"/>
                <a:cs typeface="Times New Roman" panose="02020603050405020304" pitchFamily="18" charset="0"/>
              </a:rPr>
              <a:t>Šiuo klausimu buvo siekiama išsiaiškinti sporto naudą žmogaus gyvenime remiantis respondentų nuomone. Atsakymai pasiskirstė taip (4 pav.):</a:t>
            </a:r>
            <a:endParaRPr lang="en-US" dirty="0">
              <a:solidFill>
                <a:schemeClr val="accent1"/>
              </a:solidFill>
              <a:latin typeface="Times New Roman" panose="02020603050405020304" pitchFamily="18" charset="0"/>
              <a:cs typeface="Times New Roman" panose="02020603050405020304" pitchFamily="18" charset="0"/>
            </a:endParaRPr>
          </a:p>
        </p:txBody>
      </p:sp>
      <p:pic>
        <p:nvPicPr>
          <p:cNvPr id="5122" name="Picture 2" descr="Forms response chart. Question title: 18. Kaip sutinkate su šiuo teiginiu?&#10;. Number of responses: .">
            <a:extLst>
              <a:ext uri="{FF2B5EF4-FFF2-40B4-BE49-F238E27FC236}">
                <a16:creationId xmlns:a16="http://schemas.microsoft.com/office/drawing/2014/main" id="{E3BA526B-72A4-079A-5D4A-4659B762449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915" t="14398" r="-1"/>
          <a:stretch/>
        </p:blipFill>
        <p:spPr bwMode="auto">
          <a:xfrm>
            <a:off x="644236" y="1823498"/>
            <a:ext cx="5347856" cy="22185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98580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urinio vietos rezervavimo ženklas 1">
            <a:extLst>
              <a:ext uri="{FF2B5EF4-FFF2-40B4-BE49-F238E27FC236}">
                <a16:creationId xmlns:a16="http://schemas.microsoft.com/office/drawing/2014/main" id="{82CB7191-80E3-9F1B-770D-786CC56B8929}"/>
              </a:ext>
            </a:extLst>
          </p:cNvPr>
          <p:cNvSpPr>
            <a:spLocks noGrp="1"/>
          </p:cNvSpPr>
          <p:nvPr>
            <p:ph idx="1"/>
          </p:nvPr>
        </p:nvSpPr>
        <p:spPr>
          <a:xfrm>
            <a:off x="245448" y="931647"/>
            <a:ext cx="8441352" cy="3321792"/>
          </a:xfrm>
        </p:spPr>
        <p:txBody>
          <a:bodyPr>
            <a:normAutofit/>
          </a:bodyPr>
          <a:lstStyle/>
          <a:p>
            <a:pPr>
              <a:lnSpc>
                <a:spcPct val="150000"/>
              </a:lnSpc>
              <a:spcAft>
                <a:spcPts val="800"/>
              </a:spcAft>
            </a:pPr>
            <a:r>
              <a:rPr lang="lt-LT" sz="1800" dirty="0">
                <a:effectLst/>
                <a:latin typeface="Times New Roman" panose="02020603050405020304" pitchFamily="18" charset="0"/>
                <a:ea typeface="Calibri" panose="020F0502020204030204" pitchFamily="34" charset="0"/>
                <a:cs typeface="Times New Roman" panose="02020603050405020304" pitchFamily="18" charset="0"/>
              </a:rPr>
              <a:t>Norint sužinoti priežastis, dėl kurių žmonės nesportuoja, atsakymai pasiskirstė taip (5 pav.):</a:t>
            </a:r>
          </a:p>
        </p:txBody>
      </p:sp>
      <p:sp>
        <p:nvSpPr>
          <p:cNvPr id="3" name="Skaidrės numerio vietos rezervavimo ženklas 2">
            <a:extLst>
              <a:ext uri="{FF2B5EF4-FFF2-40B4-BE49-F238E27FC236}">
                <a16:creationId xmlns:a16="http://schemas.microsoft.com/office/drawing/2014/main" id="{C76890A4-2DC7-2214-6967-66001E3E241A}"/>
              </a:ext>
            </a:extLst>
          </p:cNvPr>
          <p:cNvSpPr>
            <a:spLocks noGrp="1"/>
          </p:cNvSpPr>
          <p:nvPr>
            <p:ph type="sldNum" sz="quarter" idx="12"/>
          </p:nvPr>
        </p:nvSpPr>
        <p:spPr/>
        <p:txBody>
          <a:bodyPr/>
          <a:lstStyle/>
          <a:p>
            <a:fld id="{2066355A-084C-D24E-9AD2-7E4FC41EA627}" type="slidenum">
              <a:rPr lang="en-US" smtClean="0"/>
              <a:t>10</a:t>
            </a:fld>
            <a:endParaRPr lang="en-US"/>
          </a:p>
        </p:txBody>
      </p:sp>
      <p:sp>
        <p:nvSpPr>
          <p:cNvPr id="4" name="Pavadinimas 3">
            <a:extLst>
              <a:ext uri="{FF2B5EF4-FFF2-40B4-BE49-F238E27FC236}">
                <a16:creationId xmlns:a16="http://schemas.microsoft.com/office/drawing/2014/main" id="{9210DEFC-A31C-0B75-B974-32A22593D1C5}"/>
              </a:ext>
            </a:extLst>
          </p:cNvPr>
          <p:cNvSpPr>
            <a:spLocks noGrp="1"/>
          </p:cNvSpPr>
          <p:nvPr>
            <p:ph type="title"/>
          </p:nvPr>
        </p:nvSpPr>
        <p:spPr/>
        <p:txBody>
          <a:bodyPr>
            <a:normAutofit/>
          </a:bodyPr>
          <a:lstStyle/>
          <a:p>
            <a:pPr algn="ctr">
              <a:lnSpc>
                <a:spcPct val="107000"/>
              </a:lnSpc>
              <a:spcAft>
                <a:spcPts val="800"/>
              </a:spcAft>
            </a:pPr>
            <a:r>
              <a:rPr lang="lt-LT" b="1" dirty="0">
                <a:effectLst/>
                <a:latin typeface="Times New Roman" panose="02020603050405020304" pitchFamily="18" charset="0"/>
                <a:ea typeface="Calibri" panose="020F0502020204030204" pitchFamily="34" charset="0"/>
                <a:cs typeface="Arial" panose="020B0604020202020204" pitchFamily="34" charset="0"/>
              </a:rPr>
              <a:t>5.5. Rezultatų pristatymas </a:t>
            </a:r>
            <a:endParaRPr lang="lt-LT" dirty="0">
              <a:effectLst/>
              <a:latin typeface="Calibri" panose="020F0502020204030204" pitchFamily="34" charset="0"/>
              <a:ea typeface="Calibri" panose="020F0502020204030204" pitchFamily="34" charset="0"/>
              <a:cs typeface="Arial" panose="020B0604020202020204" pitchFamily="34" charset="0"/>
            </a:endParaRPr>
          </a:p>
        </p:txBody>
      </p:sp>
      <p:pic>
        <p:nvPicPr>
          <p:cNvPr id="6146" name="Picture 2" descr="Forms response chart. Question title: 6. Dėl kokių priežasčių nesportuojate? . Number of responses: 6 responses.">
            <a:extLst>
              <a:ext uri="{FF2B5EF4-FFF2-40B4-BE49-F238E27FC236}">
                <a16:creationId xmlns:a16="http://schemas.microsoft.com/office/drawing/2014/main" id="{F5EA4BA4-108C-F7EE-D6B5-B53514E7551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870" t="18856"/>
          <a:stretch/>
        </p:blipFill>
        <p:spPr bwMode="auto">
          <a:xfrm>
            <a:off x="408710" y="1884217"/>
            <a:ext cx="5624946" cy="21509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22720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urinio vietos rezervavimo ženklas 1">
            <a:extLst>
              <a:ext uri="{FF2B5EF4-FFF2-40B4-BE49-F238E27FC236}">
                <a16:creationId xmlns:a16="http://schemas.microsoft.com/office/drawing/2014/main" id="{82CB7191-80E3-9F1B-770D-786CC56B8929}"/>
              </a:ext>
            </a:extLst>
          </p:cNvPr>
          <p:cNvSpPr>
            <a:spLocks noGrp="1"/>
          </p:cNvSpPr>
          <p:nvPr>
            <p:ph idx="1"/>
          </p:nvPr>
        </p:nvSpPr>
        <p:spPr>
          <a:xfrm>
            <a:off x="245448" y="931647"/>
            <a:ext cx="8441352" cy="3321792"/>
          </a:xfrm>
        </p:spPr>
        <p:txBody>
          <a:bodyPr>
            <a:normAutofit fontScale="70000" lnSpcReduction="20000"/>
          </a:bodyPr>
          <a:lstStyle/>
          <a:p>
            <a:pPr>
              <a:lnSpc>
                <a:spcPct val="150000"/>
              </a:lnSpc>
              <a:spcAft>
                <a:spcPts val="800"/>
              </a:spcAft>
            </a:pPr>
            <a:r>
              <a:rPr lang="lt-LT" sz="1800" dirty="0">
                <a:effectLst/>
                <a:latin typeface="Times New Roman" panose="02020603050405020304" pitchFamily="18" charset="0"/>
                <a:ea typeface="Calibri" panose="020F0502020204030204" pitchFamily="34" charset="0"/>
                <a:cs typeface="Times New Roman" panose="02020603050405020304" pitchFamily="18" charset="0"/>
              </a:rPr>
              <a:t>1. Atlikus tyrima, galime įvertinti, kad žmonių lankomumas sporto salėse yra ganėtinai didelis, net 61,8 proc. lankosi sporto klubuose. Labai nedidelė dalis yra visai nesportuojančių ir kiek daugiau yra sportuojančių namuose. Tačiau galime teigti, kad lankomumas sporto salėse yra populiarus, nes žmonėms vaikščiojimas ir bendravimas su bendraminčiais, suteikia motyvacijos ir noro tobulėti, judėti ir jaustis sveikiau. </a:t>
            </a:r>
          </a:p>
          <a:p>
            <a:pPr>
              <a:lnSpc>
                <a:spcPct val="150000"/>
              </a:lnSpc>
              <a:spcAft>
                <a:spcPts val="800"/>
              </a:spcAft>
            </a:pPr>
            <a:r>
              <a:rPr lang="lt-LT" sz="1800" dirty="0">
                <a:effectLst/>
                <a:latin typeface="Times New Roman" panose="02020603050405020304" pitchFamily="18" charset="0"/>
                <a:ea typeface="Calibri" panose="020F0502020204030204" pitchFamily="34" charset="0"/>
                <a:cs typeface="Times New Roman" panose="02020603050405020304" pitchFamily="18" charset="0"/>
              </a:rPr>
              <a:t>2. Sporto nauda žmogui yra labai didelė ir svarbi. Sportas suteikia žmonėms energijos, geros nuotaikos, padeda išvengti psichologinių problemų. Taip pat yra labai svarbi prevencija prieš įvairias širdies ir kraujagyslių ligas, nutukimą ir kitas sudėtingas bei dažnas ligas. Reguliarus sportas suteikia žmonėms pasitikėjimo savimi, padeda išlaikyti geras kūno formas ir išvaizdą, skatina sveiką gyvenseną. </a:t>
            </a:r>
          </a:p>
          <a:p>
            <a:pPr>
              <a:lnSpc>
                <a:spcPct val="150000"/>
              </a:lnSpc>
              <a:spcAft>
                <a:spcPts val="800"/>
              </a:spcAft>
            </a:pPr>
            <a:r>
              <a:rPr lang="lt-LT" sz="1800" dirty="0">
                <a:effectLst/>
                <a:latin typeface="Times New Roman" panose="02020603050405020304" pitchFamily="18" charset="0"/>
                <a:ea typeface="Calibri" panose="020F0502020204030204" pitchFamily="34" charset="0"/>
                <a:cs typeface="Times New Roman" panose="02020603050405020304" pitchFamily="18" charset="0"/>
              </a:rPr>
              <a:t>3. Pagrindinės priežastys, dėl kurių žmonės nesportuoja yra laiko trūkumas, motyvacijos nebuvimas. Dar labai svarbi priežastis, kodėl žmonės nesilanko sporto salėse, yra didelės kainos, kurios nekelia motyvacijos žmonėms sportuoti.</a:t>
            </a:r>
          </a:p>
        </p:txBody>
      </p:sp>
      <p:sp>
        <p:nvSpPr>
          <p:cNvPr id="3" name="Skaidrės numerio vietos rezervavimo ženklas 2">
            <a:extLst>
              <a:ext uri="{FF2B5EF4-FFF2-40B4-BE49-F238E27FC236}">
                <a16:creationId xmlns:a16="http://schemas.microsoft.com/office/drawing/2014/main" id="{C76890A4-2DC7-2214-6967-66001E3E241A}"/>
              </a:ext>
            </a:extLst>
          </p:cNvPr>
          <p:cNvSpPr>
            <a:spLocks noGrp="1"/>
          </p:cNvSpPr>
          <p:nvPr>
            <p:ph type="sldNum" sz="quarter" idx="12"/>
          </p:nvPr>
        </p:nvSpPr>
        <p:spPr/>
        <p:txBody>
          <a:bodyPr/>
          <a:lstStyle/>
          <a:p>
            <a:fld id="{2066355A-084C-D24E-9AD2-7E4FC41EA627}" type="slidenum">
              <a:rPr lang="en-US" smtClean="0"/>
              <a:t>11</a:t>
            </a:fld>
            <a:endParaRPr lang="en-US"/>
          </a:p>
        </p:txBody>
      </p:sp>
      <p:sp>
        <p:nvSpPr>
          <p:cNvPr id="4" name="Pavadinimas 3">
            <a:extLst>
              <a:ext uri="{FF2B5EF4-FFF2-40B4-BE49-F238E27FC236}">
                <a16:creationId xmlns:a16="http://schemas.microsoft.com/office/drawing/2014/main" id="{9210DEFC-A31C-0B75-B974-32A22593D1C5}"/>
              </a:ext>
            </a:extLst>
          </p:cNvPr>
          <p:cNvSpPr>
            <a:spLocks noGrp="1"/>
          </p:cNvSpPr>
          <p:nvPr>
            <p:ph type="title"/>
          </p:nvPr>
        </p:nvSpPr>
        <p:spPr/>
        <p:txBody>
          <a:bodyPr>
            <a:normAutofit/>
          </a:bodyPr>
          <a:lstStyle/>
          <a:p>
            <a:pPr algn="ctr">
              <a:lnSpc>
                <a:spcPct val="107000"/>
              </a:lnSpc>
              <a:spcAft>
                <a:spcPts val="800"/>
              </a:spcAft>
            </a:pPr>
            <a:r>
              <a:rPr lang="lt-LT" b="1" dirty="0">
                <a:effectLst/>
                <a:latin typeface="Times New Roman" panose="02020603050405020304" pitchFamily="18" charset="0"/>
                <a:ea typeface="Calibri" panose="020F0502020204030204" pitchFamily="34" charset="0"/>
                <a:cs typeface="Arial" panose="020B0604020202020204" pitchFamily="34" charset="0"/>
              </a:rPr>
              <a:t>IŠVADOS</a:t>
            </a:r>
            <a:endParaRPr lang="lt-LT"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7569321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529D99F-56B2-B780-65AB-58FBA47A3116}"/>
              </a:ext>
            </a:extLst>
          </p:cNvPr>
          <p:cNvSpPr>
            <a:spLocks noGrp="1"/>
          </p:cNvSpPr>
          <p:nvPr>
            <p:ph idx="1"/>
          </p:nvPr>
        </p:nvSpPr>
        <p:spPr>
          <a:xfrm>
            <a:off x="245448" y="931647"/>
            <a:ext cx="8081134" cy="3526054"/>
          </a:xfrm>
        </p:spPr>
        <p:txBody>
          <a:bodyPr>
            <a:normAutofit/>
          </a:bodyPr>
          <a:lstStyle/>
          <a:p>
            <a:r>
              <a:rPr lang="lt-LT" sz="1800" dirty="0">
                <a:latin typeface="Times New Roman" panose="02020603050405020304" pitchFamily="18" charset="0"/>
                <a:cs typeface="Times New Roman" panose="02020603050405020304" pitchFamily="18" charset="0"/>
              </a:rPr>
              <a:t>1. Rekomenduojama visiems pasirinkti tokias mankštos ar sporto formas, kurios atitinka esamą jūsų fizinio pasirengimo lygį. Renkantis mankštos formą, rekomenduojama atsižvelgti ir į tai, kad kai kurių pratimų metu traumų rizika yra mažesnė nei kitų.</a:t>
            </a:r>
          </a:p>
          <a:p>
            <a:r>
              <a:rPr lang="lt-LT" sz="1800" dirty="0">
                <a:latin typeface="Times New Roman" panose="02020603050405020304" pitchFamily="18" charset="0"/>
                <a:cs typeface="Times New Roman" panose="02020603050405020304" pitchFamily="18" charset="0"/>
              </a:rPr>
              <a:t>2. Fiziškai neaktyviems žmonėms, norintiems daugiau sportuoti, rekomenduojama pradėti nuo mažo intensyvumo. Jei norite padidinti pratimų skaičių per savaitę, pirmiausia reikia padidinti pratimų dažnį ir trukmę, o tik po to intensyvumą.</a:t>
            </a:r>
          </a:p>
          <a:p>
            <a:r>
              <a:rPr lang="lt-LT" sz="1800" dirty="0">
                <a:latin typeface="Times New Roman" panose="02020603050405020304" pitchFamily="18" charset="0"/>
                <a:cs typeface="Times New Roman" panose="02020603050405020304" pitchFamily="18" charset="0"/>
              </a:rPr>
              <a:t>3. Priklausomai nuo mankštos ar sporto formos, reikia pasirinkti tinkamą įrangą. Rekomenduojama sportuoti tik saugioje aplinkoje, atkreipti dėmesį į konkrečias taisykles ir priimti protingus/atsakingus sprendimus dėl fizinio aktyvumo laiko, vietos.</a:t>
            </a:r>
            <a:endParaRPr lang="en-US" sz="180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F710F8D0-75E1-20A7-376D-3BC54DD3416A}"/>
              </a:ext>
            </a:extLst>
          </p:cNvPr>
          <p:cNvSpPr>
            <a:spLocks noGrp="1"/>
          </p:cNvSpPr>
          <p:nvPr>
            <p:ph type="sldNum" sz="quarter" idx="12"/>
          </p:nvPr>
        </p:nvSpPr>
        <p:spPr/>
        <p:txBody>
          <a:bodyPr/>
          <a:lstStyle/>
          <a:p>
            <a:fld id="{2066355A-084C-D24E-9AD2-7E4FC41EA627}" type="slidenum">
              <a:rPr lang="en-US" smtClean="0"/>
              <a:t>12</a:t>
            </a:fld>
            <a:endParaRPr lang="en-US"/>
          </a:p>
        </p:txBody>
      </p:sp>
      <p:sp>
        <p:nvSpPr>
          <p:cNvPr id="4" name="Title 3">
            <a:extLst>
              <a:ext uri="{FF2B5EF4-FFF2-40B4-BE49-F238E27FC236}">
                <a16:creationId xmlns:a16="http://schemas.microsoft.com/office/drawing/2014/main" id="{88666E44-28EB-842F-3E39-0A9CBAEF0675}"/>
              </a:ext>
            </a:extLst>
          </p:cNvPr>
          <p:cNvSpPr>
            <a:spLocks noGrp="1"/>
          </p:cNvSpPr>
          <p:nvPr>
            <p:ph type="title"/>
          </p:nvPr>
        </p:nvSpPr>
        <p:spPr/>
        <p:txBody>
          <a:bodyPr/>
          <a:lstStyle/>
          <a:p>
            <a:pPr algn="ctr"/>
            <a:r>
              <a:rPr lang="lt-LT" dirty="0">
                <a:latin typeface="Times New Roman" panose="02020603050405020304" pitchFamily="18" charset="0"/>
                <a:cs typeface="Times New Roman" panose="02020603050405020304" pitchFamily="18" charset="0"/>
              </a:rPr>
              <a:t>REKOMENDACIJOS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313086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5837135" y="3569677"/>
            <a:ext cx="3011590" cy="989546"/>
          </a:xfrm>
        </p:spPr>
        <p:txBody>
          <a:bodyPr>
            <a:normAutofit/>
          </a:bodyPr>
          <a:lstStyle/>
          <a:p>
            <a:r>
              <a:rPr lang="lt-LT" dirty="0"/>
              <a:t>SPORTO NAUDA ŽMOGUI</a:t>
            </a:r>
          </a:p>
          <a:p>
            <a:r>
              <a:rPr lang="lt-LT" dirty="0"/>
              <a:t>Laurynas Blauzdys PI22</a:t>
            </a:r>
            <a:r>
              <a:rPr lang="en-US" dirty="0"/>
              <a:t>A</a:t>
            </a:r>
          </a:p>
        </p:txBody>
      </p:sp>
    </p:spTree>
    <p:extLst>
      <p:ext uri="{BB962C8B-B14F-4D97-AF65-F5344CB8AC3E}">
        <p14:creationId xmlns:p14="http://schemas.microsoft.com/office/powerpoint/2010/main" val="31160501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1438" y="931647"/>
            <a:ext cx="700087" cy="3321792"/>
          </a:xfrm>
        </p:spPr>
        <p:txBody>
          <a:bodyPr>
            <a:normAutofit lnSpcReduction="10000"/>
          </a:bodyPr>
          <a:lstStyle/>
          <a:p>
            <a:r>
              <a:rPr lang="lt-LT" dirty="0"/>
              <a:t>2.</a:t>
            </a:r>
            <a:endParaRPr lang="en-US" dirty="0"/>
          </a:p>
          <a:p>
            <a:r>
              <a:rPr lang="lt-LT" dirty="0"/>
              <a:t>3.</a:t>
            </a:r>
            <a:endParaRPr lang="en-US" dirty="0"/>
          </a:p>
          <a:p>
            <a:r>
              <a:rPr lang="lt-LT" dirty="0"/>
              <a:t>4.</a:t>
            </a:r>
            <a:endParaRPr lang="en-US" dirty="0"/>
          </a:p>
          <a:p>
            <a:r>
              <a:rPr lang="lt-LT" dirty="0"/>
              <a:t>5.</a:t>
            </a:r>
            <a:endParaRPr lang="en-US" dirty="0"/>
          </a:p>
          <a:p>
            <a:r>
              <a:rPr lang="lt-LT" dirty="0"/>
              <a:t>6.</a:t>
            </a:r>
          </a:p>
          <a:p>
            <a:r>
              <a:rPr lang="lt-LT" dirty="0"/>
              <a:t>7.</a:t>
            </a:r>
          </a:p>
          <a:p>
            <a:r>
              <a:rPr lang="lt-LT" dirty="0"/>
              <a:t>8.</a:t>
            </a:r>
          </a:p>
          <a:p>
            <a:r>
              <a:rPr lang="lt-LT" dirty="0"/>
              <a:t>9.</a:t>
            </a:r>
          </a:p>
          <a:p>
            <a:r>
              <a:rPr lang="lt-LT" dirty="0"/>
              <a:t>10.</a:t>
            </a:r>
          </a:p>
          <a:p>
            <a:r>
              <a:rPr lang="lt-LT" dirty="0"/>
              <a:t>11.</a:t>
            </a:r>
          </a:p>
          <a:p>
            <a:r>
              <a:rPr lang="lt-LT" dirty="0"/>
              <a:t>12.</a:t>
            </a:r>
          </a:p>
        </p:txBody>
      </p:sp>
      <p:sp>
        <p:nvSpPr>
          <p:cNvPr id="3" name="Slide Number Placeholder 2"/>
          <p:cNvSpPr>
            <a:spLocks noGrp="1"/>
          </p:cNvSpPr>
          <p:nvPr>
            <p:ph type="sldNum" sz="quarter" idx="12"/>
          </p:nvPr>
        </p:nvSpPr>
        <p:spPr/>
        <p:txBody>
          <a:bodyPr/>
          <a:lstStyle/>
          <a:p>
            <a:fld id="{2066355A-084C-D24E-9AD2-7E4FC41EA627}" type="slidenum">
              <a:rPr lang="en-US" smtClean="0"/>
              <a:t>1</a:t>
            </a:fld>
            <a:endParaRPr lang="en-US"/>
          </a:p>
        </p:txBody>
      </p:sp>
      <p:sp>
        <p:nvSpPr>
          <p:cNvPr id="4" name="Title 3"/>
          <p:cNvSpPr>
            <a:spLocks noGrp="1"/>
          </p:cNvSpPr>
          <p:nvPr>
            <p:ph type="title"/>
          </p:nvPr>
        </p:nvSpPr>
        <p:spPr/>
        <p:txBody>
          <a:bodyPr/>
          <a:lstStyle/>
          <a:p>
            <a:r>
              <a:rPr lang="en-US" dirty="0"/>
              <a:t>TURINYS</a:t>
            </a:r>
          </a:p>
        </p:txBody>
      </p:sp>
      <p:sp>
        <p:nvSpPr>
          <p:cNvPr id="5" name="Content Placeholder 4"/>
          <p:cNvSpPr>
            <a:spLocks noGrp="1"/>
          </p:cNvSpPr>
          <p:nvPr>
            <p:ph idx="13"/>
          </p:nvPr>
        </p:nvSpPr>
        <p:spPr>
          <a:xfrm>
            <a:off x="654430" y="931647"/>
            <a:ext cx="4836129" cy="3203936"/>
          </a:xfrm>
        </p:spPr>
        <p:txBody>
          <a:bodyPr>
            <a:normAutofit/>
          </a:bodyPr>
          <a:lstStyle/>
          <a:p>
            <a:r>
              <a:rPr lang="lt-LT" sz="1200" b="1" dirty="0">
                <a:effectLst/>
                <a:latin typeface="Times New Roman" panose="02020603050405020304" pitchFamily="18" charset="0"/>
                <a:ea typeface="Calibri" panose="020F0502020204030204" pitchFamily="34" charset="0"/>
                <a:cs typeface="Arial" panose="020B0604020202020204" pitchFamily="34" charset="0"/>
              </a:rPr>
              <a:t>TYRIMO TIKSLAS IR UŽDAVINIAI</a:t>
            </a:r>
          </a:p>
          <a:p>
            <a:r>
              <a:rPr lang="lt-LT" sz="1200" b="1" dirty="0">
                <a:effectLst/>
                <a:latin typeface="Times New Roman" panose="02020603050405020304" pitchFamily="18" charset="0"/>
                <a:ea typeface="Calibri" panose="020F0502020204030204" pitchFamily="34" charset="0"/>
                <a:cs typeface="Arial" panose="020B0604020202020204" pitchFamily="34" charset="0"/>
              </a:rPr>
              <a:t>TYRIMO METODOLOGIJA</a:t>
            </a:r>
          </a:p>
          <a:p>
            <a:r>
              <a:rPr lang="lt-LT" sz="1200" b="1" dirty="0">
                <a:solidFill>
                  <a:schemeClr val="accent1"/>
                </a:solidFill>
                <a:effectLst/>
                <a:latin typeface="Times New Roman" panose="02020603050405020304" pitchFamily="18" charset="0"/>
                <a:ea typeface="Calibri" panose="020F0502020204030204" pitchFamily="34" charset="0"/>
              </a:rPr>
              <a:t>TEORINĖS TYRIMO DALIES PRISTATYMAS</a:t>
            </a:r>
          </a:p>
          <a:p>
            <a:r>
              <a:rPr lang="lt-LT" sz="1200" b="1" dirty="0">
                <a:effectLst/>
                <a:latin typeface="Times New Roman" panose="02020603050405020304" pitchFamily="18" charset="0"/>
                <a:ea typeface="Calibri" panose="020F0502020204030204" pitchFamily="34" charset="0"/>
                <a:cs typeface="Arial" panose="020B0604020202020204" pitchFamily="34" charset="0"/>
              </a:rPr>
              <a:t>RESPONDENTŲ CHARAKTERISTIKA</a:t>
            </a:r>
          </a:p>
          <a:p>
            <a:r>
              <a:rPr lang="lt-LT" sz="1200" b="1" dirty="0">
                <a:effectLst/>
                <a:latin typeface="Times New Roman" panose="02020603050405020304" pitchFamily="18" charset="0"/>
                <a:ea typeface="Calibri" panose="020F0502020204030204" pitchFamily="34" charset="0"/>
                <a:cs typeface="Arial" panose="020B0604020202020204" pitchFamily="34" charset="0"/>
              </a:rPr>
              <a:t>TYRIMO REZULTATŲ PRISTATYMAS </a:t>
            </a:r>
          </a:p>
          <a:p>
            <a:r>
              <a:rPr lang="lt-LT" sz="1200" b="1" dirty="0">
                <a:effectLst/>
                <a:latin typeface="Times New Roman" panose="02020603050405020304" pitchFamily="18" charset="0"/>
                <a:ea typeface="Calibri" panose="020F0502020204030204" pitchFamily="34" charset="0"/>
                <a:cs typeface="Arial" panose="020B0604020202020204" pitchFamily="34" charset="0"/>
              </a:rPr>
              <a:t>TYRIMO REZULTATŲ PRISTATYMAS </a:t>
            </a:r>
          </a:p>
          <a:p>
            <a:r>
              <a:rPr lang="lt-LT" sz="1200" b="1" dirty="0">
                <a:effectLst/>
                <a:latin typeface="Times New Roman" panose="02020603050405020304" pitchFamily="18" charset="0"/>
                <a:ea typeface="Calibri" panose="020F0502020204030204" pitchFamily="34" charset="0"/>
                <a:cs typeface="Arial" panose="020B0604020202020204" pitchFamily="34" charset="0"/>
              </a:rPr>
              <a:t>REZULTATŲ PRISTATYMAS </a:t>
            </a:r>
          </a:p>
          <a:p>
            <a:r>
              <a:rPr lang="lt-LT" sz="1200" b="1" dirty="0">
                <a:effectLst/>
                <a:latin typeface="Times New Roman" panose="02020603050405020304" pitchFamily="18" charset="0"/>
                <a:ea typeface="Calibri" panose="020F0502020204030204" pitchFamily="34" charset="0"/>
                <a:cs typeface="Arial" panose="020B0604020202020204" pitchFamily="34" charset="0"/>
              </a:rPr>
              <a:t>REZULTATŲ PRISTATYMAS </a:t>
            </a:r>
          </a:p>
          <a:p>
            <a:r>
              <a:rPr lang="lt-LT" sz="1200" b="1" dirty="0">
                <a:effectLst/>
                <a:latin typeface="Times New Roman" panose="02020603050405020304" pitchFamily="18" charset="0"/>
                <a:ea typeface="Calibri" panose="020F0502020204030204" pitchFamily="34" charset="0"/>
                <a:cs typeface="Arial" panose="020B0604020202020204" pitchFamily="34" charset="0"/>
              </a:rPr>
              <a:t>REZULTATŲ PRISTATYMAS </a:t>
            </a:r>
          </a:p>
          <a:p>
            <a:r>
              <a:rPr lang="lt-LT" sz="1200" b="1" dirty="0">
                <a:effectLst/>
                <a:latin typeface="Times New Roman" panose="02020603050405020304" pitchFamily="18" charset="0"/>
                <a:ea typeface="Calibri" panose="020F0502020204030204" pitchFamily="34" charset="0"/>
                <a:cs typeface="Arial" panose="020B0604020202020204" pitchFamily="34" charset="0"/>
              </a:rPr>
              <a:t>IŠVADOS</a:t>
            </a:r>
          </a:p>
          <a:p>
            <a:r>
              <a:rPr lang="lt-LT" sz="1200" b="1" dirty="0">
                <a:effectLst/>
                <a:latin typeface="Times New Roman" panose="02020603050405020304" pitchFamily="18" charset="0"/>
                <a:ea typeface="Calibri" panose="020F0502020204030204" pitchFamily="34" charset="0"/>
                <a:cs typeface="Arial" panose="020B0604020202020204" pitchFamily="34" charset="0"/>
              </a:rPr>
              <a:t>REKOMENDACIJOS</a:t>
            </a:r>
          </a:p>
        </p:txBody>
      </p:sp>
    </p:spTree>
    <p:extLst>
      <p:ext uri="{BB962C8B-B14F-4D97-AF65-F5344CB8AC3E}">
        <p14:creationId xmlns:p14="http://schemas.microsoft.com/office/powerpoint/2010/main" val="9993090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urinio vietos rezervavimo ženklas 1">
            <a:extLst>
              <a:ext uri="{FF2B5EF4-FFF2-40B4-BE49-F238E27FC236}">
                <a16:creationId xmlns:a16="http://schemas.microsoft.com/office/drawing/2014/main" id="{82CB7191-80E3-9F1B-770D-786CC56B8929}"/>
              </a:ext>
            </a:extLst>
          </p:cNvPr>
          <p:cNvSpPr>
            <a:spLocks noGrp="1"/>
          </p:cNvSpPr>
          <p:nvPr>
            <p:ph idx="1"/>
          </p:nvPr>
        </p:nvSpPr>
        <p:spPr>
          <a:xfrm>
            <a:off x="245447" y="931647"/>
            <a:ext cx="8753079" cy="3321792"/>
          </a:xfrm>
        </p:spPr>
        <p:txBody>
          <a:bodyPr>
            <a:normAutofit/>
          </a:bodyPr>
          <a:lstStyle/>
          <a:p>
            <a:r>
              <a:rPr lang="en-US" sz="1800" b="1" dirty="0" err="1">
                <a:solidFill>
                  <a:schemeClr val="accent1"/>
                </a:solidFill>
                <a:latin typeface="Times New Roman" panose="02020603050405020304" pitchFamily="18" charset="0"/>
                <a:cs typeface="Times New Roman" panose="02020603050405020304" pitchFamily="18" charset="0"/>
              </a:rPr>
              <a:t>Tyrimo</a:t>
            </a:r>
            <a:r>
              <a:rPr lang="en-US" sz="1800" b="1" dirty="0">
                <a:solidFill>
                  <a:schemeClr val="accent1"/>
                </a:solidFill>
                <a:latin typeface="Times New Roman" panose="02020603050405020304" pitchFamily="18" charset="0"/>
                <a:cs typeface="Times New Roman" panose="02020603050405020304" pitchFamily="18" charset="0"/>
              </a:rPr>
              <a:t> </a:t>
            </a:r>
            <a:r>
              <a:rPr lang="en-US" sz="1800" b="1" dirty="0" err="1">
                <a:solidFill>
                  <a:schemeClr val="accent1"/>
                </a:solidFill>
                <a:latin typeface="Times New Roman" panose="02020603050405020304" pitchFamily="18" charset="0"/>
                <a:cs typeface="Times New Roman" panose="02020603050405020304" pitchFamily="18" charset="0"/>
              </a:rPr>
              <a:t>tikslas</a:t>
            </a:r>
            <a:r>
              <a:rPr lang="lt-LT" sz="1800" b="1" dirty="0">
                <a:solidFill>
                  <a:schemeClr val="accent1"/>
                </a:solidFill>
                <a:latin typeface="Times New Roman" panose="02020603050405020304" pitchFamily="18" charset="0"/>
                <a:cs typeface="Times New Roman" panose="02020603050405020304" pitchFamily="18" charset="0"/>
              </a:rPr>
              <a:t>:</a:t>
            </a:r>
            <a:r>
              <a:rPr lang="en-US" sz="1800" dirty="0">
                <a:solidFill>
                  <a:schemeClr val="accent1"/>
                </a:solidFill>
                <a:latin typeface="Times New Roman" panose="02020603050405020304" pitchFamily="18" charset="0"/>
                <a:cs typeface="Times New Roman" panose="02020603050405020304" pitchFamily="18" charset="0"/>
              </a:rPr>
              <a:t> </a:t>
            </a:r>
            <a:r>
              <a:rPr lang="en-US" sz="1800" dirty="0">
                <a:solidFill>
                  <a:schemeClr val="accent1"/>
                </a:solidFill>
                <a:latin typeface="Times New Roman" panose="02020603050405020304" pitchFamily="18" charset="0"/>
                <a:ea typeface="Calibri" panose="020F0502020204030204" pitchFamily="34" charset="0"/>
                <a:cs typeface="Times New Roman" panose="02020603050405020304" pitchFamily="18" charset="0"/>
              </a:rPr>
              <a:t>n</a:t>
            </a:r>
            <a:r>
              <a:rPr lang="lt-LT" sz="1800" dirty="0">
                <a:solidFill>
                  <a:schemeClr val="accent1"/>
                </a:solidFill>
                <a:effectLst/>
                <a:latin typeface="Times New Roman" panose="02020603050405020304" pitchFamily="18" charset="0"/>
                <a:ea typeface="Calibri" panose="020F0502020204030204" pitchFamily="34" charset="0"/>
                <a:cs typeface="Times New Roman" panose="02020603050405020304" pitchFamily="18" charset="0"/>
              </a:rPr>
              <a:t>ustatyti žmonių lankomumą sporto salėse ir ar žmogui sportas teikia naudą.</a:t>
            </a:r>
            <a:endParaRPr lang="en-US" sz="1800" dirty="0">
              <a:solidFill>
                <a:schemeClr val="accent1"/>
              </a:solidFill>
              <a:effectLst/>
              <a:latin typeface="Times New Roman" panose="02020603050405020304" pitchFamily="18" charset="0"/>
              <a:ea typeface="Calibri" panose="020F0502020204030204" pitchFamily="34" charset="0"/>
              <a:cs typeface="Times New Roman" panose="02020603050405020304" pitchFamily="18" charset="0"/>
            </a:endParaRPr>
          </a:p>
          <a:p>
            <a:endParaRPr lang="lt-LT" sz="1800" b="1" dirty="0">
              <a:solidFill>
                <a:schemeClr val="accent1"/>
              </a:solidFill>
              <a:latin typeface="Times New Roman" panose="02020603050405020304" pitchFamily="18" charset="0"/>
              <a:ea typeface="Calibri" panose="020F0502020204030204" pitchFamily="34" charset="0"/>
              <a:cs typeface="Times New Roman" panose="02020603050405020304" pitchFamily="18" charset="0"/>
            </a:endParaRPr>
          </a:p>
          <a:p>
            <a:endParaRPr lang="lt-LT" sz="1800" b="1" dirty="0">
              <a:solidFill>
                <a:schemeClr val="accent1"/>
              </a:solidFill>
              <a:latin typeface="Times New Roman" panose="02020603050405020304" pitchFamily="18" charset="0"/>
              <a:ea typeface="Calibri" panose="020F0502020204030204" pitchFamily="34" charset="0"/>
              <a:cs typeface="Times New Roman" panose="02020603050405020304" pitchFamily="18" charset="0"/>
            </a:endParaRPr>
          </a:p>
          <a:p>
            <a:r>
              <a:rPr lang="en-US" sz="1800" b="1" dirty="0" err="1">
                <a:solidFill>
                  <a:schemeClr val="accent1"/>
                </a:solidFill>
                <a:latin typeface="Times New Roman" panose="02020603050405020304" pitchFamily="18" charset="0"/>
                <a:ea typeface="Calibri" panose="020F0502020204030204" pitchFamily="34" charset="0"/>
                <a:cs typeface="Times New Roman" panose="02020603050405020304" pitchFamily="18" charset="0"/>
              </a:rPr>
              <a:t>Tyrimo</a:t>
            </a:r>
            <a:r>
              <a:rPr lang="en-US" sz="1800" b="1" dirty="0">
                <a:solidFill>
                  <a:schemeClr val="accent1"/>
                </a:solidFill>
                <a:latin typeface="Times New Roman" panose="02020603050405020304" pitchFamily="18" charset="0"/>
                <a:ea typeface="Calibri" panose="020F0502020204030204" pitchFamily="34" charset="0"/>
                <a:cs typeface="Times New Roman" panose="02020603050405020304" pitchFamily="18" charset="0"/>
              </a:rPr>
              <a:t> u</a:t>
            </a:r>
            <a:r>
              <a:rPr lang="lt-LT" sz="1800" b="1" dirty="0">
                <a:solidFill>
                  <a:schemeClr val="accent1"/>
                </a:solidFill>
                <a:latin typeface="Times New Roman" panose="02020603050405020304" pitchFamily="18" charset="0"/>
                <a:ea typeface="Calibri" panose="020F0502020204030204" pitchFamily="34" charset="0"/>
                <a:cs typeface="Times New Roman" panose="02020603050405020304" pitchFamily="18" charset="0"/>
              </a:rPr>
              <a:t>ždaviniai:</a:t>
            </a:r>
          </a:p>
          <a:p>
            <a:pPr marL="0" marR="0">
              <a:spcBef>
                <a:spcPts val="0"/>
              </a:spcBef>
              <a:spcAft>
                <a:spcPts val="0"/>
              </a:spcAft>
            </a:pPr>
            <a:r>
              <a:rPr lang="en-US" sz="1800" dirty="0">
                <a:solidFill>
                  <a:schemeClr val="accent1"/>
                </a:solidFill>
                <a:effectLst/>
                <a:latin typeface="Times New Roman" panose="02020603050405020304" pitchFamily="18" charset="0"/>
                <a:ea typeface="Calibri" panose="020F0502020204030204" pitchFamily="34" charset="0"/>
                <a:cs typeface="Times New Roman" panose="02020603050405020304" pitchFamily="18" charset="0"/>
              </a:rPr>
              <a:t>1. </a:t>
            </a:r>
            <a:r>
              <a:rPr lang="en-US" sz="1800" dirty="0" err="1">
                <a:solidFill>
                  <a:schemeClr val="accent1"/>
                </a:solidFill>
                <a:effectLst/>
                <a:latin typeface="Times New Roman" panose="02020603050405020304" pitchFamily="18" charset="0"/>
                <a:ea typeface="Calibri" panose="020F0502020204030204" pitchFamily="34" charset="0"/>
                <a:cs typeface="Times New Roman" panose="02020603050405020304" pitchFamily="18" charset="0"/>
              </a:rPr>
              <a:t>Įvertinti</a:t>
            </a:r>
            <a:r>
              <a:rPr lang="en-US" sz="1800" dirty="0">
                <a:solidFill>
                  <a:schemeClr val="accent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chemeClr val="accent1"/>
                </a:solidFill>
                <a:effectLst/>
                <a:latin typeface="Times New Roman" panose="02020603050405020304" pitchFamily="18" charset="0"/>
                <a:ea typeface="Calibri" panose="020F0502020204030204" pitchFamily="34" charset="0"/>
                <a:cs typeface="Times New Roman" panose="02020603050405020304" pitchFamily="18" charset="0"/>
              </a:rPr>
              <a:t>žmonių</a:t>
            </a:r>
            <a:r>
              <a:rPr lang="en-US" sz="1800" dirty="0">
                <a:solidFill>
                  <a:schemeClr val="accent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chemeClr val="accent1"/>
                </a:solidFill>
                <a:effectLst/>
                <a:latin typeface="Times New Roman" panose="02020603050405020304" pitchFamily="18" charset="0"/>
                <a:ea typeface="Calibri" panose="020F0502020204030204" pitchFamily="34" charset="0"/>
                <a:cs typeface="Times New Roman" panose="02020603050405020304" pitchFamily="18" charset="0"/>
              </a:rPr>
              <a:t>lankomumą</a:t>
            </a:r>
            <a:r>
              <a:rPr lang="en-US" sz="1800" dirty="0">
                <a:solidFill>
                  <a:schemeClr val="accent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chemeClr val="accent1"/>
                </a:solidFill>
                <a:effectLst/>
                <a:latin typeface="Times New Roman" panose="02020603050405020304" pitchFamily="18" charset="0"/>
                <a:ea typeface="Calibri" panose="020F0502020204030204" pitchFamily="34" charset="0"/>
                <a:cs typeface="Times New Roman" panose="02020603050405020304" pitchFamily="18" charset="0"/>
              </a:rPr>
              <a:t>sporto</a:t>
            </a:r>
            <a:r>
              <a:rPr lang="en-US" sz="1800" dirty="0">
                <a:solidFill>
                  <a:schemeClr val="accent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chemeClr val="accent1"/>
                </a:solidFill>
                <a:effectLst/>
                <a:latin typeface="Times New Roman" panose="02020603050405020304" pitchFamily="18" charset="0"/>
                <a:ea typeface="Calibri" panose="020F0502020204030204" pitchFamily="34" charset="0"/>
                <a:cs typeface="Times New Roman" panose="02020603050405020304" pitchFamily="18" charset="0"/>
              </a:rPr>
              <a:t>salėse</a:t>
            </a:r>
            <a:r>
              <a:rPr lang="en-US" sz="1800" dirty="0">
                <a:solidFill>
                  <a:schemeClr val="accent1"/>
                </a:solidFill>
                <a:effectLst/>
                <a:latin typeface="Times New Roman" panose="02020603050405020304" pitchFamily="18" charset="0"/>
                <a:ea typeface="Calibri" panose="020F0502020204030204" pitchFamily="34" charset="0"/>
                <a:cs typeface="Times New Roman" panose="02020603050405020304" pitchFamily="18" charset="0"/>
              </a:rPr>
              <a:t>. </a:t>
            </a:r>
          </a:p>
          <a:p>
            <a:pPr marL="0" marR="0">
              <a:spcBef>
                <a:spcPts val="0"/>
              </a:spcBef>
              <a:spcAft>
                <a:spcPts val="0"/>
              </a:spcAft>
            </a:pPr>
            <a:r>
              <a:rPr lang="en-US" sz="1800" dirty="0">
                <a:solidFill>
                  <a:schemeClr val="accent1"/>
                </a:solidFill>
                <a:effectLst/>
                <a:latin typeface="Times New Roman" panose="02020603050405020304" pitchFamily="18" charset="0"/>
                <a:ea typeface="Calibri" panose="020F0502020204030204" pitchFamily="34" charset="0"/>
                <a:cs typeface="Times New Roman" panose="02020603050405020304" pitchFamily="18" charset="0"/>
              </a:rPr>
              <a:t>2. </a:t>
            </a:r>
            <a:r>
              <a:rPr lang="en-US" sz="1800" dirty="0" err="1">
                <a:solidFill>
                  <a:schemeClr val="accent1"/>
                </a:solidFill>
                <a:effectLst/>
                <a:latin typeface="Times New Roman" panose="02020603050405020304" pitchFamily="18" charset="0"/>
                <a:ea typeface="Calibri" panose="020F0502020204030204" pitchFamily="34" charset="0"/>
                <a:cs typeface="Times New Roman" panose="02020603050405020304" pitchFamily="18" charset="0"/>
              </a:rPr>
              <a:t>Išsiaiškinti</a:t>
            </a:r>
            <a:r>
              <a:rPr lang="en-US" sz="1800" dirty="0">
                <a:solidFill>
                  <a:schemeClr val="accent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chemeClr val="accent1"/>
                </a:solidFill>
                <a:effectLst/>
                <a:latin typeface="Times New Roman" panose="02020603050405020304" pitchFamily="18" charset="0"/>
                <a:ea typeface="Calibri" panose="020F0502020204030204" pitchFamily="34" charset="0"/>
                <a:cs typeface="Times New Roman" panose="02020603050405020304" pitchFamily="18" charset="0"/>
              </a:rPr>
              <a:t>sporto</a:t>
            </a:r>
            <a:r>
              <a:rPr lang="en-US" sz="1800" dirty="0">
                <a:solidFill>
                  <a:schemeClr val="accent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chemeClr val="accent1"/>
                </a:solidFill>
                <a:effectLst/>
                <a:latin typeface="Times New Roman" panose="02020603050405020304" pitchFamily="18" charset="0"/>
                <a:ea typeface="Calibri" panose="020F0502020204030204" pitchFamily="34" charset="0"/>
                <a:cs typeface="Times New Roman" panose="02020603050405020304" pitchFamily="18" charset="0"/>
              </a:rPr>
              <a:t>naudą</a:t>
            </a:r>
            <a:r>
              <a:rPr lang="en-US" sz="1800" dirty="0">
                <a:solidFill>
                  <a:schemeClr val="accent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chemeClr val="accent1"/>
                </a:solidFill>
                <a:effectLst/>
                <a:latin typeface="Times New Roman" panose="02020603050405020304" pitchFamily="18" charset="0"/>
                <a:ea typeface="Calibri" panose="020F0502020204030204" pitchFamily="34" charset="0"/>
                <a:cs typeface="Times New Roman" panose="02020603050405020304" pitchFamily="18" charset="0"/>
              </a:rPr>
              <a:t>žmogaus</a:t>
            </a:r>
            <a:r>
              <a:rPr lang="en-US" sz="1800" dirty="0">
                <a:solidFill>
                  <a:schemeClr val="accent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chemeClr val="accent1"/>
                </a:solidFill>
                <a:effectLst/>
                <a:latin typeface="Times New Roman" panose="02020603050405020304" pitchFamily="18" charset="0"/>
                <a:ea typeface="Calibri" panose="020F0502020204030204" pitchFamily="34" charset="0"/>
                <a:cs typeface="Times New Roman" panose="02020603050405020304" pitchFamily="18" charset="0"/>
              </a:rPr>
              <a:t>gyvenime</a:t>
            </a:r>
            <a:r>
              <a:rPr lang="en-US" sz="1800" dirty="0">
                <a:solidFill>
                  <a:schemeClr val="accent1"/>
                </a:solidFill>
                <a:effectLst/>
                <a:latin typeface="Times New Roman" panose="02020603050405020304" pitchFamily="18" charset="0"/>
                <a:ea typeface="Calibri" panose="020F0502020204030204" pitchFamily="34" charset="0"/>
                <a:cs typeface="Times New Roman" panose="02020603050405020304" pitchFamily="18" charset="0"/>
              </a:rPr>
              <a:t>.</a:t>
            </a:r>
          </a:p>
          <a:p>
            <a:pPr marL="0" marR="0">
              <a:spcBef>
                <a:spcPts val="0"/>
              </a:spcBef>
              <a:spcAft>
                <a:spcPts val="0"/>
              </a:spcAft>
            </a:pPr>
            <a:r>
              <a:rPr lang="en-US" sz="1800" dirty="0">
                <a:solidFill>
                  <a:schemeClr val="accent1"/>
                </a:solidFill>
                <a:effectLst/>
                <a:latin typeface="Times New Roman" panose="02020603050405020304" pitchFamily="18" charset="0"/>
                <a:ea typeface="Calibri" panose="020F0502020204030204" pitchFamily="34" charset="0"/>
                <a:cs typeface="Times New Roman" panose="02020603050405020304" pitchFamily="18" charset="0"/>
              </a:rPr>
              <a:t>3. </a:t>
            </a:r>
            <a:r>
              <a:rPr lang="en-US" sz="1800" dirty="0" err="1">
                <a:solidFill>
                  <a:schemeClr val="accent1"/>
                </a:solidFill>
                <a:effectLst/>
                <a:latin typeface="Times New Roman" panose="02020603050405020304" pitchFamily="18" charset="0"/>
                <a:ea typeface="Calibri" panose="020F0502020204030204" pitchFamily="34" charset="0"/>
                <a:cs typeface="Times New Roman" panose="02020603050405020304" pitchFamily="18" charset="0"/>
              </a:rPr>
              <a:t>Nustatyti</a:t>
            </a:r>
            <a:r>
              <a:rPr lang="en-US" sz="1800" dirty="0">
                <a:solidFill>
                  <a:schemeClr val="accent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chemeClr val="accent1"/>
                </a:solidFill>
                <a:effectLst/>
                <a:latin typeface="Times New Roman" panose="02020603050405020304" pitchFamily="18" charset="0"/>
                <a:ea typeface="Calibri" panose="020F0502020204030204" pitchFamily="34" charset="0"/>
                <a:cs typeface="Times New Roman" panose="02020603050405020304" pitchFamily="18" charset="0"/>
              </a:rPr>
              <a:t>pagrindines</a:t>
            </a:r>
            <a:r>
              <a:rPr lang="en-US" sz="1800" dirty="0">
                <a:solidFill>
                  <a:schemeClr val="accent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chemeClr val="accent1"/>
                </a:solidFill>
                <a:effectLst/>
                <a:latin typeface="Times New Roman" panose="02020603050405020304" pitchFamily="18" charset="0"/>
                <a:ea typeface="Calibri" panose="020F0502020204030204" pitchFamily="34" charset="0"/>
                <a:cs typeface="Times New Roman" panose="02020603050405020304" pitchFamily="18" charset="0"/>
              </a:rPr>
              <a:t>priežastis</a:t>
            </a:r>
            <a:r>
              <a:rPr lang="en-US" sz="1800" dirty="0">
                <a:solidFill>
                  <a:schemeClr val="accent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chemeClr val="accent1"/>
                </a:solidFill>
                <a:effectLst/>
                <a:latin typeface="Times New Roman" panose="02020603050405020304" pitchFamily="18" charset="0"/>
                <a:ea typeface="Calibri" panose="020F0502020204030204" pitchFamily="34" charset="0"/>
                <a:cs typeface="Times New Roman" panose="02020603050405020304" pitchFamily="18" charset="0"/>
              </a:rPr>
              <a:t>dėl</a:t>
            </a:r>
            <a:r>
              <a:rPr lang="en-US" sz="1800" dirty="0">
                <a:solidFill>
                  <a:schemeClr val="accent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chemeClr val="accent1"/>
                </a:solidFill>
                <a:effectLst/>
                <a:latin typeface="Times New Roman" panose="02020603050405020304" pitchFamily="18" charset="0"/>
                <a:ea typeface="Calibri" panose="020F0502020204030204" pitchFamily="34" charset="0"/>
                <a:cs typeface="Times New Roman" panose="02020603050405020304" pitchFamily="18" charset="0"/>
              </a:rPr>
              <a:t>kurių</a:t>
            </a:r>
            <a:r>
              <a:rPr lang="en-US" sz="1800" dirty="0">
                <a:solidFill>
                  <a:schemeClr val="accent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chemeClr val="accent1"/>
                </a:solidFill>
                <a:effectLst/>
                <a:latin typeface="Times New Roman" panose="02020603050405020304" pitchFamily="18" charset="0"/>
                <a:ea typeface="Calibri" panose="020F0502020204030204" pitchFamily="34" charset="0"/>
                <a:cs typeface="Times New Roman" panose="02020603050405020304" pitchFamily="18" charset="0"/>
              </a:rPr>
              <a:t>žmonės</a:t>
            </a:r>
            <a:r>
              <a:rPr lang="en-US" sz="1800" dirty="0">
                <a:solidFill>
                  <a:schemeClr val="accent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chemeClr val="accent1"/>
                </a:solidFill>
                <a:effectLst/>
                <a:latin typeface="Times New Roman" panose="02020603050405020304" pitchFamily="18" charset="0"/>
                <a:ea typeface="Calibri" panose="020F0502020204030204" pitchFamily="34" charset="0"/>
                <a:cs typeface="Times New Roman" panose="02020603050405020304" pitchFamily="18" charset="0"/>
              </a:rPr>
              <a:t>nesportuoja</a:t>
            </a:r>
            <a:r>
              <a:rPr lang="en-US" sz="1800" dirty="0">
                <a:solidFill>
                  <a:schemeClr val="accent1"/>
                </a:solidFill>
                <a:effectLst/>
                <a:latin typeface="Times New Roman" panose="02020603050405020304" pitchFamily="18" charset="0"/>
                <a:ea typeface="Calibri" panose="020F0502020204030204" pitchFamily="34" charset="0"/>
                <a:cs typeface="Times New Roman" panose="02020603050405020304" pitchFamily="18" charset="0"/>
              </a:rPr>
              <a:t>.</a:t>
            </a:r>
            <a:r>
              <a:rPr lang="en-US" sz="1800" dirty="0">
                <a:solidFill>
                  <a:schemeClr val="accent1"/>
                </a:solidFill>
                <a:effectLst/>
                <a:latin typeface="Times New Roman" panose="02020603050405020304" pitchFamily="18" charset="0"/>
                <a:ea typeface="Calibri" panose="020F0502020204030204" pitchFamily="34" charset="0"/>
              </a:rPr>
              <a:t> </a:t>
            </a:r>
          </a:p>
          <a:p>
            <a:endParaRPr lang="lt-LT" sz="1800" b="1" dirty="0">
              <a:latin typeface="Calibri" panose="020F0502020204030204" pitchFamily="34" charset="0"/>
              <a:ea typeface="Calibri" panose="020F0502020204030204" pitchFamily="34" charset="0"/>
              <a:cs typeface="Times New Roman" panose="02020603050405020304" pitchFamily="18" charset="0"/>
            </a:endParaRPr>
          </a:p>
        </p:txBody>
      </p:sp>
      <p:sp>
        <p:nvSpPr>
          <p:cNvPr id="3" name="Skaidrės numerio vietos rezervavimo ženklas 2">
            <a:extLst>
              <a:ext uri="{FF2B5EF4-FFF2-40B4-BE49-F238E27FC236}">
                <a16:creationId xmlns:a16="http://schemas.microsoft.com/office/drawing/2014/main" id="{C76890A4-2DC7-2214-6967-66001E3E241A}"/>
              </a:ext>
            </a:extLst>
          </p:cNvPr>
          <p:cNvSpPr>
            <a:spLocks noGrp="1"/>
          </p:cNvSpPr>
          <p:nvPr>
            <p:ph type="sldNum" sz="quarter" idx="12"/>
          </p:nvPr>
        </p:nvSpPr>
        <p:spPr/>
        <p:txBody>
          <a:bodyPr/>
          <a:lstStyle/>
          <a:p>
            <a:fld id="{2066355A-084C-D24E-9AD2-7E4FC41EA627}" type="slidenum">
              <a:rPr lang="en-US" smtClean="0"/>
              <a:t>2</a:t>
            </a:fld>
            <a:endParaRPr lang="en-US"/>
          </a:p>
        </p:txBody>
      </p:sp>
      <p:sp>
        <p:nvSpPr>
          <p:cNvPr id="4" name="Pavadinimas 3">
            <a:extLst>
              <a:ext uri="{FF2B5EF4-FFF2-40B4-BE49-F238E27FC236}">
                <a16:creationId xmlns:a16="http://schemas.microsoft.com/office/drawing/2014/main" id="{9210DEFC-A31C-0B75-B974-32A22593D1C5}"/>
              </a:ext>
            </a:extLst>
          </p:cNvPr>
          <p:cNvSpPr>
            <a:spLocks noGrp="1"/>
          </p:cNvSpPr>
          <p:nvPr>
            <p:ph type="title"/>
          </p:nvPr>
        </p:nvSpPr>
        <p:spPr>
          <a:xfrm>
            <a:off x="245447" y="327944"/>
            <a:ext cx="7970297" cy="465084"/>
          </a:xfrm>
        </p:spPr>
        <p:txBody>
          <a:bodyPr>
            <a:normAutofit/>
          </a:bodyPr>
          <a:lstStyle/>
          <a:p>
            <a:pPr algn="ctr"/>
            <a:r>
              <a:rPr lang="lt-LT" dirty="0">
                <a:solidFill>
                  <a:schemeClr val="accent1"/>
                </a:solidFill>
                <a:latin typeface="Times New Roman" panose="02020603050405020304" pitchFamily="18" charset="0"/>
                <a:cs typeface="Times New Roman" panose="02020603050405020304" pitchFamily="18" charset="0"/>
              </a:rPr>
              <a:t>1. TYRIMO TIKSLAS IR UŽDAVINIAI</a:t>
            </a:r>
          </a:p>
        </p:txBody>
      </p:sp>
    </p:spTree>
    <p:extLst>
      <p:ext uri="{BB962C8B-B14F-4D97-AF65-F5344CB8AC3E}">
        <p14:creationId xmlns:p14="http://schemas.microsoft.com/office/powerpoint/2010/main" val="4393240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urinio vietos rezervavimo ženklas 1">
            <a:extLst>
              <a:ext uri="{FF2B5EF4-FFF2-40B4-BE49-F238E27FC236}">
                <a16:creationId xmlns:a16="http://schemas.microsoft.com/office/drawing/2014/main" id="{82CB7191-80E3-9F1B-770D-786CC56B8929}"/>
              </a:ext>
            </a:extLst>
          </p:cNvPr>
          <p:cNvSpPr>
            <a:spLocks noGrp="1"/>
          </p:cNvSpPr>
          <p:nvPr>
            <p:ph idx="1"/>
          </p:nvPr>
        </p:nvSpPr>
        <p:spPr>
          <a:xfrm>
            <a:off x="245447" y="1267690"/>
            <a:ext cx="8268171" cy="2847129"/>
          </a:xfrm>
        </p:spPr>
        <p:txBody>
          <a:bodyPr>
            <a:normAutofit/>
          </a:bodyPr>
          <a:lstStyle/>
          <a:p>
            <a:pPr indent="914400"/>
            <a:r>
              <a:rPr lang="lt-LT" sz="1800" dirty="0">
                <a:solidFill>
                  <a:schemeClr val="accent1"/>
                </a:solidFill>
                <a:latin typeface="Times New Roman" panose="02020603050405020304" pitchFamily="18" charset="0"/>
                <a:cs typeface="Times New Roman" panose="02020603050405020304" pitchFamily="18" charset="0"/>
              </a:rPr>
              <a:t>Siekiant ištirti sporto naudą žmogui, buvo taikomas kiekybinis tyrimas, naudojant anketinės apklausos internetu metodą. Tyrimas buvo atliekamas nuo gegužės 14 dienos iki gegužės 20 dienos, patalpinus anketą internetinėje erdvėje ,,Facebook‘‘. </a:t>
            </a:r>
            <a:r>
              <a:rPr kumimoji="0" lang="lt-LT" sz="1800" b="0" i="0" u="none" strike="noStrike" kern="1200" cap="none" spc="0" normalizeH="0" baseline="0" noProof="0" dirty="0">
                <a:ln>
                  <a:noFill/>
                </a:ln>
                <a:solidFill>
                  <a:schemeClr val="accent1"/>
                </a:solidFill>
                <a:effectLst/>
                <a:uLnTx/>
                <a:uFillTx/>
                <a:latin typeface="Times New Roman" panose="02020603050405020304" pitchFamily="18" charset="0"/>
                <a:cs typeface="Times New Roman" panose="02020603050405020304" pitchFamily="18" charset="0"/>
              </a:rPr>
              <a:t>Tyrime dalyvavo 40 respondentų, 6 iš jų anketą užpildė neteisingai ir į tyrimą nebuvo įtraukti, 34 respondentai anketą užildė tinkamai. </a:t>
            </a:r>
            <a:endParaRPr lang="lt-LT" sz="1800" dirty="0">
              <a:solidFill>
                <a:schemeClr val="accent1"/>
              </a:solidFill>
              <a:latin typeface="Times New Roman" panose="02020603050405020304" pitchFamily="18" charset="0"/>
              <a:cs typeface="Times New Roman" panose="02020603050405020304" pitchFamily="18" charset="0"/>
            </a:endParaRPr>
          </a:p>
        </p:txBody>
      </p:sp>
      <p:sp>
        <p:nvSpPr>
          <p:cNvPr id="3" name="Skaidrės numerio vietos rezervavimo ženklas 2">
            <a:extLst>
              <a:ext uri="{FF2B5EF4-FFF2-40B4-BE49-F238E27FC236}">
                <a16:creationId xmlns:a16="http://schemas.microsoft.com/office/drawing/2014/main" id="{C76890A4-2DC7-2214-6967-66001E3E241A}"/>
              </a:ext>
            </a:extLst>
          </p:cNvPr>
          <p:cNvSpPr>
            <a:spLocks noGrp="1"/>
          </p:cNvSpPr>
          <p:nvPr>
            <p:ph type="sldNum" sz="quarter" idx="12"/>
          </p:nvPr>
        </p:nvSpPr>
        <p:spPr/>
        <p:txBody>
          <a:bodyPr/>
          <a:lstStyle/>
          <a:p>
            <a:fld id="{2066355A-084C-D24E-9AD2-7E4FC41EA627}" type="slidenum">
              <a:rPr lang="en-US" smtClean="0"/>
              <a:t>3</a:t>
            </a:fld>
            <a:endParaRPr lang="en-US"/>
          </a:p>
        </p:txBody>
      </p:sp>
      <p:sp>
        <p:nvSpPr>
          <p:cNvPr id="4" name="Pavadinimas 3">
            <a:extLst>
              <a:ext uri="{FF2B5EF4-FFF2-40B4-BE49-F238E27FC236}">
                <a16:creationId xmlns:a16="http://schemas.microsoft.com/office/drawing/2014/main" id="{9210DEFC-A31C-0B75-B974-32A22593D1C5}"/>
              </a:ext>
            </a:extLst>
          </p:cNvPr>
          <p:cNvSpPr>
            <a:spLocks noGrp="1"/>
          </p:cNvSpPr>
          <p:nvPr>
            <p:ph type="title"/>
          </p:nvPr>
        </p:nvSpPr>
        <p:spPr>
          <a:xfrm>
            <a:off x="245447" y="327944"/>
            <a:ext cx="7617007" cy="465084"/>
          </a:xfrm>
        </p:spPr>
        <p:txBody>
          <a:bodyPr>
            <a:normAutofit/>
          </a:bodyPr>
          <a:lstStyle/>
          <a:p>
            <a:pPr algn="ctr"/>
            <a:r>
              <a:rPr lang="lt-LT" dirty="0">
                <a:solidFill>
                  <a:schemeClr val="accent1"/>
                </a:solidFill>
                <a:latin typeface="Times New Roman" panose="02020603050405020304" pitchFamily="18" charset="0"/>
                <a:cs typeface="Times New Roman" panose="02020603050405020304" pitchFamily="18" charset="0"/>
              </a:rPr>
              <a:t>2. TYRIMO METODOLOGIJA</a:t>
            </a:r>
          </a:p>
        </p:txBody>
      </p:sp>
    </p:spTree>
    <p:extLst>
      <p:ext uri="{BB962C8B-B14F-4D97-AF65-F5344CB8AC3E}">
        <p14:creationId xmlns:p14="http://schemas.microsoft.com/office/powerpoint/2010/main" val="884849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urinio vietos rezervavimo ženklas 1">
            <a:extLst>
              <a:ext uri="{FF2B5EF4-FFF2-40B4-BE49-F238E27FC236}">
                <a16:creationId xmlns:a16="http://schemas.microsoft.com/office/drawing/2014/main" id="{82CB7191-80E3-9F1B-770D-786CC56B8929}"/>
              </a:ext>
            </a:extLst>
          </p:cNvPr>
          <p:cNvSpPr>
            <a:spLocks noGrp="1"/>
          </p:cNvSpPr>
          <p:nvPr>
            <p:ph idx="1"/>
          </p:nvPr>
        </p:nvSpPr>
        <p:spPr>
          <a:xfrm>
            <a:off x="245447" y="1427018"/>
            <a:ext cx="8069877" cy="2687802"/>
          </a:xfrm>
        </p:spPr>
        <p:txBody>
          <a:bodyPr>
            <a:normAutofit/>
          </a:bodyPr>
          <a:lstStyle/>
          <a:p>
            <a:pPr indent="914400"/>
            <a:r>
              <a:rPr lang="lt-LT" sz="1800" dirty="0">
                <a:solidFill>
                  <a:schemeClr val="accent1"/>
                </a:solidFill>
                <a:latin typeface="Times New Roman" panose="02020603050405020304" pitchFamily="18" charset="0"/>
                <a:cs typeface="Times New Roman" panose="02020603050405020304" pitchFamily="18" charset="0"/>
              </a:rPr>
              <a:t>Reguliarus sportas padeda gerinti sveikatą, jis išlieka svarbus visą žmogaus gyvenimą. Yra tvirtų įrodymų, kad fizinis aktyvumas daro teigiamą poveikį sveikatai ir sumažina mirtingumo riziką dėl vėžio, širdies ir kraujygslių ligų, raumenų ir kaulų sistemos ligų, medžiagų apykaitos bei neurologinių susirgimų. Tačiau kalbama ir apie nepageidaujamus įvykius, kurie gali nutikti atliekant pratimus, sportuojant. Ypač pabrėžiamos jautriausios ir dažniausiai pažeidžiamos dalys: raumenys, sausgyslės, raiščiai, sąnariai, kaulai. (Hans-Christian Miko ir kt., 2020) </a:t>
            </a:r>
          </a:p>
        </p:txBody>
      </p:sp>
      <p:sp>
        <p:nvSpPr>
          <p:cNvPr id="3" name="Skaidrės numerio vietos rezervavimo ženklas 2">
            <a:extLst>
              <a:ext uri="{FF2B5EF4-FFF2-40B4-BE49-F238E27FC236}">
                <a16:creationId xmlns:a16="http://schemas.microsoft.com/office/drawing/2014/main" id="{C76890A4-2DC7-2214-6967-66001E3E241A}"/>
              </a:ext>
            </a:extLst>
          </p:cNvPr>
          <p:cNvSpPr>
            <a:spLocks noGrp="1"/>
          </p:cNvSpPr>
          <p:nvPr>
            <p:ph type="sldNum" sz="quarter" idx="12"/>
          </p:nvPr>
        </p:nvSpPr>
        <p:spPr/>
        <p:txBody>
          <a:bodyPr/>
          <a:lstStyle/>
          <a:p>
            <a:fld id="{2066355A-084C-D24E-9AD2-7E4FC41EA627}" type="slidenum">
              <a:rPr lang="en-US" smtClean="0"/>
              <a:t>4</a:t>
            </a:fld>
            <a:endParaRPr lang="en-US"/>
          </a:p>
        </p:txBody>
      </p:sp>
      <p:sp>
        <p:nvSpPr>
          <p:cNvPr id="4" name="Pavadinimas 3">
            <a:extLst>
              <a:ext uri="{FF2B5EF4-FFF2-40B4-BE49-F238E27FC236}">
                <a16:creationId xmlns:a16="http://schemas.microsoft.com/office/drawing/2014/main" id="{9210DEFC-A31C-0B75-B974-32A22593D1C5}"/>
              </a:ext>
            </a:extLst>
          </p:cNvPr>
          <p:cNvSpPr>
            <a:spLocks noGrp="1"/>
          </p:cNvSpPr>
          <p:nvPr>
            <p:ph type="title"/>
          </p:nvPr>
        </p:nvSpPr>
        <p:spPr>
          <a:xfrm>
            <a:off x="245447" y="327944"/>
            <a:ext cx="7464607" cy="465084"/>
          </a:xfrm>
        </p:spPr>
        <p:txBody>
          <a:bodyPr>
            <a:normAutofit/>
          </a:bodyPr>
          <a:lstStyle/>
          <a:p>
            <a:pPr algn="ctr"/>
            <a:r>
              <a:rPr lang="lt-LT" b="1" dirty="0">
                <a:solidFill>
                  <a:schemeClr val="accent1"/>
                </a:solidFill>
                <a:effectLst/>
                <a:latin typeface="Times New Roman" panose="02020603050405020304" pitchFamily="18" charset="0"/>
                <a:ea typeface="Calibri" panose="020F0502020204030204" pitchFamily="34" charset="0"/>
              </a:rPr>
              <a:t>3. Teorinės tyrimo dalies pristatymas</a:t>
            </a:r>
            <a:endParaRPr lang="lt-LT" dirty="0">
              <a:solidFill>
                <a:schemeClr val="accent1"/>
              </a:solidFill>
            </a:endParaRPr>
          </a:p>
        </p:txBody>
      </p:sp>
    </p:spTree>
    <p:extLst>
      <p:ext uri="{BB962C8B-B14F-4D97-AF65-F5344CB8AC3E}">
        <p14:creationId xmlns:p14="http://schemas.microsoft.com/office/powerpoint/2010/main" val="17361175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urinio vietos rezervavimo ženklas 1">
            <a:extLst>
              <a:ext uri="{FF2B5EF4-FFF2-40B4-BE49-F238E27FC236}">
                <a16:creationId xmlns:a16="http://schemas.microsoft.com/office/drawing/2014/main" id="{82CB7191-80E3-9F1B-770D-786CC56B8929}"/>
              </a:ext>
            </a:extLst>
          </p:cNvPr>
          <p:cNvSpPr>
            <a:spLocks noGrp="1"/>
          </p:cNvSpPr>
          <p:nvPr>
            <p:ph idx="1"/>
          </p:nvPr>
        </p:nvSpPr>
        <p:spPr>
          <a:xfrm>
            <a:off x="245448" y="931647"/>
            <a:ext cx="3280534" cy="1056480"/>
          </a:xfrm>
        </p:spPr>
        <p:txBody>
          <a:bodyPr>
            <a:normAutofit/>
          </a:bodyPr>
          <a:lstStyle/>
          <a:p>
            <a:endParaRPr lang="lt-LT" sz="1800" dirty="0">
              <a:effectLst/>
              <a:latin typeface="Calibri" panose="020F0502020204030204" pitchFamily="34" charset="0"/>
              <a:ea typeface="Calibri" panose="020F0502020204030204" pitchFamily="34" charset="0"/>
              <a:cs typeface="Arial" panose="020B0604020202020204" pitchFamily="34" charset="0"/>
            </a:endParaRPr>
          </a:p>
          <a:p>
            <a:endParaRPr lang="lt-LT" dirty="0"/>
          </a:p>
        </p:txBody>
      </p:sp>
      <p:sp>
        <p:nvSpPr>
          <p:cNvPr id="3" name="Skaidrės numerio vietos rezervavimo ženklas 2">
            <a:extLst>
              <a:ext uri="{FF2B5EF4-FFF2-40B4-BE49-F238E27FC236}">
                <a16:creationId xmlns:a16="http://schemas.microsoft.com/office/drawing/2014/main" id="{C76890A4-2DC7-2214-6967-66001E3E241A}"/>
              </a:ext>
            </a:extLst>
          </p:cNvPr>
          <p:cNvSpPr>
            <a:spLocks noGrp="1"/>
          </p:cNvSpPr>
          <p:nvPr>
            <p:ph type="sldNum" sz="quarter" idx="12"/>
          </p:nvPr>
        </p:nvSpPr>
        <p:spPr/>
        <p:txBody>
          <a:bodyPr/>
          <a:lstStyle/>
          <a:p>
            <a:fld id="{2066355A-084C-D24E-9AD2-7E4FC41EA627}" type="slidenum">
              <a:rPr lang="en-US" smtClean="0"/>
              <a:t>5</a:t>
            </a:fld>
            <a:endParaRPr lang="en-US"/>
          </a:p>
        </p:txBody>
      </p:sp>
      <p:sp>
        <p:nvSpPr>
          <p:cNvPr id="4" name="Pavadinimas 3">
            <a:extLst>
              <a:ext uri="{FF2B5EF4-FFF2-40B4-BE49-F238E27FC236}">
                <a16:creationId xmlns:a16="http://schemas.microsoft.com/office/drawing/2014/main" id="{9210DEFC-A31C-0B75-B974-32A22593D1C5}"/>
              </a:ext>
            </a:extLst>
          </p:cNvPr>
          <p:cNvSpPr>
            <a:spLocks noGrp="1"/>
          </p:cNvSpPr>
          <p:nvPr>
            <p:ph type="title"/>
          </p:nvPr>
        </p:nvSpPr>
        <p:spPr>
          <a:xfrm>
            <a:off x="245447" y="327944"/>
            <a:ext cx="7916665" cy="465084"/>
          </a:xfrm>
        </p:spPr>
        <p:txBody>
          <a:bodyPr>
            <a:normAutofit/>
          </a:bodyPr>
          <a:lstStyle/>
          <a:p>
            <a:pPr algn="ctr">
              <a:lnSpc>
                <a:spcPct val="107000"/>
              </a:lnSpc>
              <a:spcAft>
                <a:spcPts val="800"/>
              </a:spcAft>
            </a:pPr>
            <a:r>
              <a:rPr lang="lt-LT" b="1" dirty="0">
                <a:solidFill>
                  <a:schemeClr val="accent1"/>
                </a:solidFill>
                <a:effectLst/>
                <a:latin typeface="Times New Roman" panose="02020603050405020304" pitchFamily="18" charset="0"/>
                <a:ea typeface="Calibri" panose="020F0502020204030204" pitchFamily="34" charset="0"/>
                <a:cs typeface="Arial" panose="020B0604020202020204" pitchFamily="34" charset="0"/>
              </a:rPr>
              <a:t>4. Respondentų charakteristika</a:t>
            </a:r>
            <a:endParaRPr lang="lt-LT" dirty="0">
              <a:solidFill>
                <a:schemeClr val="accent1"/>
              </a:solidFill>
              <a:effectLst/>
              <a:latin typeface="Calibri" panose="020F0502020204030204" pitchFamily="34" charset="0"/>
              <a:ea typeface="Calibri" panose="020F0502020204030204" pitchFamily="34" charset="0"/>
              <a:cs typeface="Arial" panose="020B0604020202020204" pitchFamily="34" charset="0"/>
            </a:endParaRPr>
          </a:p>
        </p:txBody>
      </p:sp>
      <p:pic>
        <p:nvPicPr>
          <p:cNvPr id="1026" name="Picture 2" descr="Forms response chart. Question title: 1. Lytis:. Number of responses: 34 responses.">
            <a:extLst>
              <a:ext uri="{FF2B5EF4-FFF2-40B4-BE49-F238E27FC236}">
                <a16:creationId xmlns:a16="http://schemas.microsoft.com/office/drawing/2014/main" id="{4BD635EF-F44A-413B-B01B-E5122A5A31B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580" t="20199" r="1"/>
          <a:stretch/>
        </p:blipFill>
        <p:spPr bwMode="auto">
          <a:xfrm>
            <a:off x="0" y="1101436"/>
            <a:ext cx="4221115" cy="1395518"/>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Forms response chart. Question title: 2. Amžius:. Number of responses: 34 responses.">
            <a:extLst>
              <a:ext uri="{FF2B5EF4-FFF2-40B4-BE49-F238E27FC236}">
                <a16:creationId xmlns:a16="http://schemas.microsoft.com/office/drawing/2014/main" id="{6B244CE9-2ED9-2BE9-D65B-E600EEE29F6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0149"/>
          <a:stretch/>
        </p:blipFill>
        <p:spPr bwMode="auto">
          <a:xfrm>
            <a:off x="0" y="2666743"/>
            <a:ext cx="3917846" cy="131655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Forms response chart. Question title: 3. Užimtumo statusas:. Number of responses: 34 responses.">
            <a:extLst>
              <a:ext uri="{FF2B5EF4-FFF2-40B4-BE49-F238E27FC236}">
                <a16:creationId xmlns:a16="http://schemas.microsoft.com/office/drawing/2014/main" id="{835F6124-45FD-8A28-CA3F-45BE573A21B0}"/>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20065" b="8376"/>
          <a:stretch/>
        </p:blipFill>
        <p:spPr bwMode="auto">
          <a:xfrm>
            <a:off x="4163294" y="907000"/>
            <a:ext cx="4339140" cy="14759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43193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urinio vietos rezervavimo ženklas 1">
            <a:extLst>
              <a:ext uri="{FF2B5EF4-FFF2-40B4-BE49-F238E27FC236}">
                <a16:creationId xmlns:a16="http://schemas.microsoft.com/office/drawing/2014/main" id="{82CB7191-80E3-9F1B-770D-786CC56B8929}"/>
              </a:ext>
            </a:extLst>
          </p:cNvPr>
          <p:cNvSpPr>
            <a:spLocks noGrp="1"/>
          </p:cNvSpPr>
          <p:nvPr>
            <p:ph idx="1"/>
          </p:nvPr>
        </p:nvSpPr>
        <p:spPr>
          <a:xfrm>
            <a:off x="245448" y="931647"/>
            <a:ext cx="7712690" cy="3321792"/>
          </a:xfrm>
        </p:spPr>
        <p:txBody>
          <a:bodyPr>
            <a:normAutofit/>
          </a:bodyPr>
          <a:lstStyle/>
          <a:p>
            <a:pPr>
              <a:lnSpc>
                <a:spcPct val="150000"/>
              </a:lnSpc>
              <a:spcAft>
                <a:spcPts val="800"/>
              </a:spcAft>
            </a:pPr>
            <a:r>
              <a:rPr lang="lt-LT" sz="1800" dirty="0">
                <a:latin typeface="Times New Roman" panose="02020603050405020304" pitchFamily="18" charset="0"/>
                <a:ea typeface="Calibri" panose="020F0502020204030204" pitchFamily="34" charset="0"/>
                <a:cs typeface="Times New Roman" panose="02020603050405020304" pitchFamily="18" charset="0"/>
              </a:rPr>
              <a:t>5.1. Siekiant išsiaiškinti, ar respondentai lankosi sporto klubuose, atsakymai pasiskirstė taip (1 pav.): </a:t>
            </a:r>
          </a:p>
        </p:txBody>
      </p:sp>
      <p:sp>
        <p:nvSpPr>
          <p:cNvPr id="3" name="Skaidrės numerio vietos rezervavimo ženklas 2">
            <a:extLst>
              <a:ext uri="{FF2B5EF4-FFF2-40B4-BE49-F238E27FC236}">
                <a16:creationId xmlns:a16="http://schemas.microsoft.com/office/drawing/2014/main" id="{C76890A4-2DC7-2214-6967-66001E3E241A}"/>
              </a:ext>
            </a:extLst>
          </p:cNvPr>
          <p:cNvSpPr>
            <a:spLocks noGrp="1"/>
          </p:cNvSpPr>
          <p:nvPr>
            <p:ph type="sldNum" sz="quarter" idx="12"/>
          </p:nvPr>
        </p:nvSpPr>
        <p:spPr/>
        <p:txBody>
          <a:bodyPr/>
          <a:lstStyle/>
          <a:p>
            <a:fld id="{2066355A-084C-D24E-9AD2-7E4FC41EA627}" type="slidenum">
              <a:rPr lang="en-US" smtClean="0"/>
              <a:t>6</a:t>
            </a:fld>
            <a:endParaRPr lang="en-US"/>
          </a:p>
        </p:txBody>
      </p:sp>
      <p:sp>
        <p:nvSpPr>
          <p:cNvPr id="4" name="Pavadinimas 3">
            <a:extLst>
              <a:ext uri="{FF2B5EF4-FFF2-40B4-BE49-F238E27FC236}">
                <a16:creationId xmlns:a16="http://schemas.microsoft.com/office/drawing/2014/main" id="{9210DEFC-A31C-0B75-B974-32A22593D1C5}"/>
              </a:ext>
            </a:extLst>
          </p:cNvPr>
          <p:cNvSpPr>
            <a:spLocks noGrp="1"/>
          </p:cNvSpPr>
          <p:nvPr>
            <p:ph type="title"/>
          </p:nvPr>
        </p:nvSpPr>
        <p:spPr>
          <a:xfrm>
            <a:off x="245447" y="327944"/>
            <a:ext cx="7916665" cy="465084"/>
          </a:xfrm>
        </p:spPr>
        <p:txBody>
          <a:bodyPr>
            <a:normAutofit/>
          </a:bodyPr>
          <a:lstStyle/>
          <a:p>
            <a:pPr algn="ctr">
              <a:lnSpc>
                <a:spcPct val="107000"/>
              </a:lnSpc>
              <a:spcAft>
                <a:spcPts val="800"/>
              </a:spcAft>
            </a:pPr>
            <a:r>
              <a:rPr lang="lt-LT" dirty="0">
                <a:latin typeface="Times New Roman" panose="02020603050405020304" pitchFamily="18" charset="0"/>
                <a:ea typeface="Calibri" panose="020F0502020204030204" pitchFamily="34" charset="0"/>
                <a:cs typeface="Times New Roman" panose="02020603050405020304" pitchFamily="18" charset="0"/>
              </a:rPr>
              <a:t>5. TYRIMO REZULTATŲ PRISTATYMAS </a:t>
            </a:r>
            <a:endParaRPr lang="lt-LT"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2052" name="Picture 4" descr="Forms response chart. Question title: 5. Ar lankotėse sporto klubuose?. Number of responses: 34 responses.">
            <a:extLst>
              <a:ext uri="{FF2B5EF4-FFF2-40B4-BE49-F238E27FC236}">
                <a16:creationId xmlns:a16="http://schemas.microsoft.com/office/drawing/2014/main" id="{7E2E94F2-2B6C-DC66-3F8B-5835C91EC01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1428"/>
          <a:stretch/>
        </p:blipFill>
        <p:spPr bwMode="auto">
          <a:xfrm>
            <a:off x="1427935" y="1865168"/>
            <a:ext cx="4724262" cy="15620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80250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urinio vietos rezervavimo ženklas 1">
            <a:extLst>
              <a:ext uri="{FF2B5EF4-FFF2-40B4-BE49-F238E27FC236}">
                <a16:creationId xmlns:a16="http://schemas.microsoft.com/office/drawing/2014/main" id="{82CB7191-80E3-9F1B-770D-786CC56B8929}"/>
              </a:ext>
            </a:extLst>
          </p:cNvPr>
          <p:cNvSpPr>
            <a:spLocks noGrp="1"/>
          </p:cNvSpPr>
          <p:nvPr>
            <p:ph idx="1"/>
          </p:nvPr>
        </p:nvSpPr>
        <p:spPr>
          <a:xfrm>
            <a:off x="245448" y="931647"/>
            <a:ext cx="7712690" cy="3321792"/>
          </a:xfrm>
        </p:spPr>
        <p:txBody>
          <a:bodyPr>
            <a:normAutofit/>
          </a:bodyPr>
          <a:lstStyle/>
          <a:p>
            <a:pPr>
              <a:lnSpc>
                <a:spcPct val="150000"/>
              </a:lnSpc>
              <a:spcAft>
                <a:spcPts val="800"/>
              </a:spcAft>
            </a:pPr>
            <a:r>
              <a:rPr lang="lt-LT" sz="1800" dirty="0">
                <a:effectLst/>
                <a:latin typeface="Times New Roman" panose="02020603050405020304" pitchFamily="18" charset="0"/>
                <a:ea typeface="Calibri" panose="020F0502020204030204" pitchFamily="34" charset="0"/>
                <a:cs typeface="Times New Roman" panose="02020603050405020304" pitchFamily="18" charset="0"/>
              </a:rPr>
              <a:t>Pateiktu klausimu buvo norima išsiaiškinti, kaip dažnai respondentai lankosi sporto salėse. </a:t>
            </a:r>
            <a:r>
              <a:rPr lang="lt-LT" sz="1800" dirty="0">
                <a:latin typeface="Times New Roman" panose="02020603050405020304" pitchFamily="18" charset="0"/>
                <a:ea typeface="Calibri" panose="020F0502020204030204" pitchFamily="34" charset="0"/>
                <a:cs typeface="Times New Roman" panose="02020603050405020304" pitchFamily="18" charset="0"/>
              </a:rPr>
              <a:t>Atsakymai atrodo taip (2 pav.):</a:t>
            </a:r>
            <a:endParaRPr lang="lt-LT" sz="18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3" name="Skaidrės numerio vietos rezervavimo ženklas 2">
            <a:extLst>
              <a:ext uri="{FF2B5EF4-FFF2-40B4-BE49-F238E27FC236}">
                <a16:creationId xmlns:a16="http://schemas.microsoft.com/office/drawing/2014/main" id="{C76890A4-2DC7-2214-6967-66001E3E241A}"/>
              </a:ext>
            </a:extLst>
          </p:cNvPr>
          <p:cNvSpPr>
            <a:spLocks noGrp="1"/>
          </p:cNvSpPr>
          <p:nvPr>
            <p:ph type="sldNum" sz="quarter" idx="12"/>
          </p:nvPr>
        </p:nvSpPr>
        <p:spPr/>
        <p:txBody>
          <a:bodyPr/>
          <a:lstStyle/>
          <a:p>
            <a:fld id="{2066355A-084C-D24E-9AD2-7E4FC41EA627}" type="slidenum">
              <a:rPr lang="en-US" smtClean="0"/>
              <a:t>7</a:t>
            </a:fld>
            <a:endParaRPr lang="en-US"/>
          </a:p>
        </p:txBody>
      </p:sp>
      <p:sp>
        <p:nvSpPr>
          <p:cNvPr id="4" name="Pavadinimas 3">
            <a:extLst>
              <a:ext uri="{FF2B5EF4-FFF2-40B4-BE49-F238E27FC236}">
                <a16:creationId xmlns:a16="http://schemas.microsoft.com/office/drawing/2014/main" id="{9210DEFC-A31C-0B75-B974-32A22593D1C5}"/>
              </a:ext>
            </a:extLst>
          </p:cNvPr>
          <p:cNvSpPr>
            <a:spLocks noGrp="1"/>
          </p:cNvSpPr>
          <p:nvPr>
            <p:ph type="title"/>
          </p:nvPr>
        </p:nvSpPr>
        <p:spPr/>
        <p:txBody>
          <a:bodyPr>
            <a:normAutofit/>
          </a:bodyPr>
          <a:lstStyle/>
          <a:p>
            <a:pPr algn="ctr">
              <a:lnSpc>
                <a:spcPct val="107000"/>
              </a:lnSpc>
              <a:spcAft>
                <a:spcPts val="800"/>
              </a:spcAft>
            </a:pPr>
            <a:r>
              <a:rPr lang="lt-LT" dirty="0">
                <a:effectLst/>
                <a:latin typeface="Times New Roman" panose="02020603050405020304" pitchFamily="18" charset="0"/>
                <a:ea typeface="Calibri" panose="020F0502020204030204" pitchFamily="34" charset="0"/>
                <a:cs typeface="Times New Roman" panose="02020603050405020304" pitchFamily="18" charset="0"/>
              </a:rPr>
              <a:t>5.2. Tyrimo rezultatų pristatymas </a:t>
            </a:r>
          </a:p>
        </p:txBody>
      </p:sp>
      <p:pic>
        <p:nvPicPr>
          <p:cNvPr id="3076" name="Picture 4" descr="Forms response chart. Question title: 12. Kaip dažnai lankotėse sporto salėse?. Number of responses: 21 responses.">
            <a:extLst>
              <a:ext uri="{FF2B5EF4-FFF2-40B4-BE49-F238E27FC236}">
                <a16:creationId xmlns:a16="http://schemas.microsoft.com/office/drawing/2014/main" id="{4D9D0A81-22EB-8377-F51E-751E4A07C37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0894"/>
          <a:stretch/>
        </p:blipFill>
        <p:spPr bwMode="auto">
          <a:xfrm>
            <a:off x="505691" y="2119746"/>
            <a:ext cx="5410200" cy="18010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72917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kaidrės numerio vietos rezervavimo ženklas 2">
            <a:extLst>
              <a:ext uri="{FF2B5EF4-FFF2-40B4-BE49-F238E27FC236}">
                <a16:creationId xmlns:a16="http://schemas.microsoft.com/office/drawing/2014/main" id="{C76890A4-2DC7-2214-6967-66001E3E241A}"/>
              </a:ext>
            </a:extLst>
          </p:cNvPr>
          <p:cNvSpPr>
            <a:spLocks noGrp="1"/>
          </p:cNvSpPr>
          <p:nvPr>
            <p:ph type="sldNum" sz="quarter" idx="12"/>
          </p:nvPr>
        </p:nvSpPr>
        <p:spPr/>
        <p:txBody>
          <a:bodyPr/>
          <a:lstStyle/>
          <a:p>
            <a:fld id="{2066355A-084C-D24E-9AD2-7E4FC41EA627}" type="slidenum">
              <a:rPr lang="en-US" smtClean="0"/>
              <a:t>8</a:t>
            </a:fld>
            <a:endParaRPr lang="en-US"/>
          </a:p>
        </p:txBody>
      </p:sp>
      <p:sp>
        <p:nvSpPr>
          <p:cNvPr id="4" name="Pavadinimas 3">
            <a:extLst>
              <a:ext uri="{FF2B5EF4-FFF2-40B4-BE49-F238E27FC236}">
                <a16:creationId xmlns:a16="http://schemas.microsoft.com/office/drawing/2014/main" id="{9210DEFC-A31C-0B75-B974-32A22593D1C5}"/>
              </a:ext>
            </a:extLst>
          </p:cNvPr>
          <p:cNvSpPr>
            <a:spLocks noGrp="1"/>
          </p:cNvSpPr>
          <p:nvPr>
            <p:ph type="title"/>
          </p:nvPr>
        </p:nvSpPr>
        <p:spPr/>
        <p:txBody>
          <a:bodyPr>
            <a:normAutofit/>
          </a:bodyPr>
          <a:lstStyle/>
          <a:p>
            <a:pPr algn="ctr">
              <a:lnSpc>
                <a:spcPct val="107000"/>
              </a:lnSpc>
              <a:spcAft>
                <a:spcPts val="800"/>
              </a:spcAft>
            </a:pPr>
            <a:r>
              <a:rPr lang="lt-LT" b="1" dirty="0">
                <a:effectLst/>
                <a:latin typeface="Times New Roman" panose="02020603050405020304" pitchFamily="18" charset="0"/>
                <a:ea typeface="Calibri" panose="020F0502020204030204" pitchFamily="34" charset="0"/>
                <a:cs typeface="Arial" panose="020B0604020202020204" pitchFamily="34" charset="0"/>
              </a:rPr>
              <a:t>5.3. Rezultatų pristatymas </a:t>
            </a:r>
            <a:endParaRPr lang="lt-LT" dirty="0">
              <a:effectLst/>
              <a:latin typeface="Calibri" panose="020F0502020204030204" pitchFamily="34" charset="0"/>
              <a:ea typeface="Calibri" panose="020F0502020204030204" pitchFamily="34" charset="0"/>
              <a:cs typeface="Arial" panose="020B0604020202020204" pitchFamily="34" charset="0"/>
            </a:endParaRPr>
          </a:p>
        </p:txBody>
      </p:sp>
      <p:sp>
        <p:nvSpPr>
          <p:cNvPr id="2" name="TextBox 1">
            <a:extLst>
              <a:ext uri="{FF2B5EF4-FFF2-40B4-BE49-F238E27FC236}">
                <a16:creationId xmlns:a16="http://schemas.microsoft.com/office/drawing/2014/main" id="{6D991AEC-8038-A028-CDC3-E99116054582}"/>
              </a:ext>
            </a:extLst>
          </p:cNvPr>
          <p:cNvSpPr txBox="1"/>
          <p:nvPr/>
        </p:nvSpPr>
        <p:spPr>
          <a:xfrm>
            <a:off x="845127" y="1260764"/>
            <a:ext cx="6968837" cy="646331"/>
          </a:xfrm>
          <a:prstGeom prst="rect">
            <a:avLst/>
          </a:prstGeom>
          <a:noFill/>
        </p:spPr>
        <p:txBody>
          <a:bodyPr wrap="square" rtlCol="0">
            <a:spAutoFit/>
          </a:bodyPr>
          <a:lstStyle/>
          <a:p>
            <a:r>
              <a:rPr lang="lt-LT" dirty="0">
                <a:solidFill>
                  <a:schemeClr val="accent1"/>
                </a:solidFill>
                <a:latin typeface="Times New Roman" panose="02020603050405020304" pitchFamily="18" charset="0"/>
                <a:cs typeface="Times New Roman" panose="02020603050405020304" pitchFamily="18" charset="0"/>
              </a:rPr>
              <a:t>Paklausu</a:t>
            </a:r>
            <a:r>
              <a:rPr lang="en-US" dirty="0">
                <a:solidFill>
                  <a:schemeClr val="accent1"/>
                </a:solidFill>
                <a:latin typeface="Times New Roman" panose="02020603050405020304" pitchFamily="18" charset="0"/>
                <a:cs typeface="Times New Roman" panose="02020603050405020304" pitchFamily="18" charset="0"/>
              </a:rPr>
              <a:t>s</a:t>
            </a:r>
            <a:r>
              <a:rPr lang="lt-LT" dirty="0">
                <a:solidFill>
                  <a:schemeClr val="accent1"/>
                </a:solidFill>
                <a:latin typeface="Times New Roman" panose="02020603050405020304" pitchFamily="18" charset="0"/>
                <a:cs typeface="Times New Roman" panose="02020603050405020304" pitchFamily="18" charset="0"/>
              </a:rPr>
              <a:t>, kiek laiko respondentai praleidžia sporto salėse, atsakymai pasiskirstė taip (3 pav.):</a:t>
            </a:r>
            <a:endParaRPr lang="en-US" dirty="0">
              <a:solidFill>
                <a:schemeClr val="accent1"/>
              </a:solidFill>
              <a:latin typeface="Times New Roman" panose="02020603050405020304" pitchFamily="18" charset="0"/>
              <a:cs typeface="Times New Roman" panose="02020603050405020304" pitchFamily="18" charset="0"/>
            </a:endParaRPr>
          </a:p>
        </p:txBody>
      </p:sp>
      <p:pic>
        <p:nvPicPr>
          <p:cNvPr id="4098" name="Picture 2" descr="Forms response chart. Question title: 14. Kiek laiko praleidžiate sporto salėje?&#10;. Number of responses: 21 responses.">
            <a:extLst>
              <a:ext uri="{FF2B5EF4-FFF2-40B4-BE49-F238E27FC236}">
                <a16:creationId xmlns:a16="http://schemas.microsoft.com/office/drawing/2014/main" id="{B797DFE1-EFF9-9A8F-2A7F-32237F75471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0497"/>
          <a:stretch/>
        </p:blipFill>
        <p:spPr bwMode="auto">
          <a:xfrm>
            <a:off x="658091" y="2301224"/>
            <a:ext cx="5590309" cy="18703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5026471"/>
      </p:ext>
    </p:extLst>
  </p:cSld>
  <p:clrMapOvr>
    <a:masterClrMapping/>
  </p:clrMapOvr>
</p:sld>
</file>

<file path=ppt/theme/theme1.xml><?xml version="1.0" encoding="utf-8"?>
<a:theme xmlns:a="http://schemas.openxmlformats.org/drawingml/2006/main" name="Office Theme">
  <a:themeElements>
    <a:clrScheme name="VIKO ppt SPALVOS">
      <a:dk1>
        <a:srgbClr val="313132"/>
      </a:dk1>
      <a:lt1>
        <a:srgbClr val="FFFFFF"/>
      </a:lt1>
      <a:dk2>
        <a:srgbClr val="08459A"/>
      </a:dk2>
      <a:lt2>
        <a:srgbClr val="FFFFFF"/>
      </a:lt2>
      <a:accent1>
        <a:srgbClr val="08459A"/>
      </a:accent1>
      <a:accent2>
        <a:srgbClr val="41A549"/>
      </a:accent2>
      <a:accent3>
        <a:srgbClr val="16B5F0"/>
      </a:accent3>
      <a:accent4>
        <a:srgbClr val="0B2070"/>
      </a:accent4>
      <a:accent5>
        <a:srgbClr val="96999C"/>
      </a:accent5>
      <a:accent6>
        <a:srgbClr val="41A549"/>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DE64AEEDD9B7A4D93545ACBE97D4615" ma:contentTypeVersion="2" ma:contentTypeDescription="Create a new document." ma:contentTypeScope="" ma:versionID="f49002b78e3a4a71b814eef46a983816">
  <xsd:schema xmlns:xsd="http://www.w3.org/2001/XMLSchema" xmlns:xs="http://www.w3.org/2001/XMLSchema" xmlns:p="http://schemas.microsoft.com/office/2006/metadata/properties" xmlns:ns2="http://schemas.microsoft.com/sharepoint/v3/fields" targetNamespace="http://schemas.microsoft.com/office/2006/metadata/properties" ma:root="true" ma:fieldsID="38f6db2dd0d9a0cf6a8dc37be32b365b" ns2:_="">
    <xsd:import namespace="http://schemas.microsoft.com/sharepoint/v3/fields"/>
    <xsd:element name="properties">
      <xsd:complexType>
        <xsd:sequence>
          <xsd:element name="documentManagement">
            <xsd:complexType>
              <xsd:all>
                <xsd:element ref="ns2:_Status" minOccurs="0"/>
                <xsd:element ref="ns2:_Vers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Status" ma:index="8" nillable="true" ma:displayName="Status" ma:default="Not Started" ma:internalName="_Status">
      <xsd:simpleType>
        <xsd:union memberTypes="dms:Text">
          <xsd:simpleType>
            <xsd:restriction base="dms:Choice">
              <xsd:enumeration value="Not Started"/>
              <xsd:enumeration value="Draft"/>
              <xsd:enumeration value="Reviewed"/>
              <xsd:enumeration value="Scheduled"/>
              <xsd:enumeration value="Published"/>
              <xsd:enumeration value="Final"/>
              <xsd:enumeration value="Expired"/>
            </xsd:restriction>
          </xsd:simpleType>
        </xsd:union>
      </xsd:simpleType>
    </xsd:element>
    <xsd:element name="_Version" ma:index="9" nillable="true" ma:displayName="Version" ma:internalName="_Version">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ma:displayName="Status"/>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Version xmlns="http://schemas.microsoft.com/sharepoint/v3/fields" xsi:nil="true"/>
    <_Status xmlns="http://schemas.microsoft.com/sharepoint/v3/fields">Not Started</_Status>
  </documentManagement>
</p:properties>
</file>

<file path=customXml/itemProps1.xml><?xml version="1.0" encoding="utf-8"?>
<ds:datastoreItem xmlns:ds="http://schemas.openxmlformats.org/officeDocument/2006/customXml" ds:itemID="{E4214858-785C-42F7-BE66-6D0E79395FC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field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7D2A1B0-FF3E-4009-940D-AED0EB70AA20}">
  <ds:schemaRefs>
    <ds:schemaRef ds:uri="http://schemas.microsoft.com/sharepoint/v3/contenttype/forms"/>
  </ds:schemaRefs>
</ds:datastoreItem>
</file>

<file path=customXml/itemProps3.xml><?xml version="1.0" encoding="utf-8"?>
<ds:datastoreItem xmlns:ds="http://schemas.openxmlformats.org/officeDocument/2006/customXml" ds:itemID="{7B6F2769-7194-4217-93D3-3AF3A4742282}">
  <ds:schemaRefs>
    <ds:schemaRef ds:uri="http://purl.org/dc/elements/1.1/"/>
    <ds:schemaRef ds:uri="http://schemas.microsoft.com/office/2006/metadata/properties"/>
    <ds:schemaRef ds:uri="http://purl.org/dc/dcmitype/"/>
    <ds:schemaRef ds:uri="http://schemas.openxmlformats.org/package/2006/metadata/core-properties"/>
    <ds:schemaRef ds:uri="http://schemas.microsoft.com/sharepoint/v3/fields"/>
    <ds:schemaRef ds:uri="http://schemas.microsoft.com/office/infopath/2007/PartnerControls"/>
    <ds:schemaRef ds:uri="http://schemas.microsoft.com/office/2006/documentManagement/types"/>
    <ds:schemaRef ds:uri="http://www.w3.org/XML/1998/namespace"/>
    <ds:schemaRef ds:uri="http://purl.org/dc/terms/"/>
  </ds:schemaRefs>
</ds:datastoreItem>
</file>

<file path=docProps/app.xml><?xml version="1.0" encoding="utf-8"?>
<Properties xmlns="http://schemas.openxmlformats.org/officeDocument/2006/extended-properties" xmlns:vt="http://schemas.openxmlformats.org/officeDocument/2006/docPropsVTypes">
  <Template>FNEMasterTemplateForThemePreview.pptx</Template>
  <TotalTime>8959</TotalTime>
  <Words>701</Words>
  <Application>Microsoft Office PowerPoint</Application>
  <PresentationFormat>On-screen Show (16:9)</PresentationFormat>
  <Paragraphs>73</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Times New Roman</vt:lpstr>
      <vt:lpstr>Wingdings</vt:lpstr>
      <vt:lpstr>Office Theme</vt:lpstr>
      <vt:lpstr>PowerPoint Presentation</vt:lpstr>
      <vt:lpstr>TURINYS</vt:lpstr>
      <vt:lpstr>1. TYRIMO TIKSLAS IR UŽDAVINIAI</vt:lpstr>
      <vt:lpstr>2. TYRIMO METODOLOGIJA</vt:lpstr>
      <vt:lpstr>3. Teorinės tyrimo dalies pristatymas</vt:lpstr>
      <vt:lpstr>4. Respondentų charakteristika</vt:lpstr>
      <vt:lpstr>5. TYRIMO REZULTATŲ PRISTATYMAS </vt:lpstr>
      <vt:lpstr>5.2. Tyrimo rezultatų pristatymas </vt:lpstr>
      <vt:lpstr>5.3. Rezultatų pristatymas </vt:lpstr>
      <vt:lpstr>5.4. Rezultatų pristatymas </vt:lpstr>
      <vt:lpstr>5.5. Rezultatų pristatymas </vt:lpstr>
      <vt:lpstr>IŠVADOS</vt:lpstr>
      <vt:lpstr>REKOMENDACIJOS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FileNewTemplate</dc:title>
  <dc:creator>laurynas.blauzdys@stud.viko.lt</dc:creator>
  <cp:lastModifiedBy>laurysss245@gmail.com</cp:lastModifiedBy>
  <cp:revision>71</cp:revision>
  <dcterms:created xsi:type="dcterms:W3CDTF">2010-04-12T23:12:02Z</dcterms:created>
  <dcterms:modified xsi:type="dcterms:W3CDTF">2024-05-30T07:41:54Z</dcterms:modified>
  <cp:contentStatus>Draft</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0x0101000DE64AEEDD9B7A4D93545ACBE97D4615</vt:lpwstr>
  </property>
</Properties>
</file>