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5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3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37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6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4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32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4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78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9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0834-E1FB-4F5F-B636-2597432E7F5E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686E-76F1-4F37-A143-62CE63E1A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11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39" Type="http://schemas.openxmlformats.org/officeDocument/2006/relationships/image" Target="../media/image7.png"/><Relationship Id="rId34" Type="http://schemas.openxmlformats.org/officeDocument/2006/relationships/image" Target="../media/image3.png"/><Relationship Id="rId3" Type="http://schemas.openxmlformats.org/officeDocument/2006/relationships/image" Target="../media/image1230.svg"/><Relationship Id="rId55" Type="http://schemas.openxmlformats.org/officeDocument/2006/relationships/image" Target="../media/image131.svg"/><Relationship Id="rId63" Type="http://schemas.openxmlformats.org/officeDocument/2006/relationships/image" Target="../media/image12.png"/><Relationship Id="rId25" Type="http://schemas.openxmlformats.org/officeDocument/2006/relationships/image" Target="../media/image55.svg"/><Relationship Id="rId33" Type="http://schemas.openxmlformats.org/officeDocument/2006/relationships/image" Target="../media/image63.svg"/><Relationship Id="rId38" Type="http://schemas.openxmlformats.org/officeDocument/2006/relationships/image" Target="../media/image6.png"/><Relationship Id="rId7" Type="http://schemas.openxmlformats.org/officeDocument/2006/relationships/image" Target="../media/image1040.svg"/><Relationship Id="rId59" Type="http://schemas.openxmlformats.org/officeDocument/2006/relationships/image" Target="../media/image10.png"/><Relationship Id="rId12" Type="http://schemas.openxmlformats.org/officeDocument/2006/relationships/image" Target="../media/image141.svg"/><Relationship Id="rId2" Type="http://schemas.openxmlformats.org/officeDocument/2006/relationships/image" Target="../media/image1.png"/><Relationship Id="rId62" Type="http://schemas.openxmlformats.org/officeDocument/2006/relationships/image" Target="../media/image1452.svg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1232.svg"/><Relationship Id="rId58" Type="http://schemas.openxmlformats.org/officeDocument/2006/relationships/image" Target="../media/image9.png"/><Relationship Id="rId5" Type="http://schemas.openxmlformats.org/officeDocument/2006/relationships/image" Target="../media/image1410.svg"/><Relationship Id="rId36" Type="http://schemas.openxmlformats.org/officeDocument/2006/relationships/image" Target="../media/image5.png"/><Relationship Id="rId57" Type="http://schemas.openxmlformats.org/officeDocument/2006/relationships/image" Target="../media/image990.svg"/><Relationship Id="rId61" Type="http://schemas.openxmlformats.org/officeDocument/2006/relationships/image" Target="../media/image11.png"/><Relationship Id="rId60" Type="http://schemas.openxmlformats.org/officeDocument/2006/relationships/image" Target="../media/image1466.svg"/><Relationship Id="rId65" Type="http://schemas.openxmlformats.org/officeDocument/2006/relationships/image" Target="../media/image13.png"/><Relationship Id="rId9" Type="http://schemas.openxmlformats.org/officeDocument/2006/relationships/image" Target="../media/image10.svg"/><Relationship Id="rId35" Type="http://schemas.openxmlformats.org/officeDocument/2006/relationships/image" Target="../media/image4.png"/><Relationship Id="rId56" Type="http://schemas.openxmlformats.org/officeDocument/2006/relationships/image" Target="../media/image8.png"/><Relationship Id="rId64" Type="http://schemas.openxmlformats.org/officeDocument/2006/relationships/image" Target="../media/image16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BEFEC4D9-0FF6-0740-BBB7-9A904CD0D43A}"/>
              </a:ext>
            </a:extLst>
          </p:cNvPr>
          <p:cNvSpPr/>
          <p:nvPr/>
        </p:nvSpPr>
        <p:spPr>
          <a:xfrm>
            <a:off x="1803042" y="270456"/>
            <a:ext cx="10225825" cy="632352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03251CF1-A0FB-FA48-A582-2429B446E843}"/>
              </a:ext>
            </a:extLst>
          </p:cNvPr>
          <p:cNvSpPr/>
          <p:nvPr/>
        </p:nvSpPr>
        <p:spPr>
          <a:xfrm>
            <a:off x="2086377" y="651455"/>
            <a:ext cx="9762185" cy="5646313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America – São Paulo – sa-east-1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25">
            <a:extLst>
              <a:ext uri="{FF2B5EF4-FFF2-40B4-BE49-F238E27FC236}">
                <a16:creationId xmlns:a16="http://schemas.microsoft.com/office/drawing/2014/main" xmlns="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/>
          <a:stretch/>
        </p:blipFill>
        <p:spPr>
          <a:xfrm>
            <a:off x="2096572" y="651455"/>
            <a:ext cx="381000" cy="381000"/>
          </a:xfrm>
          <a:prstGeom prst="rect">
            <a:avLst/>
          </a:prstGeom>
        </p:spPr>
      </p:pic>
      <p:pic>
        <p:nvPicPr>
          <p:cNvPr id="10" name="Graphic 44">
            <a:extLst>
              <a:ext uri="{FF2B5EF4-FFF2-40B4-BE49-F238E27FC236}">
                <a16:creationId xmlns:a16="http://schemas.microsoft.com/office/drawing/2014/main" xmlns="" id="{B6059C54-605A-6B49-8B12-1A3674B9102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>
          <a:xfrm>
            <a:off x="1812164" y="270456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246DAA1-0260-E449-8CA2-92FF0101149D}"/>
              </a:ext>
            </a:extLst>
          </p:cNvPr>
          <p:cNvSpPr/>
          <p:nvPr/>
        </p:nvSpPr>
        <p:spPr>
          <a:xfrm>
            <a:off x="2584146" y="978794"/>
            <a:ext cx="9006839" cy="499700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– sa-east-1a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434249" y="1241421"/>
            <a:ext cx="1073150" cy="1359153"/>
            <a:chOff x="613125" y="2820473"/>
            <a:chExt cx="1073150" cy="1359153"/>
          </a:xfrm>
        </p:grpSpPr>
        <p:pic>
          <p:nvPicPr>
            <p:cNvPr id="12" name="Graphic 23">
              <a:extLst>
                <a:ext uri="{FF2B5EF4-FFF2-40B4-BE49-F238E27FC236}">
                  <a16:creationId xmlns:a16="http://schemas.microsoft.com/office/drawing/2014/main" xmlns="" id="{D53193FC-C037-8D56-1191-2A0307189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/>
            <a:stretch/>
          </p:blipFill>
          <p:spPr bwMode="auto">
            <a:xfrm flipH="1">
              <a:off x="663785" y="2820473"/>
              <a:ext cx="971831" cy="94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40">
              <a:extLst>
                <a:ext uri="{FF2B5EF4-FFF2-40B4-BE49-F238E27FC236}">
                  <a16:creationId xmlns:a16="http://schemas.microsoft.com/office/drawing/2014/main" xmlns="" id="{A5DB56C0-D6F2-395B-2BA2-771ADD715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125" y="3779516"/>
              <a:ext cx="1073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679170" y="2989225"/>
            <a:ext cx="1416676" cy="1254442"/>
            <a:chOff x="4294140" y="2820473"/>
            <a:chExt cx="1416676" cy="1254442"/>
          </a:xfrm>
        </p:grpSpPr>
        <p:pic>
          <p:nvPicPr>
            <p:cNvPr id="14" name="Graphic 20">
              <a:extLst>
                <a:ext uri="{FF2B5EF4-FFF2-40B4-BE49-F238E27FC236}">
                  <a16:creationId xmlns:a16="http://schemas.microsoft.com/office/drawing/2014/main" xmlns="" id="{5BC224FA-8AAD-5F48-A313-53A316DE9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/>
          </p:blipFill>
          <p:spPr bwMode="auto">
            <a:xfrm>
              <a:off x="4673717" y="2820473"/>
              <a:ext cx="707056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xmlns="" id="{11A98FDF-C6C9-8147-A4D3-F17F9B35B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140" y="3613250"/>
              <a:ext cx="14166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Certificate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Manager (ACM)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6351166" y="2954043"/>
            <a:ext cx="2292350" cy="1038999"/>
            <a:chOff x="7550290" y="2833145"/>
            <a:chExt cx="2292350" cy="1038999"/>
          </a:xfrm>
        </p:grpSpPr>
        <p:pic>
          <p:nvPicPr>
            <p:cNvPr id="16" name="Graphic 19">
              <a:extLst>
                <a:ext uri="{FF2B5EF4-FFF2-40B4-BE49-F238E27FC236}">
                  <a16:creationId xmlns:a16="http://schemas.microsoft.com/office/drawing/2014/main" xmlns="" id="{3D31A7E6-E28F-CB4B-987D-DBFDBFD50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rcRect/>
            <a:stretch/>
          </p:blipFill>
          <p:spPr bwMode="auto">
            <a:xfrm>
              <a:off x="8305940" y="283314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2C8EDBA0-A1A3-C44F-A7D1-E699A9A21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290" y="359514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4465733" y="2980481"/>
            <a:ext cx="2115588" cy="1040586"/>
            <a:chOff x="5738372" y="2820473"/>
            <a:chExt cx="2279650" cy="1040586"/>
          </a:xfrm>
        </p:grpSpPr>
        <p:pic>
          <p:nvPicPr>
            <p:cNvPr id="18" name="Graphic 21">
              <a:extLst>
                <a:ext uri="{FF2B5EF4-FFF2-40B4-BE49-F238E27FC236}">
                  <a16:creationId xmlns:a16="http://schemas.microsoft.com/office/drawing/2014/main" xmlns="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/>
          </p:blipFill>
          <p:spPr bwMode="auto">
            <a:xfrm>
              <a:off x="6486084" y="282047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xmlns="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372" y="3584060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148758" y="2980481"/>
            <a:ext cx="1709993" cy="1147882"/>
            <a:chOff x="368216" y="3346845"/>
            <a:chExt cx="1073150" cy="663798"/>
          </a:xfrm>
        </p:grpSpPr>
        <p:sp>
          <p:nvSpPr>
            <p:cNvPr id="42" name="TextBox 29">
              <a:extLst>
                <a:ext uri="{FF2B5EF4-FFF2-40B4-BE49-F238E27FC236}">
                  <a16:creationId xmlns:a16="http://schemas.microsoft.com/office/drawing/2014/main" xmlns="" id="{A0E61288-9BAF-3A4C-B4BA-A8CAADFC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16" y="3733644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3" name="Graphic 66606">
              <a:extLst>
                <a:ext uri="{FF2B5EF4-FFF2-40B4-BE49-F238E27FC236}">
                  <a16:creationId xmlns:a16="http://schemas.microsoft.com/office/drawing/2014/main" xmlns="" id="{07BEC575-9BFE-4DD7-FF94-14BF00A65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55"/>
                </a:ext>
              </a:extLst>
            </a:blip>
            <a:stretch>
              <a:fillRect/>
            </a:stretch>
          </p:blipFill>
          <p:spPr>
            <a:xfrm>
              <a:off x="684131" y="3346845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5315131" y="1136476"/>
            <a:ext cx="3986973" cy="1310857"/>
            <a:chOff x="4597603" y="1241421"/>
            <a:chExt cx="3986973" cy="1310857"/>
          </a:xfrm>
        </p:grpSpPr>
        <p:grpSp>
          <p:nvGrpSpPr>
            <p:cNvPr id="35" name="Grupo 34"/>
            <p:cNvGrpSpPr/>
            <p:nvPr/>
          </p:nvGrpSpPr>
          <p:grpSpPr>
            <a:xfrm>
              <a:off x="4597603" y="1387965"/>
              <a:ext cx="2243137" cy="1038999"/>
              <a:chOff x="7087384" y="1229723"/>
              <a:chExt cx="2243137" cy="1038999"/>
            </a:xfrm>
          </p:grpSpPr>
          <p:pic>
            <p:nvPicPr>
              <p:cNvPr id="22" name="Graphic 17">
                <a:extLst>
                  <a:ext uri="{FF2B5EF4-FFF2-40B4-BE49-F238E27FC236}">
                    <a16:creationId xmlns:a16="http://schemas.microsoft.com/office/drawing/2014/main" xmlns="" id="{443A8EDD-16C2-6848-83A6-4582C7B74B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6">
                <a:extLst>
                  <a:ext uri="{96DAC541-7B7A-43D3-8B79-37D633B846F1}">
                    <asvg:svgBlip xmlns:asvg="http://schemas.microsoft.com/office/drawing/2016/SVG/main" xmlns="" r:embed="rId57"/>
                  </a:ext>
                </a:extLst>
              </a:blip>
              <a:srcRect/>
              <a:stretch/>
            </p:blipFill>
            <p:spPr bwMode="auto">
              <a:xfrm>
                <a:off x="7827159" y="1229723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xmlns="" id="{F9D6EE48-441C-334D-8184-61EA0808B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7384" y="1991723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</a:t>
                </a:r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 Watch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6382713" y="1387965"/>
              <a:ext cx="2201863" cy="1038999"/>
              <a:chOff x="7582023" y="4596989"/>
              <a:chExt cx="2201863" cy="1038999"/>
            </a:xfrm>
          </p:grpSpPr>
          <p:pic>
            <p:nvPicPr>
              <p:cNvPr id="31" name="Graphic 23">
                <a:extLst>
                  <a:ext uri="{FF2B5EF4-FFF2-40B4-BE49-F238E27FC236}">
                    <a16:creationId xmlns:a16="http://schemas.microsoft.com/office/drawing/2014/main" xmlns="" id="{C80A5198-9D63-E04B-8307-869015F452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8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rcRect/>
              <a:stretch/>
            </p:blipFill>
            <p:spPr bwMode="auto">
              <a:xfrm>
                <a:off x="8296398" y="459698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Box 15">
                <a:extLst>
                  <a:ext uri="{FF2B5EF4-FFF2-40B4-BE49-F238E27FC236}">
                    <a16:creationId xmlns:a16="http://schemas.microsoft.com/office/drawing/2014/main" xmlns="" id="{0C9A6EFB-0154-3A4A-BBE0-2CAD89FE4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2023" y="5358989"/>
                <a:ext cx="22018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CloudTrail</a:t>
                </a:r>
              </a:p>
            </p:txBody>
          </p:sp>
        </p:grpSp>
        <p:sp>
          <p:nvSpPr>
            <p:cNvPr id="52" name="Rectangle 33">
              <a:extLst>
                <a:ext uri="{FF2B5EF4-FFF2-40B4-BE49-F238E27FC236}">
                  <a16:creationId xmlns:a16="http://schemas.microsoft.com/office/drawing/2014/main" xmlns="" id="{DA20F2F0-0321-C84B-B39F-CE77CC71337B}"/>
                </a:ext>
              </a:extLst>
            </p:cNvPr>
            <p:cNvSpPr/>
            <p:nvPr/>
          </p:nvSpPr>
          <p:spPr>
            <a:xfrm>
              <a:off x="4837043" y="1241421"/>
              <a:ext cx="3322129" cy="1310857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208188" y="4676245"/>
            <a:ext cx="4014893" cy="1106303"/>
            <a:chOff x="4404580" y="4656022"/>
            <a:chExt cx="4014893" cy="1106303"/>
          </a:xfrm>
        </p:grpSpPr>
        <p:grpSp>
          <p:nvGrpSpPr>
            <p:cNvPr id="41" name="Grupo 40"/>
            <p:cNvGrpSpPr/>
            <p:nvPr/>
          </p:nvGrpSpPr>
          <p:grpSpPr>
            <a:xfrm>
              <a:off x="6209208" y="4698379"/>
              <a:ext cx="2210265" cy="1063946"/>
              <a:chOff x="3914477" y="4627535"/>
              <a:chExt cx="2292350" cy="1063946"/>
            </a:xfrm>
          </p:grpSpPr>
          <p:pic>
            <p:nvPicPr>
              <p:cNvPr id="26" name="Graphic 8">
                <a:extLst>
                  <a:ext uri="{FF2B5EF4-FFF2-40B4-BE49-F238E27FC236}">
                    <a16:creationId xmlns:a16="http://schemas.microsoft.com/office/drawing/2014/main" xmlns="" id="{BCE2E1E0-C343-8D49-A626-A57A656C88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>
                <a:extLst>
                  <a:ext uri="{96DAC541-7B7A-43D3-8B79-37D633B846F1}">
                    <asvg:svgBlip xmlns:asvg="http://schemas.microsoft.com/office/drawing/2016/SVG/main" xmlns="" r:embed="rId60"/>
                  </a:ext>
                </a:extLst>
              </a:blip>
              <a:srcRect/>
              <a:stretch/>
            </p:blipFill>
            <p:spPr bwMode="auto">
              <a:xfrm>
                <a:off x="4673717" y="462753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TextBox 11">
                <a:extLst>
                  <a:ext uri="{FF2B5EF4-FFF2-40B4-BE49-F238E27FC236}">
                    <a16:creationId xmlns:a16="http://schemas.microsoft.com/office/drawing/2014/main" xmlns="" id="{9F10FCAD-62F6-EF4D-B490-683D2FF31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4477" y="5414482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WAF</a:t>
                </a:r>
              </a:p>
            </p:txBody>
          </p:sp>
        </p:grpSp>
        <p:grpSp>
          <p:nvGrpSpPr>
            <p:cNvPr id="34" name="Grupo 33"/>
            <p:cNvGrpSpPr/>
            <p:nvPr/>
          </p:nvGrpSpPr>
          <p:grpSpPr>
            <a:xfrm>
              <a:off x="4404580" y="4728609"/>
              <a:ext cx="2201863" cy="1019773"/>
              <a:chOff x="3926313" y="1525079"/>
              <a:chExt cx="2201863" cy="1019773"/>
            </a:xfrm>
          </p:grpSpPr>
          <p:pic>
            <p:nvPicPr>
              <p:cNvPr id="28" name="Graphic 22">
                <a:extLst>
                  <a:ext uri="{FF2B5EF4-FFF2-40B4-BE49-F238E27FC236}">
                    <a16:creationId xmlns:a16="http://schemas.microsoft.com/office/drawing/2014/main" xmlns="" id="{CCEBA994-7FEA-2345-B690-98B9963B8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>
                <a:extLst>
                  <a:ext uri="{96DAC541-7B7A-43D3-8B79-37D633B846F1}">
                    <asvg:svgBlip xmlns:asvg="http://schemas.microsoft.com/office/drawing/2016/SVG/main" xmlns="" r:embed="rId62"/>
                  </a:ext>
                </a:extLst>
              </a:blip>
              <a:srcRect/>
              <a:stretch/>
            </p:blipFill>
            <p:spPr bwMode="auto">
              <a:xfrm>
                <a:off x="4646245" y="152507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Box 15">
                <a:extLst>
                  <a:ext uri="{FF2B5EF4-FFF2-40B4-BE49-F238E27FC236}">
                    <a16:creationId xmlns:a16="http://schemas.microsoft.com/office/drawing/2014/main" xmlns="" id="{DE54C0EB-234B-4D49-9F5A-51B371B0D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6313" y="2267853"/>
                <a:ext cx="22018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Shield</a:t>
                </a:r>
              </a:p>
            </p:txBody>
          </p:sp>
        </p:grp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xmlns="" id="{DA20F2F0-0321-C84B-B39F-CE77CC71337B}"/>
                </a:ext>
              </a:extLst>
            </p:cNvPr>
            <p:cNvSpPr/>
            <p:nvPr/>
          </p:nvSpPr>
          <p:spPr>
            <a:xfrm>
              <a:off x="4837044" y="4656022"/>
              <a:ext cx="3212640" cy="105898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8352589" y="2923656"/>
            <a:ext cx="3238396" cy="1225252"/>
            <a:chOff x="8282203" y="2861985"/>
            <a:chExt cx="3238396" cy="1225252"/>
          </a:xfrm>
        </p:grpSpPr>
        <p:grpSp>
          <p:nvGrpSpPr>
            <p:cNvPr id="56" name="Grupo 55"/>
            <p:cNvGrpSpPr/>
            <p:nvPr/>
          </p:nvGrpSpPr>
          <p:grpSpPr>
            <a:xfrm>
              <a:off x="8282203" y="2861985"/>
              <a:ext cx="3238396" cy="1225252"/>
              <a:chOff x="8282203" y="2861985"/>
              <a:chExt cx="3238396" cy="1225252"/>
            </a:xfrm>
          </p:grpSpPr>
          <p:grpSp>
            <p:nvGrpSpPr>
              <p:cNvPr id="39" name="Grupo 38"/>
              <p:cNvGrpSpPr/>
              <p:nvPr/>
            </p:nvGrpSpPr>
            <p:grpSpPr>
              <a:xfrm>
                <a:off x="8282203" y="2861985"/>
                <a:ext cx="2239962" cy="1225252"/>
                <a:chOff x="9440382" y="2779557"/>
                <a:chExt cx="2239962" cy="1225252"/>
              </a:xfrm>
            </p:grpSpPr>
            <p:pic>
              <p:nvPicPr>
                <p:cNvPr id="20" name="Graphic 8">
                  <a:extLst>
                    <a:ext uri="{FF2B5EF4-FFF2-40B4-BE49-F238E27FC236}">
                      <a16:creationId xmlns:a16="http://schemas.microsoft.com/office/drawing/2014/main" xmlns="" id="{0D4A9B47-8231-EF4D-B9AB-A3D9E4B81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3">
                  <a:extLst>
                    <a:ext uri="{96DAC541-7B7A-43D3-8B79-37D633B846F1}">
                      <asvg:svgBlip xmlns:asvg="http://schemas.microsoft.com/office/drawing/2016/SVG/main" xmlns="" r:embed="rId64"/>
                    </a:ext>
                  </a:extLst>
                </a:blip>
                <a:srcRect/>
                <a:stretch/>
              </p:blipFill>
              <p:spPr bwMode="auto">
                <a:xfrm>
                  <a:off x="10180157" y="2779557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" name="TextBox 9">
                  <a:extLst>
                    <a:ext uri="{FF2B5EF4-FFF2-40B4-BE49-F238E27FC236}">
                      <a16:creationId xmlns:a16="http://schemas.microsoft.com/office/drawing/2014/main" xmlns="" id="{5B6C5DC4-5A01-E14D-BEE5-909FCF8B05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40382" y="3543144"/>
                  <a:ext cx="223996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Simple Storage Service (Amazon S3)</a:t>
                  </a:r>
                </a:p>
              </p:txBody>
            </p:sp>
          </p:grpSp>
          <p:grpSp>
            <p:nvGrpSpPr>
              <p:cNvPr id="47" name="Grupo 46"/>
              <p:cNvGrpSpPr/>
              <p:nvPr/>
            </p:nvGrpSpPr>
            <p:grpSpPr>
              <a:xfrm>
                <a:off x="10447449" y="2967292"/>
                <a:ext cx="1073150" cy="799358"/>
                <a:chOff x="10114600" y="4398935"/>
                <a:chExt cx="1073150" cy="799358"/>
              </a:xfrm>
            </p:grpSpPr>
            <p:pic>
              <p:nvPicPr>
                <p:cNvPr id="45" name="Graphic 16">
                  <a:extLst>
                    <a:ext uri="{FF2B5EF4-FFF2-40B4-BE49-F238E27FC236}">
                      <a16:creationId xmlns:a16="http://schemas.microsoft.com/office/drawing/2014/main" xmlns="" id="{EA70F0B2-3CC3-647B-9A56-DB88142D1F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5">
                  <a:extLst>
                    <a:ext uri="{96DAC541-7B7A-43D3-8B79-37D633B846F1}">
                      <asvg:svgBlip xmlns:asvg="http://schemas.microsoft.com/office/drawing/2016/SVG/main" xmlns="" r:embed="rId12"/>
                    </a:ext>
                  </a:extLst>
                </a:blip>
                <a:srcRect/>
                <a:stretch/>
              </p:blipFill>
              <p:spPr bwMode="auto">
                <a:xfrm>
                  <a:off x="10422948" y="4398935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" name="TextBox 33">
                  <a:extLst>
                    <a:ext uri="{FF2B5EF4-FFF2-40B4-BE49-F238E27FC236}">
                      <a16:creationId xmlns:a16="http://schemas.microsoft.com/office/drawing/2014/main" xmlns="" id="{DD309B02-393B-F772-8131-EEBDDCAA36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14600" y="4921294"/>
                  <a:ext cx="107315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>
                      <a:latin typeface="Arial" panose="020B0604020202020204" pitchFamily="34" charset="0"/>
                      <a:cs typeface="Arial" panose="020B0604020202020204" pitchFamily="34" charset="0"/>
                    </a:rPr>
                    <a:t>Documents</a:t>
                  </a:r>
                </a:p>
              </p:txBody>
            </p:sp>
          </p:grpSp>
        </p:grpSp>
        <p:cxnSp>
          <p:nvCxnSpPr>
            <p:cNvPr id="57" name="Straight Arrow Connector 5">
              <a:extLst>
                <a:ext uri="{FF2B5EF4-FFF2-40B4-BE49-F238E27FC236}">
                  <a16:creationId xmlns:a16="http://schemas.microsoft.com/office/drawing/2014/main" xmlns="" id="{EBF21A3F-E859-B8A9-F35A-FB788EF9754A}"/>
                </a:ext>
              </a:extLst>
            </p:cNvPr>
            <p:cNvCxnSpPr/>
            <p:nvPr/>
          </p:nvCxnSpPr>
          <p:spPr>
            <a:xfrm>
              <a:off x="9923916" y="3195892"/>
              <a:ext cx="83188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">
              <a:extLst>
                <a:ext uri="{FF2B5EF4-FFF2-40B4-BE49-F238E27FC236}">
                  <a16:creationId xmlns:a16="http://schemas.microsoft.com/office/drawing/2014/main" xmlns="" id="{1EB11856-BF96-B4C7-24E8-D3E524E2215F}"/>
                </a:ext>
              </a:extLst>
            </p:cNvPr>
            <p:cNvCxnSpPr>
              <a:cxnSpLocks/>
            </p:cNvCxnSpPr>
            <p:nvPr/>
          </p:nvCxnSpPr>
          <p:spPr>
            <a:xfrm>
              <a:off x="9955931" y="3403163"/>
              <a:ext cx="8028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4">
            <a:extLst>
              <a:ext uri="{FF2B5EF4-FFF2-40B4-BE49-F238E27FC236}">
                <a16:creationId xmlns:a16="http://schemas.microsoft.com/office/drawing/2014/main" xmlns="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3880024" y="3370225"/>
            <a:ext cx="929267" cy="4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">
            <a:extLst>
              <a:ext uri="{FF2B5EF4-FFF2-40B4-BE49-F238E27FC236}">
                <a16:creationId xmlns:a16="http://schemas.microsoft.com/office/drawing/2014/main" xmlns="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6057501" y="3365226"/>
            <a:ext cx="929267" cy="4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">
            <a:extLst>
              <a:ext uri="{FF2B5EF4-FFF2-40B4-BE49-F238E27FC236}">
                <a16:creationId xmlns:a16="http://schemas.microsoft.com/office/drawing/2014/main" xmlns="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8049284" y="3338187"/>
            <a:ext cx="929267" cy="4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4">
            <a:extLst>
              <a:ext uri="{FF2B5EF4-FFF2-40B4-BE49-F238E27FC236}">
                <a16:creationId xmlns:a16="http://schemas.microsoft.com/office/drawing/2014/main" xmlns="" id="{1EB11856-BF96-B4C7-24E8-D3E524E2215F}"/>
              </a:ext>
            </a:extLst>
          </p:cNvPr>
          <p:cNvCxnSpPr>
            <a:cxnSpLocks/>
          </p:cNvCxnSpPr>
          <p:nvPr/>
        </p:nvCxnSpPr>
        <p:spPr>
          <a:xfrm flipH="1">
            <a:off x="964017" y="2506063"/>
            <a:ext cx="6807" cy="52290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4">
            <a:extLst>
              <a:ext uri="{FF2B5EF4-FFF2-40B4-BE49-F238E27FC236}">
                <a16:creationId xmlns:a16="http://schemas.microsoft.com/office/drawing/2014/main" xmlns="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1507399" y="3370196"/>
            <a:ext cx="142208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60">
            <a:extLst>
              <a:ext uri="{FF2B5EF4-FFF2-40B4-BE49-F238E27FC236}">
                <a16:creationId xmlns:a16="http://schemas.microsoft.com/office/drawing/2014/main" xmlns="" id="{4D4986D9-312E-137B-7D6B-327FCC4DF435}"/>
              </a:ext>
            </a:extLst>
          </p:cNvPr>
          <p:cNvSpPr/>
          <p:nvPr/>
        </p:nvSpPr>
        <p:spPr>
          <a:xfrm rot="5400000" flipH="1" flipV="1">
            <a:off x="5147665" y="2458725"/>
            <a:ext cx="719137" cy="9467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4" name="Freeform 60">
            <a:extLst>
              <a:ext uri="{FF2B5EF4-FFF2-40B4-BE49-F238E27FC236}">
                <a16:creationId xmlns:a16="http://schemas.microsoft.com/office/drawing/2014/main" xmlns="" id="{4D4986D9-312E-137B-7D6B-327FCC4DF435}"/>
              </a:ext>
            </a:extLst>
          </p:cNvPr>
          <p:cNvSpPr/>
          <p:nvPr/>
        </p:nvSpPr>
        <p:spPr>
          <a:xfrm rot="5400000">
            <a:off x="8815066" y="4195059"/>
            <a:ext cx="719137" cy="59587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5">
            <a:extLst>
              <a:ext uri="{FF2B5EF4-FFF2-40B4-BE49-F238E27FC236}">
                <a16:creationId xmlns:a16="http://schemas.microsoft.com/office/drawing/2014/main" xmlns="" id="{EBF21A3F-E859-B8A9-F35A-FB788EF9754A}"/>
              </a:ext>
            </a:extLst>
          </p:cNvPr>
          <p:cNvCxnSpPr/>
          <p:nvPr/>
        </p:nvCxnSpPr>
        <p:spPr>
          <a:xfrm flipV="1">
            <a:off x="7410051" y="2472280"/>
            <a:ext cx="0" cy="36663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62">
            <a:extLst>
              <a:ext uri="{FF2B5EF4-FFF2-40B4-BE49-F238E27FC236}">
                <a16:creationId xmlns:a16="http://schemas.microsoft.com/office/drawing/2014/main" xmlns="" id="{E7748140-EF06-EDEE-D333-55E394F740AD}"/>
              </a:ext>
            </a:extLst>
          </p:cNvPr>
          <p:cNvSpPr/>
          <p:nvPr/>
        </p:nvSpPr>
        <p:spPr>
          <a:xfrm rot="5400000" flipH="1">
            <a:off x="8815065" y="2165819"/>
            <a:ext cx="719137" cy="5254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1" name="Straight Arrow Connector 5">
            <a:extLst>
              <a:ext uri="{FF2B5EF4-FFF2-40B4-BE49-F238E27FC236}">
                <a16:creationId xmlns:a16="http://schemas.microsoft.com/office/drawing/2014/main" xmlns="" id="{EBF21A3F-E859-B8A9-F35A-FB788EF9754A}"/>
              </a:ext>
            </a:extLst>
          </p:cNvPr>
          <p:cNvCxnSpPr/>
          <p:nvPr/>
        </p:nvCxnSpPr>
        <p:spPr>
          <a:xfrm>
            <a:off x="7410051" y="4148908"/>
            <a:ext cx="0" cy="52740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59">
            <a:extLst>
              <a:ext uri="{FF2B5EF4-FFF2-40B4-BE49-F238E27FC236}">
                <a16:creationId xmlns:a16="http://schemas.microsoft.com/office/drawing/2014/main" xmlns="" id="{8695CB42-0C94-4B47-D14F-E11F83F81D1B}"/>
              </a:ext>
            </a:extLst>
          </p:cNvPr>
          <p:cNvSpPr/>
          <p:nvPr/>
        </p:nvSpPr>
        <p:spPr>
          <a:xfrm rot="16200000" flipH="1">
            <a:off x="5190694" y="4428994"/>
            <a:ext cx="719137" cy="18073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8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40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Lauro Barros</dc:creator>
  <cp:lastModifiedBy>Lauro Barros</cp:lastModifiedBy>
  <cp:revision>24</cp:revision>
  <dcterms:created xsi:type="dcterms:W3CDTF">2023-09-02T20:35:52Z</dcterms:created>
  <dcterms:modified xsi:type="dcterms:W3CDTF">2023-09-03T02:55:03Z</dcterms:modified>
</cp:coreProperties>
</file>