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au Edina" initials="CE" lastIdx="1" clrIdx="0">
    <p:extLst>
      <p:ext uri="{19B8F6BF-5375-455C-9EA6-DF929625EA0E}">
        <p15:presenceInfo xmlns:p15="http://schemas.microsoft.com/office/powerpoint/2012/main" userId="c05e134e82b65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60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2D8663-17E3-4687-AA5F-696304E1440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B55B6E-DF1D-4CCA-95B2-33FA58EE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569-A992-38B0-5645-3BD075BB4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31597"/>
            <a:ext cx="8689976" cy="2139883"/>
          </a:xfrm>
        </p:spPr>
        <p:txBody>
          <a:bodyPr/>
          <a:lstStyle/>
          <a:p>
            <a:r>
              <a:rPr lang="en-US" sz="4800" b="0" i="0" u="none" strike="noStrike" dirty="0">
                <a:solidFill>
                  <a:srgbClr val="2C2830"/>
                </a:solidFill>
                <a:effectLst/>
                <a:latin typeface="Bembo" panose="020F0502020204030204" pitchFamily="18" charset="0"/>
              </a:rPr>
              <a:t>PROIECT FINAL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FC090-2106-7F63-E9BD-AA8C31886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06772"/>
            <a:ext cx="8689976" cy="1751028"/>
          </a:xfrm>
        </p:spPr>
        <p:txBody>
          <a:bodyPr/>
          <a:lstStyle/>
          <a:p>
            <a:r>
              <a:rPr lang="en-US" sz="2400" b="0" i="0" u="none" strike="noStrike" cap="all" dirty="0">
                <a:solidFill>
                  <a:srgbClr val="2C2830"/>
                </a:solidFill>
                <a:effectLst/>
              </a:rPr>
              <a:t>SAS EDINA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2C2830"/>
                </a:solidFill>
              </a:rPr>
              <a:t>13</a:t>
            </a:r>
            <a:r>
              <a:rPr lang="en-US" sz="2400" b="0" i="0" u="none" strike="noStrike" cap="all" dirty="0">
                <a:solidFill>
                  <a:srgbClr val="2C2830"/>
                </a:solidFill>
                <a:effectLst/>
              </a:rPr>
              <a:t>.05.202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117D-9842-425D-5C71-F90518F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"/>
            <a:ext cx="3935688" cy="1401417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D3AC0-B8BF-08D2-2EFE-5B923199E8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03" y="1401416"/>
            <a:ext cx="7386250" cy="4204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C8004-1D1C-1407-4354-7FAD9CD6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96" y="1669774"/>
            <a:ext cx="4127568" cy="46829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A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plicația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constă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din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mai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multe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fișiere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F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ișiere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html (index.html, products.html)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structura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paginilor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F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ișiere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css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(style.css)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stilizarea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paginilor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F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ișiere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(index.js, products.js)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funcționalități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interactive.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-a ales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această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structură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separa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logic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diferitele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aspecte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ale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aplicației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structura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html,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stilurile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css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și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funcționalitățile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epararea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acestor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aspecte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facilitează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gestionarea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întreținerea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proiectului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F47F-21C7-643F-90B3-277C96C2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957173-5C23-E9AC-537F-470245408D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26" y="1262270"/>
            <a:ext cx="7365378" cy="42816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01BC-8AAA-3621-F70C-E5ADB4B3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172816"/>
            <a:ext cx="3935689" cy="4618383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Limbaje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și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framework-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uri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utilizate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 err="1">
                <a:solidFill>
                  <a:srgbClr val="0D0D0D"/>
                </a:solidFill>
                <a:latin typeface="Söhne"/>
              </a:rPr>
              <a:t>L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imbaje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utilizate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html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structura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paginilor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web.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css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stilizarea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elementelor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funcționalități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interactive.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0D0D0D"/>
                </a:solidFill>
                <a:latin typeface="Söhne"/>
              </a:rPr>
              <a:t>F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ramework-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uri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utilizate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font awesome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pentru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utilizarea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cap="none" dirty="0" err="1">
                <a:solidFill>
                  <a:srgbClr val="0D0D0D"/>
                </a:solidFill>
                <a:effectLst/>
                <a:latin typeface="Söhne"/>
              </a:rPr>
              <a:t>pictograme</a:t>
            </a: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5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1E30-D3C6-BD3C-3DEB-5EA04F8E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86B684-3FFF-E1E4-2D90-B146C72658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52" y="0"/>
            <a:ext cx="6464231" cy="34565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E85C9-82DB-6E16-586C-AD3A57719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735496"/>
            <a:ext cx="3935689" cy="50557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Tag-</a:t>
            </a:r>
            <a:r>
              <a:rPr lang="en-US" dirty="0" err="1"/>
              <a:t>uri</a:t>
            </a:r>
            <a:r>
              <a:rPr lang="en-US" dirty="0"/>
              <a:t> HTML 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 algn="l"/>
            <a:r>
              <a:rPr lang="en-US" cap="none" dirty="0"/>
              <a:t>&lt;nav&gt; - </a:t>
            </a:r>
            <a:r>
              <a:rPr lang="en-US" cap="none" dirty="0" err="1"/>
              <a:t>este</a:t>
            </a:r>
            <a:r>
              <a:rPr lang="en-US" cap="none" dirty="0"/>
              <a:t> </a:t>
            </a:r>
            <a:r>
              <a:rPr lang="en-US" cap="none" dirty="0" err="1"/>
              <a:t>utilizat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defini</a:t>
            </a:r>
            <a:r>
              <a:rPr lang="en-US" cap="none" dirty="0"/>
              <a:t> o </a:t>
            </a:r>
            <a:r>
              <a:rPr lang="en-US" cap="none" dirty="0" err="1"/>
              <a:t>secțiune</a:t>
            </a:r>
            <a:r>
              <a:rPr lang="en-US" cap="none" dirty="0"/>
              <a:t> de </a:t>
            </a:r>
            <a:r>
              <a:rPr lang="en-US" cap="none" dirty="0" err="1"/>
              <a:t>navigare</a:t>
            </a:r>
            <a:r>
              <a:rPr lang="en-US" cap="none" dirty="0"/>
              <a:t> </a:t>
            </a:r>
            <a:r>
              <a:rPr lang="en-US" cap="none" dirty="0" err="1"/>
              <a:t>în</a:t>
            </a:r>
            <a:r>
              <a:rPr lang="en-US" cap="none" dirty="0"/>
              <a:t> </a:t>
            </a:r>
            <a:r>
              <a:rPr lang="en-US" cap="none" dirty="0" err="1"/>
              <a:t>pagină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   &lt;a&gt; - </a:t>
            </a:r>
            <a:r>
              <a:rPr lang="en-US" cap="none" dirty="0" err="1"/>
              <a:t>este</a:t>
            </a:r>
            <a:r>
              <a:rPr lang="en-US" cap="none" dirty="0"/>
              <a:t> </a:t>
            </a:r>
            <a:r>
              <a:rPr lang="en-US" cap="none" dirty="0" err="1"/>
              <a:t>utilizat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crea</a:t>
            </a:r>
            <a:r>
              <a:rPr lang="en-US" cap="none" dirty="0"/>
              <a:t> link-</a:t>
            </a:r>
            <a:r>
              <a:rPr lang="en-US" cap="none" dirty="0" err="1"/>
              <a:t>uri</a:t>
            </a:r>
            <a:r>
              <a:rPr lang="en-US" cap="none" dirty="0"/>
              <a:t> </a:t>
            </a:r>
            <a:r>
              <a:rPr lang="en-US" cap="none" dirty="0" err="1"/>
              <a:t>către</a:t>
            </a:r>
            <a:r>
              <a:rPr lang="en-US" cap="none" dirty="0"/>
              <a:t> </a:t>
            </a:r>
            <a:r>
              <a:rPr lang="en-US" cap="none" dirty="0" err="1"/>
              <a:t>alte</a:t>
            </a:r>
            <a:r>
              <a:rPr lang="en-US" cap="none" dirty="0"/>
              <a:t> </a:t>
            </a:r>
            <a:r>
              <a:rPr lang="en-US" cap="none" dirty="0" err="1"/>
              <a:t>pagini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</a:t>
            </a:r>
            <a:r>
              <a:rPr lang="en-US" cap="none" dirty="0" err="1"/>
              <a:t>resurse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&lt;</a:t>
            </a:r>
            <a:r>
              <a:rPr lang="en-US" cap="none" dirty="0" err="1"/>
              <a:t>img</a:t>
            </a:r>
            <a:r>
              <a:rPr lang="en-US" cap="none" dirty="0"/>
              <a:t>&gt;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afișa</a:t>
            </a:r>
            <a:r>
              <a:rPr lang="en-US" cap="none" dirty="0"/>
              <a:t> </a:t>
            </a:r>
            <a:r>
              <a:rPr lang="en-US" cap="none" dirty="0" err="1"/>
              <a:t>imagini</a:t>
            </a:r>
            <a:r>
              <a:rPr lang="en-US" cap="none" dirty="0"/>
              <a:t> pe </a:t>
            </a:r>
            <a:r>
              <a:rPr lang="en-US" cap="none" dirty="0" err="1"/>
              <a:t>pagină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&lt;button&gt;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crea</a:t>
            </a:r>
            <a:r>
              <a:rPr lang="en-US" cap="none" dirty="0"/>
              <a:t> </a:t>
            </a:r>
            <a:r>
              <a:rPr lang="en-US" cap="none" dirty="0" err="1"/>
              <a:t>butoane</a:t>
            </a:r>
            <a:r>
              <a:rPr lang="en-US" cap="none" dirty="0"/>
              <a:t> interactive.</a:t>
            </a:r>
          </a:p>
          <a:p>
            <a:pPr algn="l"/>
            <a:r>
              <a:rPr lang="en-US" cap="none" dirty="0"/>
              <a:t>  &lt;header&gt; - </a:t>
            </a:r>
            <a:r>
              <a:rPr lang="en-US" cap="none" dirty="0" err="1"/>
              <a:t>utilizat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defini</a:t>
            </a:r>
            <a:r>
              <a:rPr lang="en-US" cap="none" dirty="0"/>
              <a:t> un </a:t>
            </a:r>
            <a:r>
              <a:rPr lang="en-US" cap="none" dirty="0" err="1"/>
              <a:t>antet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un cap de </a:t>
            </a:r>
            <a:r>
              <a:rPr lang="en-US" cap="none" dirty="0" err="1"/>
              <a:t>pagină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&lt;main&gt; - </a:t>
            </a:r>
            <a:r>
              <a:rPr lang="en-US" cap="none" dirty="0" err="1"/>
              <a:t>defineste</a:t>
            </a:r>
            <a:r>
              <a:rPr lang="en-US" cap="none" dirty="0"/>
              <a:t> </a:t>
            </a:r>
            <a:r>
              <a:rPr lang="en-US" cap="none" dirty="0" err="1"/>
              <a:t>continutul</a:t>
            </a:r>
            <a:r>
              <a:rPr lang="en-US" cap="none" dirty="0"/>
              <a:t> principal al </a:t>
            </a:r>
            <a:r>
              <a:rPr lang="en-US" cap="none" dirty="0" err="1"/>
              <a:t>unei</a:t>
            </a:r>
            <a:r>
              <a:rPr lang="en-US" cap="none" dirty="0"/>
              <a:t> </a:t>
            </a:r>
            <a:r>
              <a:rPr lang="en-US" cap="none" dirty="0" err="1"/>
              <a:t>pagini</a:t>
            </a:r>
            <a:r>
              <a:rPr lang="en-US" cap="none" dirty="0"/>
              <a:t> web.</a:t>
            </a:r>
          </a:p>
          <a:p>
            <a:pPr algn="l"/>
            <a:r>
              <a:rPr lang="en-US" cap="none" dirty="0"/>
              <a:t>&lt;section&gt;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grupa</a:t>
            </a:r>
            <a:r>
              <a:rPr lang="en-US" cap="none" dirty="0"/>
              <a:t> </a:t>
            </a:r>
            <a:r>
              <a:rPr lang="en-US" cap="none" dirty="0" err="1"/>
              <a:t>conținutul</a:t>
            </a:r>
            <a:r>
              <a:rPr lang="en-US" cap="none" dirty="0"/>
              <a:t> din </a:t>
            </a:r>
            <a:r>
              <a:rPr lang="en-US" cap="none" dirty="0" err="1"/>
              <a:t>pagină</a:t>
            </a:r>
            <a:r>
              <a:rPr lang="en-US" cap="none" dirty="0"/>
              <a:t> </a:t>
            </a:r>
            <a:r>
              <a:rPr lang="en-US" cap="none" dirty="0" err="1"/>
              <a:t>în</a:t>
            </a:r>
            <a:r>
              <a:rPr lang="en-US" cap="none" dirty="0"/>
              <a:t> </a:t>
            </a:r>
            <a:r>
              <a:rPr lang="en-US" cap="none" dirty="0" err="1"/>
              <a:t>secțiuni</a:t>
            </a:r>
            <a:r>
              <a:rPr lang="en-US" cap="none" dirty="0"/>
              <a:t> </a:t>
            </a:r>
            <a:r>
              <a:rPr lang="en-US" cap="none" dirty="0" err="1"/>
              <a:t>semantice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&lt;div&gt; - </a:t>
            </a:r>
            <a:r>
              <a:rPr lang="en-US" cap="none" dirty="0" err="1"/>
              <a:t>este</a:t>
            </a:r>
            <a:r>
              <a:rPr lang="en-US" cap="none" dirty="0"/>
              <a:t> </a:t>
            </a:r>
            <a:r>
              <a:rPr lang="en-US" cap="none" dirty="0" err="1"/>
              <a:t>utilizat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grupa</a:t>
            </a:r>
            <a:r>
              <a:rPr lang="en-US" cap="none" dirty="0"/>
              <a:t> </a:t>
            </a:r>
            <a:r>
              <a:rPr lang="en-US" cap="none" dirty="0" err="1"/>
              <a:t>elemente</a:t>
            </a:r>
            <a:r>
              <a:rPr lang="en-US" cap="none" dirty="0"/>
              <a:t> html </a:t>
            </a:r>
            <a:r>
              <a:rPr lang="en-US" cap="none" dirty="0" err="1"/>
              <a:t>și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aplica</a:t>
            </a:r>
            <a:r>
              <a:rPr lang="en-US" cap="none" dirty="0"/>
              <a:t> </a:t>
            </a:r>
            <a:r>
              <a:rPr lang="en-US" cap="none" dirty="0" err="1"/>
              <a:t>stiluri</a:t>
            </a:r>
            <a:r>
              <a:rPr lang="en-US" cap="none" dirty="0"/>
              <a:t> </a:t>
            </a:r>
            <a:r>
              <a:rPr lang="en-US" cap="none" dirty="0" err="1"/>
              <a:t>css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lega</a:t>
            </a:r>
            <a:r>
              <a:rPr lang="en-US" cap="none" dirty="0"/>
              <a:t> </a:t>
            </a:r>
            <a:r>
              <a:rPr lang="en-US" cap="none" dirty="0" err="1"/>
              <a:t>funcționalități</a:t>
            </a:r>
            <a:r>
              <a:rPr lang="en-US" cap="none" dirty="0"/>
              <a:t> </a:t>
            </a:r>
            <a:r>
              <a:rPr lang="en-US" cap="none" dirty="0" err="1"/>
              <a:t>javascript</a:t>
            </a:r>
            <a:r>
              <a:rPr lang="en-US" cap="none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4E0B3-CE92-5DCD-B8A1-5ECBA676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56" y="3465361"/>
            <a:ext cx="6464231" cy="33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7F6-6284-F7B5-191A-6DE4E822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E53CAB-B9D9-AB39-E852-99FF8D60A5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543832"/>
            <a:ext cx="7023572" cy="3753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BC5CF-DFB0-BA85-3AAF-DA9F0DAB1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536713"/>
            <a:ext cx="3935689" cy="5913783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Proprietăți</a:t>
            </a:r>
            <a:r>
              <a:rPr lang="en-US" b="1" dirty="0"/>
              <a:t> CSS </a:t>
            </a:r>
            <a:r>
              <a:rPr lang="en-US" b="1" dirty="0" err="1"/>
              <a:t>utilizate</a:t>
            </a:r>
            <a:r>
              <a:rPr lang="en-US" b="1" dirty="0"/>
              <a:t>:</a:t>
            </a:r>
          </a:p>
          <a:p>
            <a:pPr algn="l"/>
            <a:r>
              <a:rPr lang="en-US" b="1" cap="none" dirty="0"/>
              <a:t>display</a:t>
            </a:r>
            <a:r>
              <a:rPr lang="en-US" cap="none" dirty="0"/>
              <a:t>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specifica</a:t>
            </a:r>
            <a:r>
              <a:rPr lang="en-US" cap="none" dirty="0"/>
              <a:t> </a:t>
            </a:r>
            <a:r>
              <a:rPr lang="en-US" cap="none" dirty="0" err="1"/>
              <a:t>modul</a:t>
            </a:r>
            <a:r>
              <a:rPr lang="en-US" cap="none" dirty="0"/>
              <a:t> de </a:t>
            </a:r>
            <a:r>
              <a:rPr lang="en-US" cap="none" dirty="0" err="1"/>
              <a:t>afișare</a:t>
            </a:r>
            <a:r>
              <a:rPr lang="en-US" cap="none" dirty="0"/>
              <a:t> a </a:t>
            </a:r>
            <a:r>
              <a:rPr lang="en-US" cap="none" dirty="0" err="1"/>
              <a:t>unui</a:t>
            </a:r>
            <a:r>
              <a:rPr lang="en-US" cap="none" dirty="0"/>
              <a:t> element html.</a:t>
            </a:r>
          </a:p>
          <a:p>
            <a:pPr algn="l"/>
            <a:r>
              <a:rPr lang="en-US" b="1" cap="none" dirty="0"/>
              <a:t>flex-direction </a:t>
            </a:r>
            <a:r>
              <a:rPr lang="en-US" cap="none" dirty="0"/>
              <a:t>- </a:t>
            </a:r>
            <a:r>
              <a:rPr lang="en-US" cap="none" dirty="0" err="1"/>
              <a:t>specifică</a:t>
            </a:r>
            <a:r>
              <a:rPr lang="en-US" cap="none" dirty="0"/>
              <a:t> </a:t>
            </a:r>
            <a:r>
              <a:rPr lang="en-US" cap="none" dirty="0" err="1"/>
              <a:t>direcția</a:t>
            </a:r>
            <a:r>
              <a:rPr lang="en-US" cap="none" dirty="0"/>
              <a:t> de </a:t>
            </a:r>
            <a:r>
              <a:rPr lang="en-US" cap="none" dirty="0" err="1"/>
              <a:t>afișare</a:t>
            </a:r>
            <a:r>
              <a:rPr lang="en-US" cap="none" dirty="0"/>
              <a:t> a </a:t>
            </a:r>
            <a:r>
              <a:rPr lang="en-US" cap="none" dirty="0" err="1"/>
              <a:t>elementelor</a:t>
            </a:r>
            <a:r>
              <a:rPr lang="en-US" cap="none" dirty="0"/>
              <a:t> </a:t>
            </a:r>
            <a:r>
              <a:rPr lang="en-US" cap="none" dirty="0" err="1"/>
              <a:t>flexibile</a:t>
            </a:r>
            <a:r>
              <a:rPr lang="en-US" cap="none" dirty="0"/>
              <a:t> </a:t>
            </a:r>
            <a:r>
              <a:rPr lang="en-US" cap="none" dirty="0" err="1"/>
              <a:t>într</a:t>
            </a:r>
            <a:r>
              <a:rPr lang="en-US" cap="none" dirty="0"/>
              <a:t>-un container </a:t>
            </a:r>
            <a:r>
              <a:rPr lang="en-US" cap="none" dirty="0" err="1"/>
              <a:t>flexibil</a:t>
            </a:r>
            <a:r>
              <a:rPr lang="en-US" cap="none" dirty="0"/>
              <a:t>.</a:t>
            </a:r>
          </a:p>
          <a:p>
            <a:pPr algn="l"/>
            <a:r>
              <a:rPr lang="en-US" b="1" cap="none" dirty="0"/>
              <a:t>gap</a:t>
            </a:r>
            <a:r>
              <a:rPr lang="en-US" cap="none" dirty="0"/>
              <a:t>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specifica</a:t>
            </a:r>
            <a:r>
              <a:rPr lang="en-US" cap="none" dirty="0"/>
              <a:t> </a:t>
            </a:r>
            <a:r>
              <a:rPr lang="en-US" cap="none" dirty="0" err="1"/>
              <a:t>distanța</a:t>
            </a:r>
            <a:r>
              <a:rPr lang="en-US" cap="none" dirty="0"/>
              <a:t> </a:t>
            </a:r>
            <a:r>
              <a:rPr lang="en-US" cap="none" dirty="0" err="1"/>
              <a:t>între</a:t>
            </a:r>
            <a:r>
              <a:rPr lang="en-US" cap="none" dirty="0"/>
              <a:t> </a:t>
            </a:r>
            <a:r>
              <a:rPr lang="en-US" cap="none" dirty="0" err="1"/>
              <a:t>elementele</a:t>
            </a:r>
            <a:r>
              <a:rPr lang="en-US" cap="none" dirty="0"/>
              <a:t> </a:t>
            </a:r>
            <a:r>
              <a:rPr lang="en-US" cap="none" dirty="0" err="1"/>
              <a:t>copil</a:t>
            </a:r>
            <a:r>
              <a:rPr lang="en-US" cap="none" dirty="0"/>
              <a:t> </a:t>
            </a:r>
            <a:r>
              <a:rPr lang="en-US" cap="none" dirty="0" err="1"/>
              <a:t>dintr</a:t>
            </a:r>
            <a:r>
              <a:rPr lang="en-US" cap="none" dirty="0"/>
              <a:t>-un container </a:t>
            </a:r>
            <a:r>
              <a:rPr lang="en-US" cap="none" dirty="0" err="1"/>
              <a:t>flexibil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grid.</a:t>
            </a:r>
          </a:p>
          <a:p>
            <a:pPr algn="l"/>
            <a:r>
              <a:rPr lang="en-US" b="1" cap="none" dirty="0"/>
              <a:t>width</a:t>
            </a:r>
            <a:r>
              <a:rPr lang="en-US" cap="none" dirty="0"/>
              <a:t> 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lățimea</a:t>
            </a:r>
            <a:r>
              <a:rPr lang="en-US" cap="none" dirty="0"/>
              <a:t> </a:t>
            </a:r>
            <a:r>
              <a:rPr lang="en-US" cap="none" dirty="0" err="1"/>
              <a:t>elementului</a:t>
            </a:r>
            <a:r>
              <a:rPr lang="en-US" cap="none" dirty="0"/>
              <a:t>.</a:t>
            </a:r>
          </a:p>
          <a:p>
            <a:pPr algn="l"/>
            <a:r>
              <a:rPr lang="en-US" b="1" cap="none" dirty="0"/>
              <a:t>height </a:t>
            </a:r>
            <a:r>
              <a:rPr lang="en-US" cap="none" dirty="0"/>
              <a:t>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înălțimea</a:t>
            </a:r>
            <a:r>
              <a:rPr lang="en-US" cap="none" dirty="0"/>
              <a:t> </a:t>
            </a:r>
            <a:r>
              <a:rPr lang="en-US" cap="none" dirty="0" err="1"/>
              <a:t>elementului</a:t>
            </a:r>
            <a:r>
              <a:rPr lang="en-US" cap="none" dirty="0"/>
              <a:t>.</a:t>
            </a:r>
          </a:p>
          <a:p>
            <a:pPr algn="l"/>
            <a:r>
              <a:rPr lang="en-US" b="1" cap="none" dirty="0"/>
              <a:t>font-size</a:t>
            </a:r>
            <a:r>
              <a:rPr lang="en-US" cap="none" dirty="0"/>
              <a:t> 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dimensiunea</a:t>
            </a:r>
            <a:r>
              <a:rPr lang="en-US" cap="none" dirty="0"/>
              <a:t> </a:t>
            </a:r>
            <a:r>
              <a:rPr lang="en-US" cap="none" dirty="0" err="1"/>
              <a:t>fontului</a:t>
            </a:r>
            <a:r>
              <a:rPr lang="en-US" cap="none" dirty="0"/>
              <a:t>.</a:t>
            </a:r>
          </a:p>
          <a:p>
            <a:pPr algn="l"/>
            <a:r>
              <a:rPr lang="en-US" b="1" cap="none" dirty="0"/>
              <a:t>background-color</a:t>
            </a:r>
            <a:r>
              <a:rPr lang="en-US" cap="none" dirty="0"/>
              <a:t> 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culoarea</a:t>
            </a:r>
            <a:r>
              <a:rPr lang="en-US" cap="none" dirty="0"/>
              <a:t> de fundal a </a:t>
            </a:r>
            <a:r>
              <a:rPr lang="en-US" cap="none" dirty="0" err="1"/>
              <a:t>unui</a:t>
            </a:r>
            <a:r>
              <a:rPr lang="en-US" cap="none" dirty="0"/>
              <a:t> element.</a:t>
            </a:r>
          </a:p>
          <a:p>
            <a:pPr algn="l"/>
            <a:r>
              <a:rPr lang="en-US" b="1" cap="none" dirty="0"/>
              <a:t>border</a:t>
            </a:r>
            <a:r>
              <a:rPr lang="en-US" cap="none" dirty="0"/>
              <a:t> 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proprietățile</a:t>
            </a:r>
            <a:r>
              <a:rPr lang="en-US" cap="none" dirty="0"/>
              <a:t> </a:t>
            </a:r>
            <a:r>
              <a:rPr lang="en-US" cap="none" dirty="0" err="1"/>
              <a:t>unei</a:t>
            </a:r>
            <a:r>
              <a:rPr lang="en-US" cap="none" dirty="0"/>
              <a:t> </a:t>
            </a:r>
            <a:r>
              <a:rPr lang="en-US" cap="none" dirty="0" err="1"/>
              <a:t>margini</a:t>
            </a:r>
            <a:r>
              <a:rPr lang="en-US" cap="none" dirty="0"/>
              <a:t> a </a:t>
            </a:r>
            <a:r>
              <a:rPr lang="en-US" cap="none" dirty="0" err="1"/>
              <a:t>unui</a:t>
            </a:r>
            <a:r>
              <a:rPr lang="en-US" cap="none" dirty="0"/>
              <a:t> element.</a:t>
            </a:r>
          </a:p>
          <a:p>
            <a:pPr algn="l"/>
            <a:r>
              <a:rPr lang="en-US" b="1" cap="none" dirty="0"/>
              <a:t>padding </a:t>
            </a:r>
            <a:r>
              <a:rPr lang="en-US" cap="none" dirty="0"/>
              <a:t>- </a:t>
            </a:r>
            <a:r>
              <a:rPr lang="en-US" cap="none" dirty="0" err="1"/>
              <a:t>stabilește</a:t>
            </a:r>
            <a:r>
              <a:rPr lang="en-US" cap="none" dirty="0"/>
              <a:t> </a:t>
            </a:r>
            <a:r>
              <a:rPr lang="en-US" cap="none" dirty="0" err="1"/>
              <a:t>mărimea</a:t>
            </a:r>
            <a:r>
              <a:rPr lang="en-US" cap="none" dirty="0"/>
              <a:t> </a:t>
            </a:r>
            <a:r>
              <a:rPr lang="en-US" cap="none" dirty="0" err="1"/>
              <a:t>întreținerii</a:t>
            </a:r>
            <a:r>
              <a:rPr lang="en-US" cap="none" dirty="0"/>
              <a:t> </a:t>
            </a:r>
            <a:r>
              <a:rPr lang="en-US" cap="none" dirty="0" err="1"/>
              <a:t>între</a:t>
            </a:r>
            <a:r>
              <a:rPr lang="en-US" cap="none" dirty="0"/>
              <a:t> </a:t>
            </a:r>
            <a:r>
              <a:rPr lang="en-US" cap="none" dirty="0" err="1"/>
              <a:t>conținutul</a:t>
            </a:r>
            <a:r>
              <a:rPr lang="en-US" cap="none" dirty="0"/>
              <a:t> </a:t>
            </a:r>
            <a:r>
              <a:rPr lang="en-US" cap="none" dirty="0" err="1"/>
              <a:t>și</a:t>
            </a:r>
            <a:r>
              <a:rPr lang="en-US" cap="none" dirty="0"/>
              <a:t> </a:t>
            </a:r>
            <a:r>
              <a:rPr lang="en-US" cap="none" dirty="0" err="1"/>
              <a:t>marginea</a:t>
            </a:r>
            <a:r>
              <a:rPr lang="en-US" cap="none" dirty="0"/>
              <a:t> </a:t>
            </a:r>
            <a:r>
              <a:rPr lang="en-US" cap="none" dirty="0" err="1"/>
              <a:t>unui</a:t>
            </a:r>
            <a:r>
              <a:rPr lang="en-US" cap="none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415552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45B-1BAC-5103-B415-39708388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D0AF6-264B-6368-7914-EC24B76C95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2" y="1550512"/>
            <a:ext cx="6908753" cy="36774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23B17-E7F2-A44C-AF10-F64520FF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609600"/>
            <a:ext cx="39356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Elemente</a:t>
            </a:r>
            <a:r>
              <a:rPr lang="en-US" b="1" dirty="0"/>
              <a:t> JavaScript </a:t>
            </a:r>
            <a:r>
              <a:rPr lang="en-US" b="1" dirty="0" err="1"/>
              <a:t>utilizate</a:t>
            </a:r>
            <a:r>
              <a:rPr lang="en-US" b="1" dirty="0"/>
              <a:t>:</a:t>
            </a:r>
          </a:p>
          <a:p>
            <a:pPr algn="l"/>
            <a:r>
              <a:rPr lang="en-US" cap="none" dirty="0" err="1"/>
              <a:t>document.queryselector</a:t>
            </a:r>
            <a:r>
              <a:rPr lang="en-US" cap="none" dirty="0"/>
              <a:t>()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selecta </a:t>
            </a:r>
            <a:r>
              <a:rPr lang="en-US" cap="none" dirty="0" err="1"/>
              <a:t>primul</a:t>
            </a:r>
            <a:r>
              <a:rPr lang="en-US" cap="none" dirty="0"/>
              <a:t> element care se </a:t>
            </a:r>
            <a:r>
              <a:rPr lang="en-US" cap="none" dirty="0" err="1"/>
              <a:t>potrivește</a:t>
            </a:r>
            <a:r>
              <a:rPr lang="en-US" cap="none" dirty="0"/>
              <a:t> </a:t>
            </a:r>
            <a:r>
              <a:rPr lang="en-US" cap="none" dirty="0" err="1"/>
              <a:t>unui</a:t>
            </a:r>
            <a:r>
              <a:rPr lang="en-US" cap="none" dirty="0"/>
              <a:t> selector </a:t>
            </a:r>
            <a:r>
              <a:rPr lang="en-US" cap="none" dirty="0" err="1"/>
              <a:t>css</a:t>
            </a:r>
            <a:r>
              <a:rPr lang="en-US" cap="none" dirty="0"/>
              <a:t> </a:t>
            </a:r>
            <a:r>
              <a:rPr lang="en-US" cap="none" dirty="0" err="1"/>
              <a:t>specificat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/>
              <a:t>fetch()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face </a:t>
            </a:r>
            <a:r>
              <a:rPr lang="en-US" cap="none" dirty="0" err="1"/>
              <a:t>cereri</a:t>
            </a:r>
            <a:r>
              <a:rPr lang="en-US" cap="none" dirty="0"/>
              <a:t> http </a:t>
            </a:r>
            <a:r>
              <a:rPr lang="en-US" cap="none" dirty="0" err="1"/>
              <a:t>către</a:t>
            </a:r>
            <a:r>
              <a:rPr lang="en-US" cap="none" dirty="0"/>
              <a:t> server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prelua</a:t>
            </a:r>
            <a:r>
              <a:rPr lang="en-US" cap="none" dirty="0"/>
              <a:t> </a:t>
            </a:r>
            <a:r>
              <a:rPr lang="en-US" cap="none" dirty="0" err="1"/>
              <a:t>resurse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trimite</a:t>
            </a:r>
            <a:r>
              <a:rPr lang="en-US" cap="none" dirty="0"/>
              <a:t> date </a:t>
            </a:r>
            <a:r>
              <a:rPr lang="en-US" cap="none" dirty="0" err="1"/>
              <a:t>către</a:t>
            </a:r>
            <a:r>
              <a:rPr lang="en-US" cap="none" dirty="0"/>
              <a:t> server.</a:t>
            </a:r>
          </a:p>
          <a:p>
            <a:pPr algn="l"/>
            <a:r>
              <a:rPr lang="en-US" cap="none" dirty="0"/>
              <a:t>async/await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gestiona</a:t>
            </a:r>
            <a:r>
              <a:rPr lang="en-US" cap="none" dirty="0"/>
              <a:t> </a:t>
            </a:r>
            <a:r>
              <a:rPr lang="en-US" cap="none" dirty="0" err="1"/>
              <a:t>promisiuni</a:t>
            </a:r>
            <a:r>
              <a:rPr lang="en-US" cap="none" dirty="0"/>
              <a:t> </a:t>
            </a:r>
            <a:r>
              <a:rPr lang="en-US" cap="none" dirty="0" err="1"/>
              <a:t>și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face </a:t>
            </a:r>
            <a:r>
              <a:rPr lang="en-US" cap="none" dirty="0" err="1"/>
              <a:t>operații</a:t>
            </a:r>
            <a:r>
              <a:rPr lang="en-US" cap="none" dirty="0"/>
              <a:t> </a:t>
            </a:r>
            <a:r>
              <a:rPr lang="en-US" cap="none" dirty="0" err="1"/>
              <a:t>asincrone</a:t>
            </a:r>
            <a:r>
              <a:rPr lang="en-US" cap="none" dirty="0"/>
              <a:t> </a:t>
            </a:r>
            <a:r>
              <a:rPr lang="en-US" cap="none" dirty="0" err="1"/>
              <a:t>mai</a:t>
            </a:r>
            <a:r>
              <a:rPr lang="en-US" cap="none" dirty="0"/>
              <a:t> </a:t>
            </a:r>
            <a:r>
              <a:rPr lang="en-US" cap="none" dirty="0" err="1"/>
              <a:t>ușor</a:t>
            </a:r>
            <a:r>
              <a:rPr lang="en-US" cap="none" dirty="0"/>
              <a:t> de </a:t>
            </a:r>
            <a:r>
              <a:rPr lang="en-US" cap="none" dirty="0" err="1"/>
              <a:t>citit</a:t>
            </a:r>
            <a:r>
              <a:rPr lang="en-US" cap="none" dirty="0"/>
              <a:t> </a:t>
            </a:r>
            <a:r>
              <a:rPr lang="en-US" cap="none" dirty="0" err="1"/>
              <a:t>și</a:t>
            </a:r>
            <a:r>
              <a:rPr lang="en-US" cap="none" dirty="0"/>
              <a:t> de </a:t>
            </a:r>
            <a:r>
              <a:rPr lang="en-US" cap="none" dirty="0" err="1"/>
              <a:t>gestionat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 err="1"/>
              <a:t>response.json</a:t>
            </a:r>
            <a:r>
              <a:rPr lang="en-US" cap="none" dirty="0"/>
              <a:t>() - </a:t>
            </a:r>
            <a:r>
              <a:rPr lang="en-US" cap="none" dirty="0" err="1"/>
              <a:t>metodă</a:t>
            </a:r>
            <a:r>
              <a:rPr lang="en-US" cap="none" dirty="0"/>
              <a:t> </a:t>
            </a:r>
            <a:r>
              <a:rPr lang="en-US" cap="none" dirty="0" err="1"/>
              <a:t>folosită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parsifica</a:t>
            </a:r>
            <a:r>
              <a:rPr lang="en-US" cap="none" dirty="0"/>
              <a:t> un </a:t>
            </a:r>
            <a:r>
              <a:rPr lang="en-US" cap="none" dirty="0" err="1"/>
              <a:t>răspuns</a:t>
            </a:r>
            <a:r>
              <a:rPr lang="en-US" cap="none" dirty="0"/>
              <a:t> http ca un </a:t>
            </a:r>
            <a:r>
              <a:rPr lang="en-US" cap="none" dirty="0" err="1"/>
              <a:t>json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 err="1"/>
              <a:t>array.prototype.filter</a:t>
            </a:r>
            <a:r>
              <a:rPr lang="en-US" cap="none" dirty="0"/>
              <a:t>() - </a:t>
            </a:r>
            <a:r>
              <a:rPr lang="en-US" cap="none" dirty="0" err="1"/>
              <a:t>folosit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filtra </a:t>
            </a:r>
            <a:r>
              <a:rPr lang="en-US" cap="none" dirty="0" err="1"/>
              <a:t>elementele</a:t>
            </a:r>
            <a:r>
              <a:rPr lang="en-US" cap="none" dirty="0"/>
              <a:t> </a:t>
            </a:r>
            <a:r>
              <a:rPr lang="en-US" cap="none" dirty="0" err="1"/>
              <a:t>unui</a:t>
            </a:r>
            <a:r>
              <a:rPr lang="en-US" cap="none" dirty="0"/>
              <a:t> array </a:t>
            </a:r>
            <a:r>
              <a:rPr lang="en-US" cap="none" dirty="0" err="1"/>
              <a:t>bazat</a:t>
            </a:r>
            <a:r>
              <a:rPr lang="en-US" cap="none" dirty="0"/>
              <a:t> pe o </a:t>
            </a:r>
            <a:r>
              <a:rPr lang="en-US" cap="none" dirty="0" err="1"/>
              <a:t>condiție</a:t>
            </a:r>
            <a:r>
              <a:rPr lang="en-US" cap="none" dirty="0"/>
              <a:t> </a:t>
            </a:r>
            <a:r>
              <a:rPr lang="en-US" cap="none" dirty="0" err="1"/>
              <a:t>specificată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 err="1"/>
              <a:t>innerhtml</a:t>
            </a:r>
            <a:r>
              <a:rPr lang="en-US" cap="none" dirty="0"/>
              <a:t> - </a:t>
            </a:r>
            <a:r>
              <a:rPr lang="en-US" cap="none" dirty="0" err="1"/>
              <a:t>proprietate</a:t>
            </a:r>
            <a:r>
              <a:rPr lang="en-US" cap="none" dirty="0"/>
              <a:t> a </a:t>
            </a:r>
            <a:r>
              <a:rPr lang="en-US" cap="none" dirty="0" err="1"/>
              <a:t>elementului</a:t>
            </a:r>
            <a:r>
              <a:rPr lang="en-US" cap="none" dirty="0"/>
              <a:t> </a:t>
            </a:r>
            <a:r>
              <a:rPr lang="en-US" cap="none" dirty="0" err="1"/>
              <a:t>dom</a:t>
            </a:r>
            <a:r>
              <a:rPr lang="en-US" cap="none" dirty="0"/>
              <a:t> </a:t>
            </a:r>
            <a:r>
              <a:rPr lang="en-US" cap="none" dirty="0" err="1"/>
              <a:t>utilizată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a </a:t>
            </a:r>
            <a:r>
              <a:rPr lang="en-US" cap="none" dirty="0" err="1"/>
              <a:t>obține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a seta </a:t>
            </a:r>
            <a:r>
              <a:rPr lang="en-US" cap="none" dirty="0" err="1"/>
              <a:t>conținutul</a:t>
            </a:r>
            <a:r>
              <a:rPr lang="en-US" cap="none" dirty="0"/>
              <a:t> html al </a:t>
            </a:r>
            <a:r>
              <a:rPr lang="en-US" cap="none" dirty="0" err="1"/>
              <a:t>unui</a:t>
            </a:r>
            <a:r>
              <a:rPr lang="en-US" cap="none" dirty="0"/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405005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D06D-1363-58D4-1EDF-EB2F9873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91478"/>
            <a:ext cx="10364451" cy="2037522"/>
          </a:xfrm>
        </p:spPr>
        <p:txBody>
          <a:bodyPr>
            <a:normAutofit/>
          </a:bodyPr>
          <a:lstStyle/>
          <a:p>
            <a:r>
              <a:rPr lang="en-US" sz="48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Multumesc</a:t>
            </a:r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5055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12A-2CDE-C437-E0BE-0819A41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4267"/>
            <a:ext cx="10364451" cy="970961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953D-4DCB-575F-2A35-97264DC7CF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489435"/>
            <a:ext cx="10681194" cy="5184742"/>
          </a:xfrm>
        </p:spPr>
        <p:txBody>
          <a:bodyPr>
            <a:normAutofit/>
          </a:bodyPr>
          <a:lstStyle/>
          <a:p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cap="none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Tag</a:t>
            </a:r>
            <a:r>
              <a:rPr lang="en-US" sz="1600" cap="none" dirty="0">
                <a:cs typeface="Arial" panose="020B0604020202020204" pitchFamily="34" charset="0"/>
              </a:rPr>
              <a:t>-urile sunt </a:t>
            </a:r>
            <a:r>
              <a:rPr lang="en-US" sz="1600" cap="none" dirty="0" err="1">
                <a:cs typeface="Arial" panose="020B0604020202020204" pitchFamily="34" charset="0"/>
              </a:rPr>
              <a:t>marcaje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contin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simboluri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sau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cuvinte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predefinite</a:t>
            </a:r>
            <a:r>
              <a:rPr lang="en-US" sz="1600" cap="none" dirty="0">
                <a:cs typeface="Arial" panose="020B0604020202020204" pitchFamily="34" charset="0"/>
              </a:rPr>
              <a:t>, pe care </a:t>
            </a:r>
            <a:r>
              <a:rPr lang="en-US" sz="1600" cap="none" dirty="0" err="1">
                <a:cs typeface="Arial" panose="020B0604020202020204" pitchFamily="34" charset="0"/>
              </a:rPr>
              <a:t>limbajul</a:t>
            </a:r>
            <a:r>
              <a:rPr lang="en-US" sz="1600" cap="none" dirty="0">
                <a:cs typeface="Arial" panose="020B0604020202020204" pitchFamily="34" charset="0"/>
              </a:rPr>
              <a:t> HTML le </a:t>
            </a:r>
            <a:r>
              <a:rPr lang="en-US" sz="1600" cap="none" dirty="0" err="1">
                <a:cs typeface="Arial" panose="020B0604020202020204" pitchFamily="34" charset="0"/>
              </a:rPr>
              <a:t>foloseste</a:t>
            </a:r>
            <a:r>
              <a:rPr lang="en-US" sz="1600" cap="none" dirty="0">
                <a:cs typeface="Arial" panose="020B0604020202020204" pitchFamily="34" charset="0"/>
              </a:rPr>
              <a:t>, </a:t>
            </a:r>
            <a:r>
              <a:rPr lang="en-US" sz="1600" cap="none" dirty="0" err="1">
                <a:cs typeface="Arial" panose="020B0604020202020204" pitchFamily="34" charset="0"/>
              </a:rPr>
              <a:t>pentru</a:t>
            </a:r>
            <a:r>
              <a:rPr lang="en-US" sz="1600" cap="none" dirty="0">
                <a:cs typeface="Arial" panose="020B0604020202020204" pitchFamily="34" charset="0"/>
              </a:rPr>
              <a:t> a </a:t>
            </a:r>
            <a:r>
              <a:rPr lang="en-US" sz="1600" cap="none" dirty="0" err="1">
                <a:cs typeface="Arial" panose="020B0604020202020204" pitchFamily="34" charset="0"/>
              </a:rPr>
              <a:t>transmite</a:t>
            </a:r>
            <a:r>
              <a:rPr lang="en-US" sz="1600" cap="none" dirty="0">
                <a:cs typeface="Arial" panose="020B0604020202020204" pitchFamily="34" charset="0"/>
              </a:rPr>
              <a:t> browser-</a:t>
            </a:r>
            <a:r>
              <a:rPr lang="en-US" sz="1600" cap="none" dirty="0" err="1">
                <a:cs typeface="Arial" panose="020B0604020202020204" pitchFamily="34" charset="0"/>
              </a:rPr>
              <a:t>ului</a:t>
            </a:r>
            <a:r>
              <a:rPr lang="en-US" sz="1600" cap="none" dirty="0">
                <a:cs typeface="Arial" panose="020B0604020202020204" pitchFamily="34" charset="0"/>
              </a:rPr>
              <a:t> cum se </a:t>
            </a:r>
            <a:r>
              <a:rPr lang="en-US" sz="1600" cap="none" dirty="0" err="1">
                <a:cs typeface="Arial" panose="020B0604020202020204" pitchFamily="34" charset="0"/>
              </a:rPr>
              <a:t>afiseze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continutul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 web. Sunt </a:t>
            </a:r>
            <a:r>
              <a:rPr lang="en-US" sz="1600" cap="none" dirty="0" err="1">
                <a:cs typeface="Arial" panose="020B0604020202020204" pitchFamily="34" charset="0"/>
              </a:rPr>
              <a:t>incadrate</a:t>
            </a:r>
            <a:r>
              <a:rPr lang="en-US" sz="1600" cap="none" dirty="0">
                <a:cs typeface="Arial" panose="020B0604020202020204" pitchFamily="34" charset="0"/>
              </a:rPr>
              <a:t> de </a:t>
            </a:r>
            <a:r>
              <a:rPr lang="en-US" sz="1600" cap="none" dirty="0" err="1">
                <a:cs typeface="Arial" panose="020B0604020202020204" pitchFamily="34" charset="0"/>
              </a:rPr>
              <a:t>parantezele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unghiulare</a:t>
            </a:r>
            <a:r>
              <a:rPr lang="en-US" sz="1600" cap="none" dirty="0">
                <a:cs typeface="Arial" panose="020B0604020202020204" pitchFamily="34" charset="0"/>
              </a:rPr>
              <a:t> “&lt;“ </a:t>
            </a:r>
            <a:r>
              <a:rPr lang="en-US" sz="1600" cap="none" dirty="0" err="1">
                <a:cs typeface="Arial" panose="020B0604020202020204" pitchFamily="34" charset="0"/>
              </a:rPr>
              <a:t>si</a:t>
            </a:r>
            <a:r>
              <a:rPr lang="en-US" sz="1600" cap="none" dirty="0">
                <a:cs typeface="Arial" panose="020B0604020202020204" pitchFamily="34" charset="0"/>
              </a:rPr>
              <a:t> “&gt;”, </a:t>
            </a:r>
            <a:r>
              <a:rPr lang="en-US" sz="1600" cap="none" dirty="0" err="1">
                <a:cs typeface="Arial" panose="020B0604020202020204" pitchFamily="34" charset="0"/>
              </a:rPr>
              <a:t>intre</a:t>
            </a:r>
            <a:r>
              <a:rPr lang="en-US" sz="1600" cap="none" dirty="0">
                <a:cs typeface="Arial" panose="020B0604020202020204" pitchFamily="34" charset="0"/>
              </a:rPr>
              <a:t> care </a:t>
            </a:r>
            <a:r>
              <a:rPr lang="en-US" sz="1600" cap="none" dirty="0" err="1">
                <a:cs typeface="Arial" panose="020B0604020202020204" pitchFamily="34" charset="0"/>
              </a:rPr>
              <a:t>scriem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numele</a:t>
            </a:r>
            <a:r>
              <a:rPr lang="en-US" sz="1600" cap="none" dirty="0">
                <a:cs typeface="Arial" panose="020B0604020202020204" pitchFamily="34" charset="0"/>
              </a:rPr>
              <a:t> specific al tag-</a:t>
            </a:r>
            <a:r>
              <a:rPr lang="en-US" sz="1600" cap="none" dirty="0" err="1">
                <a:cs typeface="Arial" panose="020B0604020202020204" pitchFamily="34" charset="0"/>
              </a:rPr>
              <a:t>ului</a:t>
            </a:r>
            <a:r>
              <a:rPr lang="en-US" sz="1600" cap="none" dirty="0">
                <a:cs typeface="Arial" panose="020B0604020202020204" pitchFamily="34" charset="0"/>
              </a:rPr>
              <a:t>. Tag-</a:t>
            </a:r>
            <a:r>
              <a:rPr lang="en-US" sz="1600" cap="none" dirty="0" err="1">
                <a:cs typeface="Arial" panose="020B0604020202020204" pitchFamily="34" charset="0"/>
              </a:rPr>
              <a:t>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arata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inceputul</a:t>
            </a:r>
            <a:r>
              <a:rPr lang="en-US" sz="1600" cap="none" dirty="0">
                <a:cs typeface="Arial" panose="020B0604020202020204" pitchFamily="34" charset="0"/>
              </a:rPr>
              <a:t> &lt;p&gt; </a:t>
            </a:r>
            <a:r>
              <a:rPr lang="en-US" sz="1600" cap="none" dirty="0" err="1">
                <a:cs typeface="Arial" panose="020B0604020202020204" pitchFamily="34" charset="0"/>
              </a:rPr>
              <a:t>sau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sfarsitul</a:t>
            </a:r>
            <a:r>
              <a:rPr lang="en-US" sz="1600" cap="none" dirty="0">
                <a:cs typeface="Arial" panose="020B0604020202020204" pitchFamily="34" charset="0"/>
              </a:rPr>
              <a:t> &lt;/p&gt; </a:t>
            </a:r>
            <a:r>
              <a:rPr lang="en-US" sz="1600" cap="none" dirty="0" err="1">
                <a:cs typeface="Arial" panose="020B0604020202020204" pitchFamily="34" charset="0"/>
              </a:rPr>
              <a:t>unui</a:t>
            </a:r>
            <a:r>
              <a:rPr lang="en-US" sz="1600" cap="none" dirty="0">
                <a:cs typeface="Arial" panose="020B0604020202020204" pitchFamily="34" charset="0"/>
              </a:rPr>
              <a:t> element HTML ( p – paragraph, in </a:t>
            </a:r>
            <a:r>
              <a:rPr lang="en-US" sz="1600" cap="none" dirty="0" err="1">
                <a:cs typeface="Arial" panose="020B0604020202020204" pitchFamily="34" charset="0"/>
              </a:rPr>
              <a:t>cazul</a:t>
            </a:r>
            <a:r>
              <a:rPr lang="en-US" sz="1600" cap="none" dirty="0">
                <a:cs typeface="Arial" panose="020B0604020202020204" pitchFamily="34" charset="0"/>
              </a:rPr>
              <a:t> de fata ).</a:t>
            </a:r>
          </a:p>
          <a:p>
            <a:r>
              <a:rPr lang="en-US" sz="1600" b="1" cap="none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  Head</a:t>
            </a:r>
            <a:r>
              <a:rPr lang="en-US" sz="1600" cap="none" dirty="0">
                <a:cs typeface="Arial" panose="020B0604020202020204" pitchFamily="34" charset="0"/>
              </a:rPr>
              <a:t>-</a:t>
            </a:r>
            <a:r>
              <a:rPr lang="en-US" sz="1600" cap="none" dirty="0" err="1">
                <a:cs typeface="Arial" panose="020B0604020202020204" pitchFamily="34" charset="0"/>
              </a:rPr>
              <a:t>ul</a:t>
            </a:r>
            <a:r>
              <a:rPr lang="en-US" sz="1600" cap="none" dirty="0">
                <a:cs typeface="Arial" panose="020B0604020202020204" pitchFamily="34" charset="0"/>
              </a:rPr>
              <a:t>  “&lt;head&gt; “  </a:t>
            </a:r>
            <a:r>
              <a:rPr lang="en-US" sz="1600" cap="none" dirty="0" err="1">
                <a:cs typeface="Arial" panose="020B0604020202020204" pitchFamily="34" charset="0"/>
              </a:rPr>
              <a:t>este</a:t>
            </a:r>
            <a:r>
              <a:rPr lang="en-US" sz="1600" cap="none" dirty="0">
                <a:cs typeface="Arial" panose="020B0604020202020204" pitchFamily="34" charset="0"/>
              </a:rPr>
              <a:t> un element care nu </a:t>
            </a:r>
            <a:r>
              <a:rPr lang="en-US" sz="1600" cap="none" dirty="0" err="1">
                <a:cs typeface="Arial" panose="020B0604020202020204" pitchFamily="34" charset="0"/>
              </a:rPr>
              <a:t>adauga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nimic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continutului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, </a:t>
            </a:r>
            <a:r>
              <a:rPr lang="en-US" sz="1600" cap="none" dirty="0" err="1">
                <a:cs typeface="Arial" panose="020B0604020202020204" pitchFamily="34" charset="0"/>
              </a:rPr>
              <a:t>dar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ofera</a:t>
            </a:r>
            <a:r>
              <a:rPr lang="en-US" sz="1600" cap="none" dirty="0">
                <a:cs typeface="Arial" panose="020B0604020202020204" pitchFamily="34" charset="0"/>
              </a:rPr>
              <a:t> diverse </a:t>
            </a:r>
            <a:r>
              <a:rPr lang="en-US" sz="1600" cap="none" dirty="0" err="1">
                <a:cs typeface="Arial" panose="020B0604020202020204" pitchFamily="34" charset="0"/>
              </a:rPr>
              <a:t>informatii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despre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pagina</a:t>
            </a:r>
            <a:r>
              <a:rPr lang="en-US" sz="1600" cap="none" dirty="0">
                <a:cs typeface="Arial" panose="020B0604020202020204" pitchFamily="34" charset="0"/>
              </a:rPr>
              <a:t> . In </a:t>
            </a:r>
            <a:r>
              <a:rPr lang="en-US" sz="1600" cap="none" dirty="0" err="1">
                <a:cs typeface="Arial" panose="020B0604020202020204" pitchFamily="34" charset="0"/>
              </a:rPr>
              <a:t>interorul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sau</a:t>
            </a:r>
            <a:r>
              <a:rPr lang="en-US" sz="1600" cap="none" dirty="0">
                <a:cs typeface="Arial" panose="020B0604020202020204" pitchFamily="34" charset="0"/>
              </a:rPr>
              <a:t> apar </a:t>
            </a:r>
            <a:r>
              <a:rPr lang="en-US" sz="1600" cap="none" dirty="0" err="1">
                <a:cs typeface="Arial" panose="020B0604020202020204" pitchFamily="34" charset="0"/>
              </a:rPr>
              <a:t>elemente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prin</a:t>
            </a:r>
            <a:r>
              <a:rPr lang="en-US" sz="1600" cap="none" dirty="0">
                <a:cs typeface="Arial" panose="020B0604020202020204" pitchFamily="34" charset="0"/>
              </a:rPr>
              <a:t> care </a:t>
            </a:r>
            <a:r>
              <a:rPr lang="en-US" sz="1600" cap="none" dirty="0" err="1">
                <a:cs typeface="Arial" panose="020B0604020202020204" pitchFamily="34" charset="0"/>
              </a:rPr>
              <a:t>transmitem</a:t>
            </a:r>
            <a:r>
              <a:rPr lang="en-US" sz="1600" cap="none" dirty="0">
                <a:cs typeface="Arial" panose="020B0604020202020204" pitchFamily="34" charset="0"/>
              </a:rPr>
              <a:t> browser-</a:t>
            </a:r>
            <a:r>
              <a:rPr lang="en-US" sz="1600" cap="none" dirty="0" err="1">
                <a:cs typeface="Arial" panose="020B0604020202020204" pitchFamily="34" charset="0"/>
              </a:rPr>
              <a:t>ului</a:t>
            </a:r>
            <a:r>
              <a:rPr lang="en-US" sz="1600" cap="none" dirty="0">
                <a:cs typeface="Arial" panose="020B0604020202020204" pitchFamily="34" charset="0"/>
              </a:rPr>
              <a:t> : </a:t>
            </a:r>
            <a:r>
              <a:rPr lang="en-US" sz="1600" cap="none" dirty="0" err="1">
                <a:cs typeface="Arial" panose="020B0604020202020204" pitchFamily="34" charset="0"/>
              </a:rPr>
              <a:t>titlul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 &lt;title&gt;, </a:t>
            </a:r>
            <a:r>
              <a:rPr lang="en-US" sz="1600" cap="none" dirty="0" err="1">
                <a:cs typeface="Arial" panose="020B0604020202020204" pitchFamily="34" charset="0"/>
              </a:rPr>
              <a:t>calea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catre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fisierele</a:t>
            </a:r>
            <a:r>
              <a:rPr lang="en-US" sz="1600" cap="none" dirty="0">
                <a:cs typeface="Arial" panose="020B0604020202020204" pitchFamily="34" charset="0"/>
              </a:rPr>
              <a:t> CSS </a:t>
            </a:r>
            <a:r>
              <a:rPr lang="en-US" sz="1600" cap="none" dirty="0" err="1">
                <a:cs typeface="Arial" panose="020B0604020202020204" pitchFamily="34" charset="0"/>
              </a:rPr>
              <a:t>sau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framworku</a:t>
            </a:r>
            <a:r>
              <a:rPr lang="en-US" sz="1600" cap="none" dirty="0">
                <a:cs typeface="Arial" panose="020B0604020202020204" pitchFamily="34" charset="0"/>
              </a:rPr>
              <a:t>-urile </a:t>
            </a:r>
            <a:r>
              <a:rPr lang="en-US" sz="1600" cap="none" dirty="0" err="1">
                <a:cs typeface="Arial" panose="020B0604020202020204" pitchFamily="34" charset="0"/>
              </a:rPr>
              <a:t>utilizate</a:t>
            </a:r>
            <a:r>
              <a:rPr lang="en-US" sz="1600" cap="none" dirty="0">
                <a:cs typeface="Arial" panose="020B0604020202020204" pitchFamily="34" charset="0"/>
              </a:rPr>
              <a:t> (ex. Bootstrap), </a:t>
            </a:r>
            <a:r>
              <a:rPr lang="en-US" sz="1600" cap="none" dirty="0" err="1">
                <a:cs typeface="Arial" panose="020B0604020202020204" pitchFamily="34" charset="0"/>
              </a:rPr>
              <a:t>anumite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librarii</a:t>
            </a:r>
            <a:r>
              <a:rPr lang="en-US" sz="1600" cap="none" dirty="0">
                <a:cs typeface="Arial" panose="020B0604020202020204" pitchFamily="34" charset="0"/>
              </a:rPr>
              <a:t> ( ex. Font Awesome), cum </a:t>
            </a:r>
            <a:r>
              <a:rPr lang="en-US" sz="1600" cap="none" dirty="0" err="1">
                <a:cs typeface="Arial" panose="020B0604020202020204" pitchFamily="34" charset="0"/>
              </a:rPr>
              <a:t>ar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trebui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citit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documentul</a:t>
            </a:r>
            <a:r>
              <a:rPr lang="en-US" sz="1600" cap="none" dirty="0">
                <a:cs typeface="Arial" panose="020B0604020202020204" pitchFamily="34" charset="0"/>
              </a:rPr>
              <a:t> de browser(char set ) </a:t>
            </a:r>
            <a:r>
              <a:rPr lang="en-US" sz="1600" cap="none" dirty="0" err="1">
                <a:cs typeface="Arial" panose="020B0604020202020204" pitchFamily="34" charset="0"/>
              </a:rPr>
              <a:t>sau</a:t>
            </a:r>
            <a:r>
              <a:rPr lang="en-US" sz="1600" cap="none" dirty="0">
                <a:cs typeface="Arial" panose="020B0604020202020204" pitchFamily="34" charset="0"/>
              </a:rPr>
              <a:t> o </a:t>
            </a:r>
            <a:r>
              <a:rPr lang="en-US" sz="1600" cap="none" dirty="0" err="1">
                <a:cs typeface="Arial" panose="020B0604020202020204" pitchFamily="34" charset="0"/>
              </a:rPr>
              <a:t>descriere</a:t>
            </a:r>
            <a:r>
              <a:rPr lang="en-US" sz="1600" cap="none" dirty="0">
                <a:cs typeface="Arial" panose="020B0604020202020204" pitchFamily="34" charset="0"/>
              </a:rPr>
              <a:t> a </a:t>
            </a:r>
            <a:r>
              <a:rPr lang="en-US" sz="1600" cap="none" dirty="0" err="1">
                <a:cs typeface="Arial" panose="020B0604020202020204" pitchFamily="34" charset="0"/>
              </a:rPr>
              <a:t>continutului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 &lt;meta&gt;, </a:t>
            </a:r>
            <a:r>
              <a:rPr lang="en-US" sz="1600" cap="none" dirty="0" err="1">
                <a:cs typeface="Arial" panose="020B0604020202020204" pitchFamily="34" charset="0"/>
              </a:rPr>
              <a:t>dpv</a:t>
            </a:r>
            <a:r>
              <a:rPr lang="en-US" sz="1600" cap="none" dirty="0">
                <a:cs typeface="Arial" panose="020B0604020202020204" pitchFamily="34" charset="0"/>
              </a:rPr>
              <a:t> SEO.</a:t>
            </a:r>
          </a:p>
          <a:p>
            <a:r>
              <a:rPr lang="en-US" sz="1600" b="1" cap="none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  Body</a:t>
            </a:r>
            <a:r>
              <a:rPr lang="en-US" sz="1600" cap="none" dirty="0">
                <a:cs typeface="Arial" panose="020B0604020202020204" pitchFamily="34" charset="0"/>
              </a:rPr>
              <a:t>-</a:t>
            </a:r>
            <a:r>
              <a:rPr lang="en-US" sz="1600" cap="none" dirty="0" err="1">
                <a:cs typeface="Arial" panose="020B0604020202020204" pitchFamily="34" charset="0"/>
              </a:rPr>
              <a:t>ul</a:t>
            </a:r>
            <a:r>
              <a:rPr lang="en-US" sz="1600" cap="none" dirty="0">
                <a:cs typeface="Arial" panose="020B0604020202020204" pitchFamily="34" charset="0"/>
              </a:rPr>
              <a:t>  “&lt;body&gt;” </a:t>
            </a:r>
            <a:r>
              <a:rPr lang="en-US" sz="1600" cap="none" dirty="0" err="1">
                <a:cs typeface="Arial" panose="020B0604020202020204" pitchFamily="34" charset="0"/>
              </a:rPr>
              <a:t>este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elementul</a:t>
            </a:r>
            <a:r>
              <a:rPr lang="en-US" sz="1600" cap="none" dirty="0">
                <a:cs typeface="Arial" panose="020B0604020202020204" pitchFamily="34" charset="0"/>
              </a:rPr>
              <a:t> in </a:t>
            </a:r>
            <a:r>
              <a:rPr lang="en-US" sz="1600" cap="none" dirty="0" err="1">
                <a:cs typeface="Arial" panose="020B0604020202020204" pitchFamily="34" charset="0"/>
              </a:rPr>
              <a:t>interiorul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caruia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este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cuprins</a:t>
            </a:r>
            <a:r>
              <a:rPr lang="en-US" sz="1600" cap="none" dirty="0">
                <a:cs typeface="Arial" panose="020B0604020202020204" pitchFamily="34" charset="0"/>
              </a:rPr>
              <a:t> tot </a:t>
            </a:r>
            <a:r>
              <a:rPr lang="en-US" sz="1600" cap="none" dirty="0" err="1">
                <a:cs typeface="Arial" panose="020B0604020202020204" pitchFamily="34" charset="0"/>
              </a:rPr>
              <a:t>continutul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. </a:t>
            </a:r>
            <a:r>
              <a:rPr lang="en-US" sz="1600" cap="none" dirty="0" err="1">
                <a:cs typeface="Arial" panose="020B0604020202020204" pitchFamily="34" charset="0"/>
              </a:rPr>
              <a:t>Impreuna</a:t>
            </a:r>
            <a:r>
              <a:rPr lang="en-US" sz="1600" cap="none" dirty="0">
                <a:cs typeface="Arial" panose="020B0604020202020204" pitchFamily="34" charset="0"/>
              </a:rPr>
              <a:t> cu &lt;head&gt;, </a:t>
            </a:r>
            <a:r>
              <a:rPr lang="en-US" sz="1600" cap="none" dirty="0" err="1">
                <a:cs typeface="Arial" panose="020B0604020202020204" pitchFamily="34" charset="0"/>
              </a:rPr>
              <a:t>este</a:t>
            </a:r>
            <a:r>
              <a:rPr lang="en-US" sz="1600" cap="none" dirty="0">
                <a:cs typeface="Arial" panose="020B0604020202020204" pitchFamily="34" charset="0"/>
              </a:rPr>
              <a:t> al </a:t>
            </a:r>
            <a:r>
              <a:rPr lang="en-US" sz="1600" cap="none" dirty="0" err="1">
                <a:cs typeface="Arial" panose="020B0604020202020204" pitchFamily="34" charset="0"/>
              </a:rPr>
              <a:t>doi</a:t>
            </a:r>
            <a:r>
              <a:rPr lang="en-US" sz="1600" cap="none" dirty="0">
                <a:cs typeface="Arial" panose="020B0604020202020204" pitchFamily="34" charset="0"/>
              </a:rPr>
              <a:t>-lea </a:t>
            </a:r>
            <a:r>
              <a:rPr lang="en-US" sz="1600" cap="none" dirty="0" err="1">
                <a:cs typeface="Arial" panose="020B0604020202020204" pitchFamily="34" charset="0"/>
              </a:rPr>
              <a:t>copil</a:t>
            </a:r>
            <a:r>
              <a:rPr lang="en-US" sz="1600" cap="none" dirty="0">
                <a:cs typeface="Arial" panose="020B0604020202020204" pitchFamily="34" charset="0"/>
              </a:rPr>
              <a:t> al </a:t>
            </a:r>
            <a:r>
              <a:rPr lang="en-US" sz="1600" cap="none" dirty="0" err="1">
                <a:cs typeface="Arial" panose="020B0604020202020204" pitchFamily="34" charset="0"/>
              </a:rPr>
              <a:t>elementului</a:t>
            </a:r>
            <a:r>
              <a:rPr lang="en-US" sz="1600" cap="none" dirty="0">
                <a:cs typeface="Arial" panose="020B0604020202020204" pitchFamily="34" charset="0"/>
              </a:rPr>
              <a:t> &lt;html&gt;, care </a:t>
            </a:r>
            <a:r>
              <a:rPr lang="en-US" sz="1600" cap="none" dirty="0" err="1">
                <a:cs typeface="Arial" panose="020B0604020202020204" pitchFamily="34" charset="0"/>
              </a:rPr>
              <a:t>este</a:t>
            </a:r>
            <a:r>
              <a:rPr lang="en-US" sz="1600" cap="none" dirty="0">
                <a:cs typeface="Arial" panose="020B0604020202020204" pitchFamily="34" charset="0"/>
              </a:rPr>
              <a:t> elemental principal al </a:t>
            </a:r>
            <a:r>
              <a:rPr lang="en-US" sz="1600" cap="none" dirty="0" err="1">
                <a:cs typeface="Arial" panose="020B0604020202020204" pitchFamily="34" charset="0"/>
              </a:rPr>
              <a:t>paginii</a:t>
            </a:r>
            <a:r>
              <a:rPr lang="en-US" sz="1600" cap="none" dirty="0">
                <a:cs typeface="Arial" panose="020B0604020202020204" pitchFamily="34" charset="0"/>
              </a:rPr>
              <a:t>. In &lt;body&gt; </a:t>
            </a:r>
            <a:r>
              <a:rPr lang="en-US" sz="1600" cap="none" dirty="0" err="1">
                <a:cs typeface="Arial" panose="020B0604020202020204" pitchFamily="34" charset="0"/>
              </a:rPr>
              <a:t>vom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pune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toate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elementele</a:t>
            </a:r>
            <a:r>
              <a:rPr lang="en-US" sz="1600" cap="none" dirty="0">
                <a:cs typeface="Arial" panose="020B0604020202020204" pitchFamily="34" charset="0"/>
              </a:rPr>
              <a:t> care </a:t>
            </a:r>
            <a:r>
              <a:rPr lang="en-US" sz="1600" cap="none" dirty="0" err="1">
                <a:cs typeface="Arial" panose="020B0604020202020204" pitchFamily="34" charset="0"/>
              </a:rPr>
              <a:t>dorim</a:t>
            </a:r>
            <a:r>
              <a:rPr lang="en-US" sz="1600" cap="none" dirty="0"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cs typeface="Arial" panose="020B0604020202020204" pitchFamily="34" charset="0"/>
              </a:rPr>
              <a:t>sa</a:t>
            </a:r>
            <a:r>
              <a:rPr lang="en-US" sz="1600" cap="none" dirty="0">
                <a:cs typeface="Arial" panose="020B0604020202020204" pitchFamily="34" charset="0"/>
              </a:rPr>
              <a:t> fie </a:t>
            </a:r>
            <a:r>
              <a:rPr lang="en-US" sz="1600" cap="none" dirty="0" err="1">
                <a:cs typeface="Arial" panose="020B0604020202020204" pitchFamily="34" charset="0"/>
              </a:rPr>
              <a:t>afisate</a:t>
            </a:r>
            <a:r>
              <a:rPr lang="en-US" sz="1600" cap="none" dirty="0">
                <a:cs typeface="Arial" panose="020B0604020202020204" pitchFamily="34" charset="0"/>
              </a:rPr>
              <a:t> de </a:t>
            </a:r>
            <a:r>
              <a:rPr lang="en-US" sz="1600" cap="none" dirty="0" err="1">
                <a:cs typeface="Arial" panose="020B0604020202020204" pitchFamily="34" charset="0"/>
              </a:rPr>
              <a:t>catre</a:t>
            </a:r>
            <a:r>
              <a:rPr lang="en-US" sz="1600" cap="none" dirty="0">
                <a:cs typeface="Arial" panose="020B0604020202020204" pitchFamily="34" charset="0"/>
              </a:rPr>
              <a:t> browser.</a:t>
            </a:r>
          </a:p>
        </p:txBody>
      </p:sp>
    </p:spTree>
    <p:extLst>
      <p:ext uri="{BB962C8B-B14F-4D97-AF65-F5344CB8AC3E}">
        <p14:creationId xmlns:p14="http://schemas.microsoft.com/office/powerpoint/2010/main" val="3295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5476-A90A-7136-F5DF-11AF3DB5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22548"/>
            <a:ext cx="10228706" cy="1206631"/>
          </a:xfrm>
        </p:spPr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7C4E-24AA-F841-EF80-551718F7B7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80008"/>
            <a:ext cx="10363826" cy="4760536"/>
          </a:xfrm>
        </p:spPr>
        <p:txBody>
          <a:bodyPr>
            <a:normAutofit/>
          </a:bodyPr>
          <a:lstStyle/>
          <a:p>
            <a:r>
              <a:rPr lang="en-US" sz="1400" b="1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Specificitatea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scor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/rang  , care decide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declaratie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stil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utilizata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un element . Cu cat o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regula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dispune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multi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selectori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HTML,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id cu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atat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scorul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creste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conflict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reguli 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regula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scorul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mare 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elemetului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• inline au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mare 1000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• Id-urile au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•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Clasele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	•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Selectorii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HTML au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•   </a:t>
            </a:r>
            <a:r>
              <a:rPr lang="en-US" sz="1400" b="1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sz="14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CSS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selecta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HTML.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apare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in HTML ca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elementelor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selectate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: .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imgStyle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{ //CSS code }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HTML care au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class = “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imgStyle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•   </a:t>
            </a: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CSS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selecta un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singur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element,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HTML id-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elementului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respectiv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.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: #keyboard { // CSS code }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elemental HTML care are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id =“keyboard”</a:t>
            </a:r>
          </a:p>
        </p:txBody>
      </p:sp>
    </p:spTree>
    <p:extLst>
      <p:ext uri="{BB962C8B-B14F-4D97-AF65-F5344CB8AC3E}">
        <p14:creationId xmlns:p14="http://schemas.microsoft.com/office/powerpoint/2010/main" val="205537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94A-4F1D-41CA-FAE3-8F764FFA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6244"/>
            <a:ext cx="10364451" cy="952107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–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selectori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AB8DA-F8BC-7679-D434-AB3744B0D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DF80E-74A6-800D-EFE1-BDB799492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194" y="1348034"/>
            <a:ext cx="5105401" cy="4986778"/>
          </a:xfrm>
        </p:spPr>
        <p:txBody>
          <a:bodyPr>
            <a:normAutofit/>
          </a:bodyPr>
          <a:lstStyle/>
          <a:p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Selectori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folosindu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de: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• element – p , a , h1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•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clasa1,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textTitlu</a:t>
            </a: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• id : #target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Selectori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combinatori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relatii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care apar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criteriul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• descendant selector (space)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• child selector (&gt;)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• 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CF6D5-60DA-9C68-97EF-7E67DA294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77A2B-DD7B-057C-9F38-2DA694FFA7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797" y="1272619"/>
            <a:ext cx="4881804" cy="4864230"/>
          </a:xfrm>
        </p:spPr>
        <p:txBody>
          <a:bodyPr>
            <a:normAutofit/>
          </a:bodyPr>
          <a:lstStyle/>
          <a:p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elementului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anumita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acestuia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•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– a: hover,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input:checked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a.highlight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hover 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starii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• De element – p:first-line,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p.intro:first-letter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anumita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din element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Selectori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u="sng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selecteaza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functie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de: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•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– a[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•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– a [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targer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=“ ..”]</a:t>
            </a:r>
          </a:p>
        </p:txBody>
      </p:sp>
    </p:spTree>
    <p:extLst>
      <p:ext uri="{BB962C8B-B14F-4D97-AF65-F5344CB8AC3E}">
        <p14:creationId xmlns:p14="http://schemas.microsoft.com/office/powerpoint/2010/main" val="3304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3CE9-68FC-AE68-1933-BC8693B4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3695"/>
            <a:ext cx="10364451" cy="716437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en-US" dirty="0" err="1"/>
              <a:t>variabile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2A5F-6C11-8431-33A4-0A4B9C5B93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820132"/>
            <a:ext cx="10983365" cy="5749633"/>
          </a:xfrm>
        </p:spPr>
        <p:txBody>
          <a:bodyPr>
            <a:normAutofit fontScale="85000" lnSpcReduction="20000"/>
          </a:bodyPr>
          <a:lstStyle/>
          <a:p>
            <a:r>
              <a:rPr lang="en-US" sz="1800" cap="none" dirty="0" err="1"/>
              <a:t>Variabilele</a:t>
            </a:r>
            <a:r>
              <a:rPr lang="en-US" sz="1800" cap="none" dirty="0"/>
              <a:t> in </a:t>
            </a:r>
            <a:r>
              <a:rPr lang="en-US" sz="1800" cap="none" dirty="0" err="1"/>
              <a:t>javaScript</a:t>
            </a:r>
            <a:r>
              <a:rPr lang="en-US" sz="1800" cap="none" dirty="0"/>
              <a:t> sunt </a:t>
            </a:r>
            <a:r>
              <a:rPr lang="en-US" sz="1800" cap="none" dirty="0" err="1"/>
              <a:t>utilizate</a:t>
            </a:r>
            <a:r>
              <a:rPr lang="en-US" sz="1800" cap="none" dirty="0"/>
              <a:t> </a:t>
            </a:r>
            <a:r>
              <a:rPr lang="en-US" sz="1800" cap="none" dirty="0" err="1"/>
              <a:t>pentru</a:t>
            </a:r>
            <a:r>
              <a:rPr lang="en-US" sz="1800" cap="none" dirty="0"/>
              <a:t> a </a:t>
            </a:r>
            <a:r>
              <a:rPr lang="en-US" sz="1800" cap="none" dirty="0" err="1"/>
              <a:t>stoca</a:t>
            </a:r>
            <a:r>
              <a:rPr lang="en-US" sz="1800" cap="none" dirty="0"/>
              <a:t> </a:t>
            </a:r>
            <a:r>
              <a:rPr lang="en-US" sz="1800" cap="none" dirty="0" err="1"/>
              <a:t>si</a:t>
            </a:r>
            <a:r>
              <a:rPr lang="en-US" sz="1800" cap="none" dirty="0"/>
              <a:t> </a:t>
            </a:r>
            <a:r>
              <a:rPr lang="en-US" sz="1800" cap="none" dirty="0" err="1"/>
              <a:t>reprezenta</a:t>
            </a:r>
            <a:r>
              <a:rPr lang="en-US" sz="1800" cap="none" dirty="0"/>
              <a:t> date </a:t>
            </a:r>
            <a:r>
              <a:rPr lang="en-US" sz="1800" cap="none" dirty="0" err="1"/>
              <a:t>sau</a:t>
            </a:r>
            <a:r>
              <a:rPr lang="en-US" sz="1800" cap="none" dirty="0"/>
              <a:t> </a:t>
            </a:r>
            <a:r>
              <a:rPr lang="en-US" sz="1800" cap="none" dirty="0" err="1"/>
              <a:t>valori</a:t>
            </a:r>
            <a:r>
              <a:rPr lang="en-US" sz="1800" cap="none" dirty="0"/>
              <a:t> in </a:t>
            </a:r>
            <a:r>
              <a:rPr lang="en-US" sz="1800" cap="none" dirty="0" err="1"/>
              <a:t>cadrul</a:t>
            </a:r>
            <a:r>
              <a:rPr lang="en-US" sz="1800" cap="none" dirty="0"/>
              <a:t> </a:t>
            </a:r>
            <a:r>
              <a:rPr lang="en-US" sz="1800" cap="none" dirty="0" err="1"/>
              <a:t>unui</a:t>
            </a:r>
            <a:r>
              <a:rPr lang="en-US" sz="1800" cap="none" dirty="0"/>
              <a:t> program .</a:t>
            </a:r>
          </a:p>
          <a:p>
            <a:r>
              <a:rPr lang="en-US" sz="1800" cap="none" dirty="0"/>
              <a:t>O </a:t>
            </a:r>
            <a:r>
              <a:rPr lang="en-US" sz="1800" cap="none" dirty="0" err="1"/>
              <a:t>variabila</a:t>
            </a:r>
            <a:r>
              <a:rPr lang="en-US" sz="1800" cap="none" dirty="0"/>
              <a:t> </a:t>
            </a:r>
            <a:r>
              <a:rPr lang="en-US" sz="1800" cap="none" dirty="0" err="1"/>
              <a:t>este</a:t>
            </a:r>
            <a:r>
              <a:rPr lang="en-US" sz="1800" cap="none" dirty="0"/>
              <a:t>, in </a:t>
            </a:r>
            <a:r>
              <a:rPr lang="en-US" sz="1800" cap="none" dirty="0" err="1"/>
              <a:t>esenta</a:t>
            </a:r>
            <a:r>
              <a:rPr lang="en-US" sz="1800" cap="none" dirty="0"/>
              <a:t>, un </a:t>
            </a:r>
            <a:r>
              <a:rPr lang="en-US" sz="1800" cap="none" dirty="0" err="1"/>
              <a:t>nume</a:t>
            </a:r>
            <a:r>
              <a:rPr lang="en-US" sz="1800" cap="none" dirty="0"/>
              <a:t> </a:t>
            </a:r>
            <a:r>
              <a:rPr lang="en-US" sz="1800" cap="none" dirty="0" err="1"/>
              <a:t>simbolic</a:t>
            </a:r>
            <a:r>
              <a:rPr lang="en-US" sz="1800" cap="none" dirty="0"/>
              <a:t> </a:t>
            </a:r>
            <a:r>
              <a:rPr lang="en-US" sz="1800" cap="none" dirty="0" err="1"/>
              <a:t>asociat</a:t>
            </a:r>
            <a:r>
              <a:rPr lang="en-US" sz="1800" cap="none" dirty="0"/>
              <a:t> cu o zona de </a:t>
            </a:r>
            <a:r>
              <a:rPr lang="en-US" sz="1800" cap="none" dirty="0" err="1"/>
              <a:t>memorie</a:t>
            </a:r>
            <a:r>
              <a:rPr lang="en-US" sz="1800" cap="none" dirty="0"/>
              <a:t> in care </a:t>
            </a:r>
            <a:r>
              <a:rPr lang="en-US" sz="1800" cap="none" dirty="0" err="1"/>
              <a:t>este</a:t>
            </a:r>
            <a:r>
              <a:rPr lang="en-US" sz="1800" cap="none" dirty="0"/>
              <a:t> </a:t>
            </a:r>
            <a:r>
              <a:rPr lang="en-US" sz="1800" cap="none" dirty="0" err="1"/>
              <a:t>stocata</a:t>
            </a:r>
            <a:r>
              <a:rPr lang="en-US" sz="1800" cap="none" dirty="0"/>
              <a:t> o </a:t>
            </a:r>
            <a:r>
              <a:rPr lang="en-US" sz="1800" cap="none" dirty="0" err="1"/>
              <a:t>valoare</a:t>
            </a:r>
            <a:r>
              <a:rPr lang="en-US" sz="1800" cap="none" dirty="0"/>
              <a:t>/data.</a:t>
            </a:r>
          </a:p>
          <a:p>
            <a:r>
              <a:rPr lang="en-US" sz="1800" cap="none" dirty="0" err="1"/>
              <a:t>Variabilele</a:t>
            </a:r>
            <a:r>
              <a:rPr lang="en-US" sz="1800" cap="none" dirty="0"/>
              <a:t> pot fi </a:t>
            </a:r>
            <a:r>
              <a:rPr lang="en-US" sz="1800" cap="none" dirty="0" err="1"/>
              <a:t>folosite</a:t>
            </a:r>
            <a:r>
              <a:rPr lang="en-US" sz="1800" cap="none" dirty="0"/>
              <a:t> </a:t>
            </a:r>
            <a:r>
              <a:rPr lang="en-US" sz="1800" cap="none" dirty="0" err="1"/>
              <a:t>pentru</a:t>
            </a:r>
            <a:r>
              <a:rPr lang="en-US" sz="1800" cap="none" dirty="0"/>
              <a:t> a </a:t>
            </a:r>
            <a:r>
              <a:rPr lang="en-US" sz="1800" cap="none" dirty="0" err="1"/>
              <a:t>stoca</a:t>
            </a:r>
            <a:r>
              <a:rPr lang="en-US" sz="1800" cap="none" dirty="0"/>
              <a:t> </a:t>
            </a:r>
            <a:r>
              <a:rPr lang="en-US" sz="1800" cap="none" dirty="0" err="1"/>
              <a:t>diferite</a:t>
            </a:r>
            <a:r>
              <a:rPr lang="en-US" sz="1800" cap="none" dirty="0"/>
              <a:t> </a:t>
            </a:r>
            <a:r>
              <a:rPr lang="en-US" sz="1800" cap="none" dirty="0" err="1"/>
              <a:t>tipuri</a:t>
            </a:r>
            <a:r>
              <a:rPr lang="en-US" sz="1800" cap="none" dirty="0"/>
              <a:t> de date .</a:t>
            </a:r>
          </a:p>
          <a:p>
            <a:r>
              <a:rPr lang="en-US" sz="1800" cap="none" dirty="0" err="1"/>
              <a:t>Numele</a:t>
            </a:r>
            <a:r>
              <a:rPr lang="en-US" sz="1800" cap="none" dirty="0"/>
              <a:t> </a:t>
            </a:r>
            <a:r>
              <a:rPr lang="en-US" sz="1800" cap="none" dirty="0" err="1"/>
              <a:t>unei</a:t>
            </a:r>
            <a:r>
              <a:rPr lang="en-US" sz="1800" cap="none" dirty="0"/>
              <a:t> </a:t>
            </a:r>
            <a:r>
              <a:rPr lang="en-US" sz="1800" cap="none" dirty="0" err="1"/>
              <a:t>variabile</a:t>
            </a:r>
            <a:r>
              <a:rPr lang="en-US" sz="1800" cap="none" dirty="0"/>
              <a:t> </a:t>
            </a:r>
            <a:r>
              <a:rPr lang="en-US" sz="1800" cap="none" dirty="0" err="1"/>
              <a:t>este</a:t>
            </a:r>
            <a:r>
              <a:rPr lang="en-US" sz="1800" cap="none" dirty="0"/>
              <a:t> la </a:t>
            </a:r>
            <a:r>
              <a:rPr lang="en-US" sz="1800" cap="none" dirty="0" err="1"/>
              <a:t>alegerea</a:t>
            </a:r>
            <a:r>
              <a:rPr lang="en-US" sz="1800" cap="none" dirty="0"/>
              <a:t> </a:t>
            </a:r>
            <a:r>
              <a:rPr lang="en-US" sz="1800" cap="none" dirty="0" err="1"/>
              <a:t>noastra</a:t>
            </a:r>
            <a:r>
              <a:rPr lang="en-US" sz="1800" cap="none" dirty="0"/>
              <a:t> </a:t>
            </a:r>
            <a:r>
              <a:rPr lang="en-US" sz="1800" cap="none" dirty="0" err="1"/>
              <a:t>insa</a:t>
            </a:r>
            <a:r>
              <a:rPr lang="en-US" sz="1800" cap="none" dirty="0"/>
              <a:t> </a:t>
            </a:r>
            <a:r>
              <a:rPr lang="en-US" sz="1800" cap="none" dirty="0" err="1"/>
              <a:t>exista</a:t>
            </a:r>
            <a:r>
              <a:rPr lang="en-US" sz="1800" cap="none" dirty="0"/>
              <a:t> </a:t>
            </a:r>
            <a:r>
              <a:rPr lang="en-US" sz="1800" cap="none" dirty="0" err="1"/>
              <a:t>cateva</a:t>
            </a:r>
            <a:r>
              <a:rPr lang="en-US" sz="1800" cap="none" dirty="0"/>
              <a:t> </a:t>
            </a:r>
            <a:r>
              <a:rPr lang="en-US" sz="1800" cap="none" dirty="0" err="1"/>
              <a:t>constrageri</a:t>
            </a:r>
            <a:r>
              <a:rPr lang="en-US" sz="1800" cap="none" dirty="0"/>
              <a:t> in </a:t>
            </a:r>
            <a:r>
              <a:rPr lang="en-US" sz="1800" cap="none" dirty="0" err="1"/>
              <a:t>ceea</a:t>
            </a:r>
            <a:r>
              <a:rPr lang="en-US" sz="1800" cap="none" dirty="0"/>
              <a:t> </a:t>
            </a:r>
            <a:r>
              <a:rPr lang="en-US" sz="1800" cap="none" dirty="0" err="1"/>
              <a:t>ce</a:t>
            </a:r>
            <a:r>
              <a:rPr lang="en-US" sz="1800" cap="none" dirty="0"/>
              <a:t> </a:t>
            </a:r>
            <a:r>
              <a:rPr lang="en-US" sz="1800" cap="none" dirty="0" err="1"/>
              <a:t>priveste</a:t>
            </a:r>
            <a:r>
              <a:rPr lang="en-US" sz="1800" cap="none" dirty="0"/>
              <a:t> </a:t>
            </a:r>
            <a:r>
              <a:rPr lang="en-US" sz="1800" cap="none" dirty="0" err="1"/>
              <a:t>denumirea</a:t>
            </a:r>
            <a:r>
              <a:rPr lang="en-US" sz="1800" cap="none" dirty="0"/>
              <a:t> lor.    </a:t>
            </a:r>
          </a:p>
          <a:p>
            <a:pPr marL="0" indent="0">
              <a:buNone/>
            </a:pPr>
            <a:r>
              <a:rPr lang="en-US" sz="1800" cap="none" dirty="0"/>
              <a:t>  	•   </a:t>
            </a:r>
            <a:r>
              <a:rPr lang="en-US" sz="1800" cap="none" dirty="0" err="1"/>
              <a:t>Numele</a:t>
            </a:r>
            <a:r>
              <a:rPr lang="en-US" sz="1800" cap="none" dirty="0"/>
              <a:t> </a:t>
            </a:r>
            <a:r>
              <a:rPr lang="en-US" sz="1800" cap="none" dirty="0" err="1"/>
              <a:t>variabilelor</a:t>
            </a:r>
            <a:r>
              <a:rPr lang="en-US" sz="1800" cap="none" dirty="0"/>
              <a:t> pot </a:t>
            </a:r>
            <a:r>
              <a:rPr lang="en-US" sz="1800" cap="none" dirty="0" err="1"/>
              <a:t>contine</a:t>
            </a:r>
            <a:r>
              <a:rPr lang="en-US" sz="1800" cap="none" dirty="0"/>
              <a:t> </a:t>
            </a:r>
            <a:r>
              <a:rPr lang="en-US" sz="1800" cap="none" dirty="0" err="1"/>
              <a:t>litere</a:t>
            </a:r>
            <a:r>
              <a:rPr lang="en-US" sz="1800" cap="none" dirty="0"/>
              <a:t>(a-z, A-Z), </a:t>
            </a:r>
            <a:r>
              <a:rPr lang="en-US" sz="1800" cap="none" dirty="0" err="1"/>
              <a:t>cifre</a:t>
            </a:r>
            <a:r>
              <a:rPr lang="en-US" sz="1800" cap="none" dirty="0"/>
              <a:t> (0-9), </a:t>
            </a:r>
            <a:r>
              <a:rPr lang="en-US" sz="1800" cap="none" dirty="0" err="1"/>
              <a:t>si</a:t>
            </a:r>
            <a:r>
              <a:rPr lang="en-US" sz="1800" cap="none" dirty="0"/>
              <a:t> </a:t>
            </a:r>
            <a:r>
              <a:rPr lang="en-US" sz="1800" cap="none" dirty="0" err="1"/>
              <a:t>caracterul</a:t>
            </a:r>
            <a:r>
              <a:rPr lang="en-US" sz="1800" cap="none" dirty="0"/>
              <a:t> _(underscore)</a:t>
            </a:r>
          </a:p>
          <a:p>
            <a:pPr lvl="2"/>
            <a:r>
              <a:rPr lang="en-US" sz="1800" cap="none" dirty="0" err="1"/>
              <a:t>Numele</a:t>
            </a:r>
            <a:r>
              <a:rPr lang="en-US" sz="1800" cap="none" dirty="0"/>
              <a:t> nu pot </a:t>
            </a:r>
            <a:r>
              <a:rPr lang="en-US" sz="1800" cap="none" dirty="0" err="1"/>
              <a:t>incepe</a:t>
            </a:r>
            <a:r>
              <a:rPr lang="en-US" sz="1800" cap="none" dirty="0"/>
              <a:t> cu o </a:t>
            </a:r>
            <a:r>
              <a:rPr lang="en-US" sz="1800" cap="none" dirty="0" err="1"/>
              <a:t>cifra</a:t>
            </a:r>
            <a:endParaRPr lang="en-US" sz="1800" cap="none" dirty="0"/>
          </a:p>
          <a:p>
            <a:pPr lvl="2"/>
            <a:r>
              <a:rPr lang="en-US" sz="1800" cap="none" dirty="0" err="1"/>
              <a:t>Numele</a:t>
            </a:r>
            <a:r>
              <a:rPr lang="en-US" sz="1800" cap="none" dirty="0"/>
              <a:t> </a:t>
            </a:r>
            <a:r>
              <a:rPr lang="en-US" sz="1800" cap="none" dirty="0" err="1"/>
              <a:t>variabilelor</a:t>
            </a:r>
            <a:r>
              <a:rPr lang="en-US" sz="1800" cap="none" dirty="0"/>
              <a:t> nu pot </a:t>
            </a:r>
            <a:r>
              <a:rPr lang="en-US" sz="1800" cap="none" dirty="0" err="1"/>
              <a:t>contine</a:t>
            </a:r>
            <a:r>
              <a:rPr lang="en-US" sz="1800" cap="none" dirty="0"/>
              <a:t> </a:t>
            </a:r>
            <a:r>
              <a:rPr lang="en-US" sz="1800" cap="none" dirty="0" err="1"/>
              <a:t>spatii</a:t>
            </a:r>
            <a:r>
              <a:rPr lang="en-US" sz="1800" cap="none" dirty="0"/>
              <a:t> .</a:t>
            </a:r>
          </a:p>
          <a:p>
            <a:pPr lvl="2"/>
            <a:r>
              <a:rPr lang="en-US" sz="1800" cap="none" dirty="0" err="1"/>
              <a:t>JavaScrip</a:t>
            </a:r>
            <a:r>
              <a:rPr lang="en-US" sz="1800" cap="none" dirty="0"/>
              <a:t> </a:t>
            </a:r>
            <a:r>
              <a:rPr lang="en-US" sz="1800" cap="none" dirty="0" err="1"/>
              <a:t>este</a:t>
            </a:r>
            <a:r>
              <a:rPr lang="en-US" sz="1800" cap="none" dirty="0"/>
              <a:t> un </a:t>
            </a:r>
            <a:r>
              <a:rPr lang="en-US" sz="1800" cap="none" dirty="0" err="1"/>
              <a:t>limbaj</a:t>
            </a:r>
            <a:r>
              <a:rPr lang="en-US" sz="1800" cap="none" dirty="0"/>
              <a:t> de </a:t>
            </a:r>
            <a:r>
              <a:rPr lang="en-US" sz="1800" cap="none" dirty="0" err="1"/>
              <a:t>programare</a:t>
            </a:r>
            <a:r>
              <a:rPr lang="en-US" sz="1800" cap="none" dirty="0"/>
              <a:t> </a:t>
            </a:r>
            <a:r>
              <a:rPr lang="en-US" sz="1800" cap="none" dirty="0" err="1"/>
              <a:t>sensibil</a:t>
            </a:r>
            <a:r>
              <a:rPr lang="en-US" sz="1800" cap="none" dirty="0"/>
              <a:t> la majuscule, </a:t>
            </a:r>
            <a:r>
              <a:rPr lang="en-US" sz="1800" cap="none" dirty="0" err="1"/>
              <a:t>ceea</a:t>
            </a:r>
            <a:r>
              <a:rPr lang="en-US" sz="1800" cap="none" dirty="0"/>
              <a:t> </a:t>
            </a:r>
            <a:r>
              <a:rPr lang="en-US" sz="1800" cap="none" dirty="0" err="1"/>
              <a:t>ce</a:t>
            </a:r>
            <a:r>
              <a:rPr lang="en-US" sz="1800" cap="none" dirty="0"/>
              <a:t> </a:t>
            </a:r>
            <a:r>
              <a:rPr lang="en-US" sz="1800" cap="none" dirty="0" err="1"/>
              <a:t>inseamna</a:t>
            </a:r>
            <a:r>
              <a:rPr lang="en-US" sz="1800" cap="none" dirty="0"/>
              <a:t> ca </a:t>
            </a:r>
            <a:r>
              <a:rPr lang="en-US" sz="1800" cap="none" dirty="0" err="1"/>
              <a:t>variabilele</a:t>
            </a:r>
            <a:r>
              <a:rPr lang="en-US" sz="1800" cap="none" dirty="0"/>
              <a:t> </a:t>
            </a:r>
            <a:r>
              <a:rPr lang="en-US" sz="1800" cap="none" dirty="0" err="1"/>
              <a:t>numeVariabila</a:t>
            </a:r>
            <a:r>
              <a:rPr lang="en-US" sz="1800" cap="none" dirty="0"/>
              <a:t> </a:t>
            </a:r>
            <a:r>
              <a:rPr lang="en-US" sz="1800" cap="none" dirty="0" err="1"/>
              <a:t>si</a:t>
            </a:r>
            <a:r>
              <a:rPr lang="en-US" sz="1800" cap="none" dirty="0"/>
              <a:t> </a:t>
            </a:r>
            <a:r>
              <a:rPr lang="en-US" sz="1800" cap="none" dirty="0" err="1"/>
              <a:t>NumeVariabila</a:t>
            </a:r>
            <a:r>
              <a:rPr lang="en-US" sz="1800" cap="none" dirty="0"/>
              <a:t> sunt considerate </a:t>
            </a:r>
            <a:r>
              <a:rPr lang="en-US" sz="1800" cap="none" dirty="0" err="1"/>
              <a:t>diferite</a:t>
            </a:r>
            <a:r>
              <a:rPr lang="en-US" sz="1800" cap="none" dirty="0"/>
              <a:t>.</a:t>
            </a:r>
          </a:p>
          <a:p>
            <a:pPr marL="0" indent="0">
              <a:buNone/>
            </a:pPr>
            <a:r>
              <a:rPr lang="en-US" sz="1800" cap="none" dirty="0"/>
              <a:t>        In JavaScript </a:t>
            </a:r>
            <a:r>
              <a:rPr lang="en-US" sz="1800" cap="none" dirty="0" err="1"/>
              <a:t>exista</a:t>
            </a:r>
            <a:r>
              <a:rPr lang="en-US" sz="1800" cap="none" dirty="0"/>
              <a:t> </a:t>
            </a:r>
            <a:r>
              <a:rPr lang="en-US" sz="1800" cap="none" dirty="0" err="1"/>
              <a:t>trei</a:t>
            </a:r>
            <a:r>
              <a:rPr lang="en-US" sz="1800" cap="none" dirty="0"/>
              <a:t> </a:t>
            </a:r>
            <a:r>
              <a:rPr lang="en-US" sz="1800" cap="none" dirty="0" err="1"/>
              <a:t>moduri</a:t>
            </a:r>
            <a:r>
              <a:rPr lang="en-US" sz="1800" cap="none" dirty="0"/>
              <a:t> de </a:t>
            </a:r>
            <a:r>
              <a:rPr lang="en-US" sz="1800" cap="none" dirty="0" err="1"/>
              <a:t>declarare</a:t>
            </a:r>
            <a:r>
              <a:rPr lang="en-US" sz="1800" cap="none" dirty="0"/>
              <a:t> a </a:t>
            </a:r>
            <a:r>
              <a:rPr lang="en-US" sz="1800" cap="none" dirty="0" err="1"/>
              <a:t>variabilelor</a:t>
            </a:r>
            <a:r>
              <a:rPr lang="en-US" sz="1800" cap="none" dirty="0"/>
              <a:t> – var , let </a:t>
            </a:r>
            <a:r>
              <a:rPr lang="en-US" sz="1800" cap="none" dirty="0" err="1"/>
              <a:t>si</a:t>
            </a:r>
            <a:r>
              <a:rPr lang="en-US" sz="1800" cap="none" dirty="0"/>
              <a:t> const .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Var </a:t>
            </a:r>
            <a:r>
              <a:rPr lang="en-US" sz="1800" cap="none" dirty="0"/>
              <a:t>- a </a:t>
            </a:r>
            <a:r>
              <a:rPr lang="en-US" sz="1800" cap="none" dirty="0" err="1"/>
              <a:t>fost</a:t>
            </a:r>
            <a:r>
              <a:rPr lang="en-US" sz="1800" cap="none" dirty="0"/>
              <a:t> </a:t>
            </a:r>
            <a:r>
              <a:rPr lang="en-US" sz="1800" cap="none" dirty="0" err="1"/>
              <a:t>pentru</a:t>
            </a:r>
            <a:r>
              <a:rPr lang="en-US" sz="1800" cap="none" dirty="0"/>
              <a:t> o </a:t>
            </a:r>
            <a:r>
              <a:rPr lang="en-US" sz="1800" cap="none" dirty="0" err="1"/>
              <a:t>perioada</a:t>
            </a:r>
            <a:r>
              <a:rPr lang="en-US" sz="1800" cap="none" dirty="0"/>
              <a:t> </a:t>
            </a:r>
            <a:r>
              <a:rPr lang="en-US" sz="1800" cap="none" dirty="0" err="1"/>
              <a:t>lunga</a:t>
            </a:r>
            <a:r>
              <a:rPr lang="en-US" sz="1800" cap="none" dirty="0"/>
              <a:t> de </a:t>
            </a:r>
            <a:r>
              <a:rPr lang="en-US" sz="1800" cap="none" dirty="0" err="1"/>
              <a:t>timp</a:t>
            </a:r>
            <a:r>
              <a:rPr lang="en-US" sz="1800" cap="none" dirty="0"/>
              <a:t> </a:t>
            </a:r>
            <a:r>
              <a:rPr lang="en-US" sz="1800" cap="none" dirty="0" err="1"/>
              <a:t>singurul</a:t>
            </a:r>
            <a:r>
              <a:rPr lang="en-US" sz="1800" cap="none" dirty="0"/>
              <a:t> mod de a </a:t>
            </a:r>
            <a:r>
              <a:rPr lang="en-US" sz="1800" cap="none" dirty="0" err="1"/>
              <a:t>declara</a:t>
            </a:r>
            <a:r>
              <a:rPr lang="en-US" sz="1800" cap="none" dirty="0"/>
              <a:t> </a:t>
            </a:r>
            <a:r>
              <a:rPr lang="en-US" sz="1800" cap="none" dirty="0" err="1"/>
              <a:t>variabile</a:t>
            </a:r>
            <a:r>
              <a:rPr lang="en-US" sz="1800" cap="none" dirty="0"/>
              <a:t> in JavaScript </a:t>
            </a:r>
            <a:r>
              <a:rPr lang="en-US" sz="1800" cap="none" dirty="0" err="1"/>
              <a:t>dar</a:t>
            </a:r>
            <a:r>
              <a:rPr lang="en-US" sz="1800" cap="none" dirty="0"/>
              <a:t> in present </a:t>
            </a:r>
            <a:r>
              <a:rPr lang="en-US" sz="1800" cap="none" dirty="0" err="1"/>
              <a:t>este</a:t>
            </a:r>
            <a:r>
              <a:rPr lang="en-US" sz="1800" cap="none" dirty="0"/>
              <a:t> </a:t>
            </a:r>
            <a:r>
              <a:rPr lang="en-US" sz="1800" cap="none" dirty="0" err="1"/>
              <a:t>mai</a:t>
            </a:r>
            <a:r>
              <a:rPr lang="en-US" sz="1800" cap="none" dirty="0"/>
              <a:t> </a:t>
            </a:r>
            <a:r>
              <a:rPr lang="en-US" sz="1800" cap="none" dirty="0" err="1"/>
              <a:t>putin</a:t>
            </a:r>
            <a:r>
              <a:rPr lang="en-US" sz="1800" cap="none" dirty="0"/>
              <a:t> </a:t>
            </a:r>
            <a:r>
              <a:rPr lang="en-US" sz="1800" cap="none" dirty="0" err="1"/>
              <a:t>folosit</a:t>
            </a:r>
            <a:r>
              <a:rPr lang="en-US" sz="1800" cap="none" dirty="0"/>
              <a:t>. </a:t>
            </a:r>
            <a:r>
              <a:rPr lang="en-US" sz="1800" cap="none" dirty="0" err="1"/>
              <a:t>Variabilele</a:t>
            </a:r>
            <a:r>
              <a:rPr lang="en-US" sz="1800" cap="none" dirty="0"/>
              <a:t> </a:t>
            </a:r>
            <a:r>
              <a:rPr lang="en-US" sz="1800" cap="none" dirty="0" err="1"/>
              <a:t>declarate</a:t>
            </a:r>
            <a:r>
              <a:rPr lang="en-US" sz="1800" cap="none" dirty="0"/>
              <a:t> var : sunt </a:t>
            </a:r>
            <a:r>
              <a:rPr lang="en-US" sz="1800" cap="none" dirty="0" err="1"/>
              <a:t>accesibile</a:t>
            </a:r>
            <a:r>
              <a:rPr lang="en-US" sz="1800" cap="none" dirty="0"/>
              <a:t> global </a:t>
            </a:r>
            <a:r>
              <a:rPr lang="en-US" sz="1800" cap="none" dirty="0" err="1"/>
              <a:t>sau</a:t>
            </a:r>
            <a:r>
              <a:rPr lang="en-US" sz="1800" cap="none" dirty="0"/>
              <a:t> local in </a:t>
            </a:r>
            <a:r>
              <a:rPr lang="en-US" sz="1800" cap="none" dirty="0" err="1"/>
              <a:t>cadrul</a:t>
            </a:r>
            <a:r>
              <a:rPr lang="en-US" sz="1800" cap="none" dirty="0"/>
              <a:t> </a:t>
            </a:r>
            <a:r>
              <a:rPr lang="en-US" sz="1800" cap="none" dirty="0" err="1"/>
              <a:t>functiilor</a:t>
            </a:r>
            <a:r>
              <a:rPr lang="en-US" sz="1800" cap="none" dirty="0"/>
              <a:t> , pot fi re </a:t>
            </a:r>
            <a:r>
              <a:rPr lang="en-US" sz="1800" cap="none" dirty="0" err="1"/>
              <a:t>declarate</a:t>
            </a:r>
            <a:r>
              <a:rPr lang="en-US" sz="1800" cap="none" dirty="0"/>
              <a:t> </a:t>
            </a:r>
            <a:r>
              <a:rPr lang="en-US" sz="1800" cap="none" dirty="0" err="1"/>
              <a:t>si</a:t>
            </a:r>
            <a:r>
              <a:rPr lang="en-US" sz="1800" cap="none" dirty="0"/>
              <a:t> le pot fi </a:t>
            </a:r>
            <a:r>
              <a:rPr lang="en-US" sz="1800" cap="none" dirty="0" err="1"/>
              <a:t>atribuite</a:t>
            </a:r>
            <a:r>
              <a:rPr lang="en-US" sz="1800" cap="none" dirty="0"/>
              <a:t> </a:t>
            </a:r>
            <a:r>
              <a:rPr lang="en-US" sz="1800" cap="none" dirty="0" err="1"/>
              <a:t>valori</a:t>
            </a:r>
            <a:r>
              <a:rPr lang="en-US" sz="1800" cap="none" dirty="0"/>
              <a:t>.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Let</a:t>
            </a:r>
            <a:r>
              <a:rPr lang="en-US" sz="1800" cap="none" dirty="0"/>
              <a:t> – a </a:t>
            </a:r>
            <a:r>
              <a:rPr lang="en-US" sz="1800" cap="none" dirty="0" err="1"/>
              <a:t>fost</a:t>
            </a:r>
            <a:r>
              <a:rPr lang="en-US" sz="1800" cap="none" dirty="0"/>
              <a:t> </a:t>
            </a:r>
            <a:r>
              <a:rPr lang="en-US" sz="1800" cap="none" dirty="0" err="1"/>
              <a:t>introdus</a:t>
            </a:r>
            <a:r>
              <a:rPr lang="en-US" sz="1800" cap="none" dirty="0"/>
              <a:t> </a:t>
            </a:r>
            <a:r>
              <a:rPr lang="en-US" sz="1800" cap="none" dirty="0" err="1"/>
              <a:t>incepand</a:t>
            </a:r>
            <a:r>
              <a:rPr lang="en-US" sz="1800" cap="none" dirty="0"/>
              <a:t> cu 2015, se </a:t>
            </a:r>
            <a:r>
              <a:rPr lang="en-US" sz="1800" cap="none" dirty="0" err="1"/>
              <a:t>foloseste</a:t>
            </a:r>
            <a:r>
              <a:rPr lang="en-US" sz="1800" cap="none" dirty="0"/>
              <a:t> </a:t>
            </a:r>
            <a:r>
              <a:rPr lang="en-US" sz="1800" cap="none" dirty="0" err="1"/>
              <a:t>pentru</a:t>
            </a:r>
            <a:r>
              <a:rPr lang="en-US" sz="1800" cap="none" dirty="0"/>
              <a:t> a define o </a:t>
            </a:r>
            <a:r>
              <a:rPr lang="en-US" sz="1800" cap="none" dirty="0" err="1"/>
              <a:t>variabila</a:t>
            </a:r>
            <a:r>
              <a:rPr lang="en-US" sz="1800" cap="none" dirty="0"/>
              <a:t>. </a:t>
            </a:r>
          </a:p>
          <a:p>
            <a:pPr marL="0" indent="0">
              <a:buNone/>
            </a:pPr>
            <a:r>
              <a:rPr lang="en-US" sz="1800" cap="none" dirty="0" err="1"/>
              <a:t>Variabilele</a:t>
            </a:r>
            <a:r>
              <a:rPr lang="en-US" sz="1800" cap="none" dirty="0"/>
              <a:t> </a:t>
            </a:r>
            <a:r>
              <a:rPr lang="en-US" sz="1800" cap="none" dirty="0" err="1"/>
              <a:t>declarate</a:t>
            </a:r>
            <a:r>
              <a:rPr lang="en-US" sz="1800" cap="none" dirty="0"/>
              <a:t> let : sunt </a:t>
            </a:r>
            <a:r>
              <a:rPr lang="en-US" sz="1800" cap="none" dirty="0" err="1"/>
              <a:t>accesibile</a:t>
            </a:r>
            <a:r>
              <a:rPr lang="en-US" sz="1800" cap="none" dirty="0"/>
              <a:t> in </a:t>
            </a:r>
            <a:r>
              <a:rPr lang="en-US" sz="1800" cap="none" dirty="0" err="1"/>
              <a:t>cadrul</a:t>
            </a:r>
            <a:r>
              <a:rPr lang="en-US" sz="1800" cap="none" dirty="0"/>
              <a:t> </a:t>
            </a:r>
            <a:r>
              <a:rPr lang="en-US" sz="1800" cap="none" dirty="0" err="1"/>
              <a:t>blocului</a:t>
            </a:r>
            <a:r>
              <a:rPr lang="en-US" sz="1800" cap="none" dirty="0"/>
              <a:t> in au </a:t>
            </a:r>
            <a:r>
              <a:rPr lang="en-US" sz="1800" cap="none" dirty="0" err="1"/>
              <a:t>fost</a:t>
            </a:r>
            <a:r>
              <a:rPr lang="en-US" sz="1800" cap="none" dirty="0"/>
              <a:t> </a:t>
            </a:r>
            <a:r>
              <a:rPr lang="en-US" sz="1800" cap="none" dirty="0" err="1"/>
              <a:t>declarate</a:t>
            </a:r>
            <a:r>
              <a:rPr lang="en-US" sz="1800" cap="none" dirty="0"/>
              <a:t> , nu pot fi re </a:t>
            </a:r>
            <a:r>
              <a:rPr lang="en-US" sz="1800" cap="none" dirty="0" err="1"/>
              <a:t>declarate</a:t>
            </a:r>
            <a:r>
              <a:rPr lang="en-US" sz="1800" cap="none" dirty="0"/>
              <a:t> in </a:t>
            </a:r>
            <a:r>
              <a:rPr lang="en-US" sz="1800" cap="none" dirty="0" err="1"/>
              <a:t>acelasi</a:t>
            </a:r>
            <a:r>
              <a:rPr lang="en-US" sz="1800" cap="none" dirty="0"/>
              <a:t> bloc , le pot fi </a:t>
            </a:r>
            <a:r>
              <a:rPr lang="en-US" sz="1800" cap="none" dirty="0" err="1"/>
              <a:t>atrbuite</a:t>
            </a:r>
            <a:r>
              <a:rPr lang="en-US" sz="1800" cap="none" dirty="0"/>
              <a:t> </a:t>
            </a:r>
            <a:r>
              <a:rPr lang="en-US" sz="1800" cap="none" dirty="0" err="1"/>
              <a:t>valori</a:t>
            </a:r>
            <a:r>
              <a:rPr lang="en-US" sz="1800" cap="none" dirty="0"/>
              <a:t>.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Const</a:t>
            </a:r>
            <a:r>
              <a:rPr lang="en-US" sz="1800" cap="none" dirty="0"/>
              <a:t> se </a:t>
            </a:r>
            <a:r>
              <a:rPr lang="en-US" sz="1800" cap="none" dirty="0" err="1"/>
              <a:t>foloseste</a:t>
            </a:r>
            <a:r>
              <a:rPr lang="en-US" sz="1800" cap="none" dirty="0"/>
              <a:t> </a:t>
            </a:r>
            <a:r>
              <a:rPr lang="en-US" sz="1800" cap="none" dirty="0" err="1"/>
              <a:t>pentru</a:t>
            </a:r>
            <a:r>
              <a:rPr lang="en-US" sz="1800" cap="none" dirty="0"/>
              <a:t> a define o </a:t>
            </a:r>
            <a:r>
              <a:rPr lang="en-US" sz="1800" cap="none" dirty="0" err="1"/>
              <a:t>constanta</a:t>
            </a:r>
            <a:r>
              <a:rPr lang="en-US" sz="1800" cap="none" dirty="0"/>
              <a:t>. </a:t>
            </a:r>
          </a:p>
          <a:p>
            <a:pPr marL="0" indent="0">
              <a:buNone/>
            </a:pPr>
            <a:r>
              <a:rPr lang="en-US" sz="1800" cap="none" dirty="0" err="1"/>
              <a:t>Constantele</a:t>
            </a:r>
            <a:r>
              <a:rPr lang="en-US" sz="1800" cap="none" dirty="0"/>
              <a:t> </a:t>
            </a:r>
            <a:r>
              <a:rPr lang="en-US" sz="1800" cap="none" dirty="0" err="1"/>
              <a:t>declarate</a:t>
            </a:r>
            <a:r>
              <a:rPr lang="en-US" sz="1800" cap="none" dirty="0"/>
              <a:t> const: </a:t>
            </a:r>
            <a:r>
              <a:rPr lang="en-US" sz="1800" cap="none" dirty="0" err="1"/>
              <a:t>este</a:t>
            </a:r>
            <a:r>
              <a:rPr lang="en-US" sz="1800" cap="none" dirty="0"/>
              <a:t> </a:t>
            </a:r>
            <a:r>
              <a:rPr lang="en-US" sz="1800" cap="none" dirty="0" err="1"/>
              <a:t>necesara</a:t>
            </a:r>
            <a:r>
              <a:rPr lang="en-US" sz="1800" cap="none" dirty="0"/>
              <a:t> </a:t>
            </a:r>
            <a:r>
              <a:rPr lang="en-US" sz="1800" cap="none" dirty="0" err="1"/>
              <a:t>atrbuirea</a:t>
            </a:r>
            <a:r>
              <a:rPr lang="en-US" sz="1800" cap="none" dirty="0"/>
              <a:t> </a:t>
            </a:r>
            <a:r>
              <a:rPr lang="en-US" sz="1800" cap="none" dirty="0" err="1"/>
              <a:t>unei</a:t>
            </a:r>
            <a:r>
              <a:rPr lang="en-US" sz="1800" cap="none" dirty="0"/>
              <a:t> </a:t>
            </a:r>
            <a:r>
              <a:rPr lang="en-US" sz="1800" cap="none" dirty="0" err="1"/>
              <a:t>valori</a:t>
            </a:r>
            <a:r>
              <a:rPr lang="en-US" sz="1800" cap="none" dirty="0"/>
              <a:t> in </a:t>
            </a:r>
            <a:r>
              <a:rPr lang="en-US" sz="1800" cap="none" dirty="0" err="1"/>
              <a:t>momentul</a:t>
            </a:r>
            <a:r>
              <a:rPr lang="en-US" sz="1800" cap="none" dirty="0"/>
              <a:t> </a:t>
            </a:r>
            <a:r>
              <a:rPr lang="en-US" sz="1800" cap="none" dirty="0" err="1"/>
              <a:t>declarari</a:t>
            </a:r>
            <a:r>
              <a:rPr lang="en-US" sz="1800" cap="none" dirty="0"/>
              <a:t> lor, sunt </a:t>
            </a:r>
            <a:r>
              <a:rPr lang="en-US" sz="1800" cap="none" dirty="0" err="1"/>
              <a:t>accesibile</a:t>
            </a:r>
            <a:r>
              <a:rPr lang="en-US" sz="1800" cap="none" dirty="0"/>
              <a:t> in </a:t>
            </a:r>
            <a:r>
              <a:rPr lang="en-US" sz="1800" cap="none" dirty="0" err="1"/>
              <a:t>cadrului</a:t>
            </a:r>
            <a:r>
              <a:rPr lang="en-US" sz="1800" cap="none" dirty="0"/>
              <a:t> </a:t>
            </a:r>
            <a:r>
              <a:rPr lang="en-US" sz="1800" cap="none" dirty="0" err="1"/>
              <a:t>bloului</a:t>
            </a:r>
            <a:r>
              <a:rPr lang="en-US" sz="1800" cap="none" dirty="0"/>
              <a:t> in care au </a:t>
            </a:r>
            <a:r>
              <a:rPr lang="en-US" sz="1800" cap="none" dirty="0" err="1"/>
              <a:t>fost</a:t>
            </a:r>
            <a:r>
              <a:rPr lang="en-US" sz="1800" cap="none" dirty="0"/>
              <a:t> </a:t>
            </a:r>
            <a:r>
              <a:rPr lang="en-US" sz="1800" cap="none" dirty="0" err="1"/>
              <a:t>declarate</a:t>
            </a:r>
            <a:r>
              <a:rPr lang="en-US" sz="1800" cap="none" dirty="0"/>
              <a:t>, nu pot fi re </a:t>
            </a:r>
            <a:r>
              <a:rPr lang="en-US" sz="1800" cap="none" dirty="0" err="1"/>
              <a:t>declarate</a:t>
            </a:r>
            <a:r>
              <a:rPr lang="en-US" sz="1800" cap="none" dirty="0"/>
              <a:t> in </a:t>
            </a:r>
            <a:r>
              <a:rPr lang="en-US" sz="1800" cap="none" dirty="0" err="1"/>
              <a:t>acelasi</a:t>
            </a:r>
            <a:r>
              <a:rPr lang="en-US" sz="1800" cap="none" dirty="0"/>
              <a:t> bloc, nu le pot fi re </a:t>
            </a:r>
            <a:r>
              <a:rPr lang="en-US" sz="1800" cap="none" dirty="0" err="1"/>
              <a:t>atribuite</a:t>
            </a:r>
            <a:r>
              <a:rPr lang="en-US" sz="1800" cap="none" dirty="0"/>
              <a:t> </a:t>
            </a:r>
            <a:r>
              <a:rPr lang="en-US" sz="1800" cap="none" dirty="0" err="1"/>
              <a:t>valori</a:t>
            </a:r>
            <a:r>
              <a:rPr lang="en-US" sz="1800" cap="none" dirty="0"/>
              <a:t>.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575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A666-4040-ABF3-043F-F2F15162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178906"/>
            <a:ext cx="5158409" cy="5665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en-US" dirty="0" err="1"/>
              <a:t>tipuri</a:t>
            </a:r>
            <a:r>
              <a:rPr lang="en-US" dirty="0"/>
              <a:t> de date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AB53-4FF3-E84A-64B2-EF3000D828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04" y="1162878"/>
            <a:ext cx="5383696" cy="5317435"/>
          </a:xfrm>
        </p:spPr>
        <p:txBody>
          <a:bodyPr>
            <a:normAutofit/>
          </a:bodyPr>
          <a:lstStyle/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numere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indifferent ca sunt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intregi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cu virgula.</a:t>
            </a:r>
          </a:p>
          <a:p>
            <a:r>
              <a:rPr lang="en-US" sz="1600" cap="none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numere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mari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siruri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caractere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valori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true/false.</a:t>
            </a:r>
          </a:p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indica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absenta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valori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 Null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reprezinta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absenta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intentionata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valori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undefined ne indica ca o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variabila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declarata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fara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Function, Array, Date,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structura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6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nou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in ES2015) –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imutabil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unic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E51-E43C-6B7B-6E38-BC8A3C4F08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199" y="178906"/>
            <a:ext cx="5532783" cy="6301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/>
              <a:t>     CONDITIONALUL “IF ELSE”</a:t>
            </a:r>
          </a:p>
          <a:p>
            <a:pPr marL="0" indent="0">
              <a:buNone/>
            </a:pPr>
            <a:endParaRPr lang="en-US" sz="2800" cap="none" dirty="0"/>
          </a:p>
          <a:p>
            <a:pPr marL="0" indent="0">
              <a:buNone/>
            </a:pPr>
            <a:r>
              <a:rPr lang="en-US" sz="1600" cap="none" dirty="0"/>
              <a:t>º </a:t>
            </a:r>
            <a:r>
              <a:rPr lang="en-US" sz="1600" b="1" u="sng" cap="none" dirty="0" err="1">
                <a:solidFill>
                  <a:schemeClr val="accent1"/>
                </a:solidFill>
              </a:rPr>
              <a:t>Conditionalul</a:t>
            </a:r>
            <a:r>
              <a:rPr lang="en-US" sz="1600" b="1" u="sng" cap="none" dirty="0">
                <a:solidFill>
                  <a:schemeClr val="accent1"/>
                </a:solidFill>
              </a:rPr>
              <a:t> “ if...else “  </a:t>
            </a:r>
            <a:r>
              <a:rPr lang="en-US" sz="1600" cap="none" dirty="0" err="1"/>
              <a:t>este</a:t>
            </a:r>
            <a:r>
              <a:rPr lang="en-US" sz="1600" cap="none" dirty="0"/>
              <a:t> o </a:t>
            </a:r>
            <a:r>
              <a:rPr lang="en-US" sz="1600" cap="none" dirty="0" err="1"/>
              <a:t>structura</a:t>
            </a:r>
            <a:r>
              <a:rPr lang="en-US" sz="1600" cap="none" dirty="0"/>
              <a:t> de control in JavaScript care </a:t>
            </a:r>
            <a:r>
              <a:rPr lang="en-US" sz="1600" cap="none" dirty="0" err="1"/>
              <a:t>permite</a:t>
            </a:r>
            <a:r>
              <a:rPr lang="en-US" sz="1600" cap="none" dirty="0"/>
              <a:t> </a:t>
            </a:r>
            <a:r>
              <a:rPr lang="en-US" sz="1600" cap="none" dirty="0" err="1"/>
              <a:t>executarea</a:t>
            </a:r>
            <a:r>
              <a:rPr lang="en-US" sz="1600" cap="none" dirty="0"/>
              <a:t> </a:t>
            </a:r>
            <a:r>
              <a:rPr lang="en-US" sz="1600" cap="none" dirty="0" err="1"/>
              <a:t>anumitor</a:t>
            </a:r>
            <a:r>
              <a:rPr lang="en-US" sz="1600" cap="none" dirty="0"/>
              <a:t> </a:t>
            </a:r>
            <a:r>
              <a:rPr lang="en-US" sz="1600" cap="none" dirty="0" err="1"/>
              <a:t>blocuri</a:t>
            </a:r>
            <a:r>
              <a:rPr lang="en-US" sz="1600" cap="none" dirty="0"/>
              <a:t> de cod in </a:t>
            </a:r>
            <a:r>
              <a:rPr lang="en-US" sz="1600" cap="none" dirty="0" err="1"/>
              <a:t>functie</a:t>
            </a:r>
            <a:r>
              <a:rPr lang="en-US" sz="1600" cap="none" dirty="0"/>
              <a:t> de </a:t>
            </a:r>
            <a:r>
              <a:rPr lang="en-US" sz="1600" cap="none" dirty="0" err="1"/>
              <a:t>conditiile</a:t>
            </a:r>
            <a:r>
              <a:rPr lang="en-US" sz="1600" cap="none" dirty="0"/>
              <a:t> </a:t>
            </a:r>
            <a:r>
              <a:rPr lang="en-US" sz="1600" cap="none" dirty="0" err="1"/>
              <a:t>specificate</a:t>
            </a:r>
            <a:r>
              <a:rPr lang="en-US" sz="1600" cap="none" dirty="0"/>
              <a:t>.</a:t>
            </a:r>
          </a:p>
          <a:p>
            <a:pPr marL="0" indent="0">
              <a:buNone/>
            </a:pPr>
            <a:r>
              <a:rPr lang="en-US" sz="1600" cap="none" dirty="0"/>
              <a:t>   if (</a:t>
            </a:r>
            <a:r>
              <a:rPr lang="en-US" sz="1600" cap="none" dirty="0" err="1"/>
              <a:t>conditie</a:t>
            </a:r>
            <a:r>
              <a:rPr lang="en-US" sz="1600" cap="none" dirty="0"/>
              <a:t>) {// </a:t>
            </a:r>
            <a:r>
              <a:rPr lang="en-US" sz="1600" cap="none" dirty="0" err="1"/>
              <a:t>blocul</a:t>
            </a:r>
            <a:r>
              <a:rPr lang="en-US" sz="1600" cap="none" dirty="0"/>
              <a:t> de cod care se </a:t>
            </a:r>
            <a:r>
              <a:rPr lang="en-US" sz="1600" cap="none" dirty="0" err="1"/>
              <a:t>executa</a:t>
            </a:r>
            <a:r>
              <a:rPr lang="en-US" sz="1600" cap="none" dirty="0"/>
              <a:t> </a:t>
            </a:r>
            <a:r>
              <a:rPr lang="en-US" sz="1600" cap="none" dirty="0" err="1"/>
              <a:t>daca</a:t>
            </a:r>
            <a:r>
              <a:rPr lang="en-US" sz="1600" cap="none" dirty="0"/>
              <a:t> </a:t>
            </a:r>
            <a:r>
              <a:rPr lang="en-US" sz="1600" cap="none" dirty="0" err="1"/>
              <a:t>conditia</a:t>
            </a:r>
            <a:r>
              <a:rPr lang="en-US" sz="1600" cap="none" dirty="0"/>
              <a:t> </a:t>
            </a:r>
            <a:r>
              <a:rPr lang="en-US" sz="1600" cap="none" dirty="0" err="1"/>
              <a:t>este</a:t>
            </a:r>
            <a:r>
              <a:rPr lang="en-US" sz="1600" cap="none" dirty="0"/>
              <a:t> </a:t>
            </a:r>
            <a:r>
              <a:rPr lang="en-US" sz="1600" cap="none" dirty="0" err="1"/>
              <a:t>adevarata</a:t>
            </a:r>
            <a:r>
              <a:rPr lang="en-US" sz="1600" cap="none" dirty="0"/>
              <a:t> </a:t>
            </a:r>
          </a:p>
          <a:p>
            <a:pPr marL="0" indent="0">
              <a:buNone/>
            </a:pPr>
            <a:r>
              <a:rPr lang="en-US" sz="1600" cap="none" dirty="0"/>
              <a:t>	} else {// bloc de cod care se </a:t>
            </a:r>
            <a:r>
              <a:rPr lang="en-US" sz="1600" cap="none" dirty="0" err="1"/>
              <a:t>executa</a:t>
            </a:r>
            <a:r>
              <a:rPr lang="en-US" sz="1600" cap="none" dirty="0"/>
              <a:t> </a:t>
            </a:r>
            <a:r>
              <a:rPr lang="en-US" sz="1600" cap="none" dirty="0" err="1"/>
              <a:t>daca</a:t>
            </a:r>
            <a:r>
              <a:rPr lang="en-US" sz="1600" cap="none" dirty="0"/>
              <a:t> </a:t>
            </a:r>
            <a:r>
              <a:rPr lang="en-US" sz="1600" cap="none" dirty="0" err="1"/>
              <a:t>conditia</a:t>
            </a:r>
            <a:r>
              <a:rPr lang="en-US" sz="1600" cap="none" dirty="0"/>
              <a:t> </a:t>
            </a:r>
            <a:r>
              <a:rPr lang="en-US" sz="1600" cap="none" dirty="0" err="1"/>
              <a:t>este</a:t>
            </a:r>
            <a:r>
              <a:rPr lang="en-US" sz="1600" cap="none" dirty="0"/>
              <a:t> falsa</a:t>
            </a:r>
          </a:p>
          <a:p>
            <a:pPr marL="0" indent="0">
              <a:buNone/>
            </a:pPr>
            <a:r>
              <a:rPr lang="en-US" sz="1600" cap="none" dirty="0"/>
              <a:t>	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800" cap="none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43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F694-5FEF-1253-0406-1F606AF4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9576"/>
            <a:ext cx="10364451" cy="785190"/>
          </a:xfrm>
        </p:spPr>
        <p:txBody>
          <a:bodyPr/>
          <a:lstStyle/>
          <a:p>
            <a:r>
              <a:rPr lang="en-US" dirty="0" err="1"/>
              <a:t>Cicluri</a:t>
            </a:r>
            <a:r>
              <a:rPr lang="en-US" dirty="0"/>
              <a:t> repetitive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8FEF-265A-3338-6ACB-D232C5253D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6775" y="1162878"/>
            <a:ext cx="5297555" cy="5625547"/>
          </a:xfrm>
        </p:spPr>
        <p:txBody>
          <a:bodyPr>
            <a:normAutofit/>
          </a:bodyPr>
          <a:lstStyle/>
          <a:p>
            <a:pPr lvl="1"/>
            <a:r>
              <a:rPr lang="en-US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Ciclurile</a:t>
            </a:r>
            <a:r>
              <a:rPr 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repetitive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sunt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un bloc de cod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Exista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tipuri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cicluri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repetitive in JavaScript,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comune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cap="none" dirty="0">
                <a:latin typeface="Arial" panose="020B0604020202020204" pitchFamily="34" charset="0"/>
                <a:cs typeface="Arial" panose="020B0604020202020204" pitchFamily="34" charset="0"/>
              </a:rPr>
              <a:t>for, while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cap="none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/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Ciclul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:   for (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initializare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incrementare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 { //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care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cat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indeplinita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lvl="1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Ciclul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: while (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 {//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care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cat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adevarata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lvl="1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Ciclul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 {//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minim o     data , 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apoi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cat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indeplinita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en-US" sz="1400" i="1" cap="none" dirty="0"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conditie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E49C-72C6-647C-689A-03A4E0363F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199" y="1162878"/>
            <a:ext cx="5585791" cy="562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of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for (const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colectie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) { //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excutata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colectie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0" indent="0">
              <a:buNone/>
            </a:pPr>
            <a:r>
              <a:rPr 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of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parcurge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valorile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obiect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iterabil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de ex Array, String, Map. La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iteratie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urmatoarei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proprietati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atribuita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variabilei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“value”.</a:t>
            </a:r>
          </a:p>
          <a:p>
            <a:pPr marL="0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for ( const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obiect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 { //bloc de cod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proprietate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obiectului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}.</a:t>
            </a:r>
          </a:p>
          <a:p>
            <a:pPr marL="0" indent="0">
              <a:buNone/>
            </a:pPr>
            <a:r>
              <a:rPr lang="en-US" sz="14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in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parcurge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proprietatile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obiect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array .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iteratie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returneaza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accesa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corespunde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A827-9286-B9E9-5A7F-1B8DE21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3825" cy="636103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en-US" dirty="0" err="1"/>
              <a:t>functii</a:t>
            </a:r>
            <a:r>
              <a:rPr lang="en-US" dirty="0"/>
              <a:t> , </a:t>
            </a:r>
            <a:r>
              <a:rPr lang="en-US" dirty="0" err="1"/>
              <a:t>parametri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9F62-770C-71AE-49FF-B03BBD68D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24948"/>
            <a:ext cx="5106026" cy="587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Functii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Functiile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reprezinta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blocuri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 cod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reutilizabile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definite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efectua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anumite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actiuni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Functiile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sunt aspect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JavaScript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folosite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structurarea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eficientizarea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organizarea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Functiile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operatii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parametri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( date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returna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intoarce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executiei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( date de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iesire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Definirea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functiilor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simple :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function </a:t>
            </a:r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sayHello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() { console.log(‘Hello world’);</a:t>
            </a:r>
          </a:p>
          <a:p>
            <a:pPr marL="0" indent="0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A7A39-A7A2-29A7-E8EB-A4B961930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824948"/>
            <a:ext cx="5105400" cy="5874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cap="none" dirty="0"/>
              <a:t>  </a:t>
            </a:r>
            <a:r>
              <a:rPr lang="en-US" b="1" cap="none" dirty="0">
                <a:solidFill>
                  <a:srgbClr val="FF0000"/>
                </a:solidFill>
              </a:rPr>
              <a:t>PARAMETRI</a:t>
            </a:r>
          </a:p>
          <a:p>
            <a:r>
              <a:rPr lang="en-US" sz="1500" cap="none" dirty="0" err="1"/>
              <a:t>Paramatrii</a:t>
            </a:r>
            <a:r>
              <a:rPr lang="en-US" sz="1500" cap="none" dirty="0"/>
              <a:t> </a:t>
            </a:r>
            <a:r>
              <a:rPr lang="en-US" sz="1500" cap="none" dirty="0" err="1"/>
              <a:t>reprezinta</a:t>
            </a:r>
            <a:r>
              <a:rPr lang="en-US" sz="1500" cap="none" dirty="0"/>
              <a:t> </a:t>
            </a:r>
            <a:r>
              <a:rPr lang="en-US" sz="1500" cap="none" dirty="0" err="1"/>
              <a:t>datele</a:t>
            </a:r>
            <a:r>
              <a:rPr lang="en-US" sz="1500" cap="none" dirty="0"/>
              <a:t> de </a:t>
            </a:r>
            <a:r>
              <a:rPr lang="en-US" sz="1500" cap="none" dirty="0" err="1"/>
              <a:t>intrare</a:t>
            </a:r>
            <a:r>
              <a:rPr lang="en-US" sz="1500" cap="none" dirty="0"/>
              <a:t> de care are </a:t>
            </a:r>
            <a:r>
              <a:rPr lang="en-US" sz="1500" cap="none" dirty="0" err="1"/>
              <a:t>nevoie</a:t>
            </a:r>
            <a:r>
              <a:rPr lang="en-US" sz="1500" cap="none" dirty="0"/>
              <a:t> </a:t>
            </a:r>
            <a:r>
              <a:rPr lang="en-US" sz="1500" cap="none" dirty="0" err="1"/>
              <a:t>functia</a:t>
            </a:r>
            <a:r>
              <a:rPr lang="en-US" sz="1500" cap="none" dirty="0"/>
              <a:t>, </a:t>
            </a:r>
            <a:r>
              <a:rPr lang="en-US" sz="1500" cap="none" dirty="0" err="1"/>
              <a:t>pentru</a:t>
            </a:r>
            <a:r>
              <a:rPr lang="en-US" sz="1500" cap="none" dirty="0"/>
              <a:t> a fi </a:t>
            </a:r>
            <a:r>
              <a:rPr lang="en-US" sz="1500" cap="none" dirty="0" err="1"/>
              <a:t>executata</a:t>
            </a:r>
            <a:r>
              <a:rPr lang="en-US" sz="1500" cap="none" dirty="0"/>
              <a:t> correct. </a:t>
            </a:r>
            <a:r>
              <a:rPr lang="en-US" sz="1500" cap="none" dirty="0" err="1"/>
              <a:t>Valorile</a:t>
            </a:r>
            <a:r>
              <a:rPr lang="en-US" sz="1500" cap="none" dirty="0"/>
              <a:t> </a:t>
            </a:r>
            <a:r>
              <a:rPr lang="en-US" sz="1500" cap="none" dirty="0" err="1"/>
              <a:t>parametrilor</a:t>
            </a:r>
            <a:r>
              <a:rPr lang="en-US" sz="1500" cap="none" dirty="0"/>
              <a:t> nu se </a:t>
            </a:r>
            <a:r>
              <a:rPr lang="en-US" sz="1500" cap="none" dirty="0" err="1"/>
              <a:t>cunosc</a:t>
            </a:r>
            <a:r>
              <a:rPr lang="en-US" sz="1500" cap="none" dirty="0"/>
              <a:t> in </a:t>
            </a:r>
            <a:r>
              <a:rPr lang="en-US" sz="1500" cap="none" dirty="0" err="1"/>
              <a:t>momentul</a:t>
            </a:r>
            <a:r>
              <a:rPr lang="en-US" sz="1500" cap="none" dirty="0"/>
              <a:t> </a:t>
            </a:r>
            <a:r>
              <a:rPr lang="en-US" sz="1500" cap="none" dirty="0" err="1"/>
              <a:t>definirii</a:t>
            </a:r>
            <a:r>
              <a:rPr lang="en-US" sz="1500" cap="none" dirty="0"/>
              <a:t> </a:t>
            </a:r>
            <a:r>
              <a:rPr lang="en-US" sz="1500" cap="none" dirty="0" err="1"/>
              <a:t>functiei</a:t>
            </a:r>
            <a:r>
              <a:rPr lang="en-US" sz="1500" cap="none" dirty="0"/>
              <a:t>, </a:t>
            </a:r>
            <a:r>
              <a:rPr lang="en-US" sz="1500" cap="none" dirty="0" err="1"/>
              <a:t>dar</a:t>
            </a:r>
            <a:r>
              <a:rPr lang="en-US" sz="1500" cap="none" dirty="0"/>
              <a:t> </a:t>
            </a:r>
            <a:r>
              <a:rPr lang="en-US" sz="1500" cap="none" dirty="0" err="1"/>
              <a:t>vor</a:t>
            </a:r>
            <a:r>
              <a:rPr lang="en-US" sz="1500" cap="none" dirty="0"/>
              <a:t> fi </a:t>
            </a:r>
            <a:r>
              <a:rPr lang="en-US" sz="1500" cap="none" dirty="0" err="1"/>
              <a:t>transmise</a:t>
            </a:r>
            <a:r>
              <a:rPr lang="en-US" sz="1500" cap="none" dirty="0"/>
              <a:t> </a:t>
            </a:r>
            <a:r>
              <a:rPr lang="en-US" sz="1500" cap="none" dirty="0" err="1"/>
              <a:t>acesteia</a:t>
            </a:r>
            <a:r>
              <a:rPr lang="en-US" sz="1500" cap="none" dirty="0"/>
              <a:t> la </a:t>
            </a:r>
            <a:r>
              <a:rPr lang="en-US" sz="1500" cap="none" dirty="0" err="1"/>
              <a:t>momentul</a:t>
            </a:r>
            <a:r>
              <a:rPr lang="en-US" sz="1500" cap="none" dirty="0"/>
              <a:t> </a:t>
            </a:r>
            <a:r>
              <a:rPr lang="en-US" sz="1500" cap="none" dirty="0" err="1"/>
              <a:t>apelarii</a:t>
            </a:r>
            <a:r>
              <a:rPr lang="en-US" sz="1500" cap="none" dirty="0"/>
              <a:t> </a:t>
            </a:r>
            <a:r>
              <a:rPr lang="en-US" sz="1500" cap="none" dirty="0" err="1"/>
              <a:t>ei</a:t>
            </a:r>
            <a:r>
              <a:rPr lang="en-US" sz="1500" cap="none" dirty="0"/>
              <a:t> .</a:t>
            </a:r>
          </a:p>
          <a:p>
            <a:r>
              <a:rPr lang="en-US" sz="1500" cap="none" dirty="0"/>
              <a:t>Un </a:t>
            </a:r>
            <a:r>
              <a:rPr lang="en-US" sz="1500" cap="none" dirty="0" err="1"/>
              <a:t>paramentru</a:t>
            </a:r>
            <a:r>
              <a:rPr lang="en-US" sz="1500" cap="none" dirty="0"/>
              <a:t> tine </a:t>
            </a:r>
            <a:r>
              <a:rPr lang="en-US" sz="1500" cap="none" dirty="0" err="1"/>
              <a:t>loculul</a:t>
            </a:r>
            <a:r>
              <a:rPr lang="en-US" sz="1500" cap="none" dirty="0"/>
              <a:t> </a:t>
            </a:r>
            <a:r>
              <a:rPr lang="en-US" sz="1500" cap="none" dirty="0" err="1"/>
              <a:t>unei</a:t>
            </a:r>
            <a:r>
              <a:rPr lang="en-US" sz="1500" cap="none" dirty="0"/>
              <a:t> </a:t>
            </a:r>
            <a:r>
              <a:rPr lang="en-US" sz="1500" cap="none" dirty="0" err="1"/>
              <a:t>valori</a:t>
            </a:r>
            <a:r>
              <a:rPr lang="en-US" sz="1500" cap="none" dirty="0"/>
              <a:t> de care are </a:t>
            </a:r>
            <a:r>
              <a:rPr lang="en-US" sz="1500" cap="none" dirty="0" err="1"/>
              <a:t>nevoie</a:t>
            </a:r>
            <a:r>
              <a:rPr lang="en-US" sz="1500" cap="none" dirty="0"/>
              <a:t> </a:t>
            </a:r>
            <a:r>
              <a:rPr lang="en-US" sz="1500" cap="none" dirty="0" err="1"/>
              <a:t>functia</a:t>
            </a:r>
            <a:r>
              <a:rPr lang="en-US" sz="1500" cap="none" dirty="0"/>
              <a:t>, </a:t>
            </a:r>
            <a:r>
              <a:rPr lang="en-US" sz="1500" cap="none" dirty="0" err="1"/>
              <a:t>atunci</a:t>
            </a:r>
            <a:r>
              <a:rPr lang="en-US" sz="1500" cap="none" dirty="0"/>
              <a:t> cand </a:t>
            </a:r>
            <a:r>
              <a:rPr lang="en-US" sz="1500" cap="none" dirty="0" err="1"/>
              <a:t>este</a:t>
            </a:r>
            <a:r>
              <a:rPr lang="en-US" sz="1500" cap="none" dirty="0"/>
              <a:t> </a:t>
            </a:r>
            <a:r>
              <a:rPr lang="en-US" sz="1500" cap="none" dirty="0" err="1"/>
              <a:t>apelata</a:t>
            </a:r>
            <a:r>
              <a:rPr lang="en-US" sz="1500" cap="none" dirty="0"/>
              <a:t>. La </a:t>
            </a:r>
            <a:r>
              <a:rPr lang="en-US" sz="1500" cap="none" dirty="0" err="1"/>
              <a:t>apelul</a:t>
            </a:r>
            <a:r>
              <a:rPr lang="en-US" sz="1500" cap="none" dirty="0"/>
              <a:t> </a:t>
            </a:r>
            <a:r>
              <a:rPr lang="en-US" sz="1500" cap="none" dirty="0" err="1"/>
              <a:t>ei</a:t>
            </a:r>
            <a:r>
              <a:rPr lang="en-US" sz="1500" cap="none" dirty="0"/>
              <a:t>, </a:t>
            </a:r>
            <a:r>
              <a:rPr lang="en-US" sz="1500" cap="none" dirty="0" err="1"/>
              <a:t>valoarea</a:t>
            </a:r>
            <a:r>
              <a:rPr lang="en-US" sz="1500" cap="none" dirty="0"/>
              <a:t> </a:t>
            </a:r>
            <a:r>
              <a:rPr lang="en-US" sz="1500" cap="none" dirty="0" err="1"/>
              <a:t>parametrului</a:t>
            </a:r>
            <a:r>
              <a:rPr lang="en-US" sz="1500" cap="none" dirty="0"/>
              <a:t> </a:t>
            </a:r>
            <a:r>
              <a:rPr lang="en-US" sz="1500" cap="none" dirty="0" err="1"/>
              <a:t>este</a:t>
            </a:r>
            <a:r>
              <a:rPr lang="en-US" sz="1500" cap="none" dirty="0"/>
              <a:t> </a:t>
            </a:r>
            <a:r>
              <a:rPr lang="en-US" sz="1500" cap="none" dirty="0" err="1"/>
              <a:t>transmisa</a:t>
            </a:r>
            <a:r>
              <a:rPr lang="en-US" sz="1500" cap="none" dirty="0"/>
              <a:t> </a:t>
            </a:r>
            <a:r>
              <a:rPr lang="en-US" sz="1500" cap="none" dirty="0" err="1"/>
              <a:t>functiei</a:t>
            </a:r>
            <a:r>
              <a:rPr lang="en-US" sz="1500" cap="none" dirty="0"/>
              <a:t>, </a:t>
            </a:r>
            <a:r>
              <a:rPr lang="en-US" sz="1500" cap="none" dirty="0" err="1"/>
              <a:t>iar</a:t>
            </a:r>
            <a:r>
              <a:rPr lang="en-US" sz="1500" cap="none" dirty="0"/>
              <a:t> cu </a:t>
            </a:r>
            <a:r>
              <a:rPr lang="en-US" sz="1500" cap="none" dirty="0" err="1"/>
              <a:t>aceasta</a:t>
            </a:r>
            <a:r>
              <a:rPr lang="en-US" sz="1500" cap="none" dirty="0"/>
              <a:t> </a:t>
            </a:r>
            <a:r>
              <a:rPr lang="en-US" sz="1500" cap="none" dirty="0" err="1"/>
              <a:t>valoare</a:t>
            </a:r>
            <a:r>
              <a:rPr lang="en-US" sz="1500" cap="none" dirty="0"/>
              <a:t> se </a:t>
            </a:r>
            <a:r>
              <a:rPr lang="en-US" sz="1500" cap="none" dirty="0" err="1"/>
              <a:t>va</a:t>
            </a:r>
            <a:r>
              <a:rPr lang="en-US" sz="1500" cap="none" dirty="0"/>
              <a:t> </a:t>
            </a:r>
            <a:r>
              <a:rPr lang="en-US" sz="1500" cap="none" dirty="0" err="1"/>
              <a:t>executa</a:t>
            </a:r>
            <a:r>
              <a:rPr lang="en-US" sz="1500" cap="none" dirty="0"/>
              <a:t> </a:t>
            </a:r>
            <a:r>
              <a:rPr lang="en-US" sz="1500" cap="none" dirty="0" err="1"/>
              <a:t>corpul</a:t>
            </a:r>
            <a:r>
              <a:rPr lang="en-US" sz="1500" cap="none" dirty="0"/>
              <a:t> </a:t>
            </a:r>
            <a:r>
              <a:rPr lang="en-US" sz="1500" cap="none" dirty="0" err="1"/>
              <a:t>functiei</a:t>
            </a:r>
            <a:r>
              <a:rPr lang="en-US" sz="1500" cap="none" dirty="0"/>
              <a:t>. </a:t>
            </a:r>
          </a:p>
          <a:p>
            <a:r>
              <a:rPr lang="en-US" sz="1500" cap="none" dirty="0" err="1"/>
              <a:t>Definirea</a:t>
            </a:r>
            <a:r>
              <a:rPr lang="en-US" sz="1500" cap="none" dirty="0"/>
              <a:t> </a:t>
            </a:r>
            <a:r>
              <a:rPr lang="en-US" sz="1500" cap="none" dirty="0" err="1"/>
              <a:t>functiilor</a:t>
            </a:r>
            <a:r>
              <a:rPr lang="en-US" sz="1500" cap="none" dirty="0"/>
              <a:t> cu </a:t>
            </a:r>
            <a:r>
              <a:rPr lang="en-US" sz="1500" cap="none" dirty="0" err="1"/>
              <a:t>argumente</a:t>
            </a:r>
            <a:endParaRPr lang="en-US" sz="1500" cap="none" dirty="0"/>
          </a:p>
          <a:p>
            <a:pPr marL="0" indent="0">
              <a:buNone/>
            </a:pPr>
            <a:endParaRPr lang="en-US" sz="1500" cap="none" dirty="0"/>
          </a:p>
          <a:p>
            <a:pPr marL="914400" lvl="2" indent="0">
              <a:buNone/>
            </a:pPr>
            <a:r>
              <a:rPr lang="en-US" sz="1500" cap="none" dirty="0"/>
              <a:t> function </a:t>
            </a:r>
            <a:r>
              <a:rPr lang="en-US" sz="1500" cap="none" dirty="0" err="1"/>
              <a:t>printSum</a:t>
            </a:r>
            <a:r>
              <a:rPr lang="en-US" sz="1500" cap="none" dirty="0"/>
              <a:t>(a, b ) {</a:t>
            </a:r>
          </a:p>
          <a:p>
            <a:pPr marL="914400" lvl="2" indent="0">
              <a:buNone/>
            </a:pPr>
            <a:r>
              <a:rPr lang="en-US" sz="1500" cap="none" dirty="0"/>
              <a:t>	let sum = a + b ;</a:t>
            </a:r>
          </a:p>
          <a:p>
            <a:pPr marL="914400" lvl="2" indent="0">
              <a:buNone/>
            </a:pPr>
            <a:r>
              <a:rPr lang="en-US" sz="1500" cap="none" dirty="0"/>
              <a:t>	console.log (´${a} + $ {b} = ${sum}´)</a:t>
            </a:r>
          </a:p>
          <a:p>
            <a:pPr marL="914400" lvl="2" indent="0">
              <a:buNone/>
            </a:pPr>
            <a:r>
              <a:rPr lang="en-US" sz="1500" cap="none" dirty="0"/>
              <a:t>}</a:t>
            </a:r>
          </a:p>
          <a:p>
            <a:pPr marL="914400" lvl="2" indent="0">
              <a:buNone/>
            </a:pPr>
            <a:endParaRPr lang="en-US" sz="1500" cap="none" dirty="0"/>
          </a:p>
          <a:p>
            <a:pPr marL="914400" lvl="2" indent="0">
              <a:buNone/>
            </a:pPr>
            <a:r>
              <a:rPr lang="en-US" sz="1500" cap="none" dirty="0" err="1"/>
              <a:t>Apelarea</a:t>
            </a:r>
            <a:r>
              <a:rPr lang="en-US" sz="1500" cap="none" dirty="0"/>
              <a:t> </a:t>
            </a:r>
            <a:r>
              <a:rPr lang="en-US" sz="1500" cap="none" dirty="0" err="1"/>
              <a:t>functiilor</a:t>
            </a:r>
            <a:r>
              <a:rPr lang="en-US" sz="1500" cap="none" dirty="0"/>
              <a:t> cu </a:t>
            </a:r>
            <a:r>
              <a:rPr lang="en-US" sz="1500" cap="none" dirty="0" err="1"/>
              <a:t>argumente</a:t>
            </a:r>
            <a:r>
              <a:rPr lang="en-US" sz="1500" cap="none" dirty="0"/>
              <a:t> </a:t>
            </a:r>
            <a:r>
              <a:rPr lang="en-US" sz="1500" cap="none" dirty="0" err="1"/>
              <a:t>furnizand</a:t>
            </a:r>
            <a:r>
              <a:rPr lang="en-US" sz="1500" cap="none" dirty="0"/>
              <a:t> 3 </a:t>
            </a:r>
            <a:r>
              <a:rPr lang="en-US" sz="1500" cap="none" dirty="0" err="1"/>
              <a:t>si</a:t>
            </a:r>
            <a:r>
              <a:rPr lang="en-US" sz="1500" cap="none" dirty="0"/>
              <a:t> 5 ca </a:t>
            </a:r>
            <a:r>
              <a:rPr lang="en-US" sz="1500" cap="none" dirty="0" err="1"/>
              <a:t>parametrii</a:t>
            </a:r>
            <a:r>
              <a:rPr lang="en-US" sz="1500" cap="none" dirty="0"/>
              <a:t>.</a:t>
            </a:r>
          </a:p>
          <a:p>
            <a:pPr marL="914400" lvl="2" indent="0">
              <a:buNone/>
            </a:pPr>
            <a:endParaRPr lang="en-US" sz="1500" cap="none" dirty="0"/>
          </a:p>
          <a:p>
            <a:pPr marL="914400" lvl="2" indent="0">
              <a:buNone/>
            </a:pPr>
            <a:r>
              <a:rPr lang="en-US" sz="1500" cap="none" dirty="0"/>
              <a:t>	</a:t>
            </a:r>
            <a:r>
              <a:rPr lang="en-US" sz="1500" cap="none" dirty="0" err="1"/>
              <a:t>printSum</a:t>
            </a:r>
            <a:r>
              <a:rPr lang="en-US" sz="1500" cap="none" dirty="0"/>
              <a:t> (3, 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0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63AD-2A7B-E5B2-D345-A2801AA6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9392"/>
            <a:ext cx="10357199" cy="685800"/>
          </a:xfrm>
        </p:spPr>
        <p:txBody>
          <a:bodyPr/>
          <a:lstStyle/>
          <a:p>
            <a:r>
              <a:rPr lang="en-US" dirty="0"/>
              <a:t>Shop store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B3AC4-B059-1928-80BD-AB31FD9662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52" y="1309199"/>
            <a:ext cx="7092735" cy="448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54F42-1CD8-8757-93B1-01081DDF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202635"/>
            <a:ext cx="4105978" cy="51186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cap="none" dirty="0"/>
              <a:t>Este o </a:t>
            </a:r>
            <a:r>
              <a:rPr lang="en-US" cap="none" dirty="0" err="1"/>
              <a:t>aplicatie</a:t>
            </a:r>
            <a:r>
              <a:rPr lang="en-US" cap="none" dirty="0"/>
              <a:t> de </a:t>
            </a:r>
            <a:r>
              <a:rPr lang="en-US" cap="none" dirty="0" err="1"/>
              <a:t>comert</a:t>
            </a:r>
            <a:r>
              <a:rPr lang="en-US" cap="none" dirty="0"/>
              <a:t> ( Commerce App), </a:t>
            </a:r>
            <a:r>
              <a:rPr lang="en-US" cap="none" dirty="0" err="1"/>
              <a:t>numita</a:t>
            </a:r>
            <a:r>
              <a:rPr lang="en-US" cap="none" dirty="0"/>
              <a:t> Shop Store.</a:t>
            </a:r>
          </a:p>
          <a:p>
            <a:pPr algn="l"/>
            <a:r>
              <a:rPr lang="en-US" cap="none" dirty="0"/>
              <a:t>Link GitHub: </a:t>
            </a:r>
            <a:r>
              <a:rPr lang="en-US" b="1" cap="none" dirty="0"/>
              <a:t>https://github.com/SasEdina/Proiect-Final-.git</a:t>
            </a:r>
          </a:p>
          <a:p>
            <a:pPr algn="l"/>
            <a:r>
              <a:rPr lang="en-US" cap="none" dirty="0" err="1"/>
              <a:t>Aplicatia</a:t>
            </a:r>
            <a:r>
              <a:rPr lang="en-US" cap="none" dirty="0"/>
              <a:t> </a:t>
            </a:r>
            <a:r>
              <a:rPr lang="en-US" cap="none" dirty="0" err="1"/>
              <a:t>ar</a:t>
            </a:r>
            <a:r>
              <a:rPr lang="en-US" cap="none" dirty="0"/>
              <a:t> </a:t>
            </a:r>
            <a:r>
              <a:rPr lang="en-US" cap="none" dirty="0" err="1"/>
              <a:t>urmatoarele</a:t>
            </a:r>
            <a:r>
              <a:rPr lang="en-US" cap="none" dirty="0"/>
              <a:t> </a:t>
            </a:r>
            <a:r>
              <a:rPr lang="en-US" cap="none" dirty="0" err="1"/>
              <a:t>caracteristici</a:t>
            </a:r>
            <a:r>
              <a:rPr lang="en-US" cap="none" dirty="0"/>
              <a:t> :</a:t>
            </a:r>
          </a:p>
          <a:p>
            <a:pPr marL="342900" indent="-342900" algn="l">
              <a:buAutoNum type="arabicPeriod"/>
            </a:pPr>
            <a:r>
              <a:rPr lang="en-US" cap="none" dirty="0" err="1"/>
              <a:t>Pagina</a:t>
            </a:r>
            <a:r>
              <a:rPr lang="en-US" cap="none" dirty="0"/>
              <a:t> </a:t>
            </a:r>
            <a:r>
              <a:rPr lang="en-US" cap="none" dirty="0" err="1"/>
              <a:t>principala</a:t>
            </a:r>
            <a:r>
              <a:rPr lang="en-US" cap="none" dirty="0"/>
              <a:t> (index.html): </a:t>
            </a:r>
            <a:r>
              <a:rPr lang="en-US" cap="none" dirty="0" err="1"/>
              <a:t>Afiseaza</a:t>
            </a:r>
            <a:r>
              <a:rPr lang="en-US" cap="none" dirty="0"/>
              <a:t> un </a:t>
            </a:r>
            <a:r>
              <a:rPr lang="en-US" cap="none" dirty="0" err="1"/>
              <a:t>antet</a:t>
            </a:r>
            <a:r>
              <a:rPr lang="en-US" cap="none" dirty="0"/>
              <a:t> ( header) cu un logo </a:t>
            </a:r>
            <a:r>
              <a:rPr lang="en-US" cap="none" dirty="0" err="1"/>
              <a:t>si</a:t>
            </a:r>
            <a:r>
              <a:rPr lang="en-US" cap="none" dirty="0"/>
              <a:t> </a:t>
            </a:r>
            <a:r>
              <a:rPr lang="en-US" cap="none" dirty="0" err="1"/>
              <a:t>sectiuni</a:t>
            </a:r>
            <a:r>
              <a:rPr lang="en-US" cap="none" dirty="0"/>
              <a:t> cu </a:t>
            </a:r>
            <a:r>
              <a:rPr lang="en-US" cap="none" dirty="0" err="1"/>
              <a:t>imagini</a:t>
            </a:r>
            <a:r>
              <a:rPr lang="en-US" cap="none" dirty="0"/>
              <a:t> </a:t>
            </a:r>
            <a:r>
              <a:rPr lang="en-US" cap="none" dirty="0" err="1"/>
              <a:t>si</a:t>
            </a:r>
            <a:r>
              <a:rPr lang="en-US" cap="none" dirty="0"/>
              <a:t> </a:t>
            </a:r>
            <a:r>
              <a:rPr lang="en-US" cap="none" dirty="0" err="1"/>
              <a:t>titluri</a:t>
            </a:r>
            <a:r>
              <a:rPr lang="en-US" cap="none" dirty="0"/>
              <a:t> </a:t>
            </a:r>
            <a:r>
              <a:rPr lang="en-US" cap="none" dirty="0" err="1"/>
              <a:t>pentru</a:t>
            </a:r>
            <a:r>
              <a:rPr lang="en-US" cap="none" dirty="0"/>
              <a:t> </a:t>
            </a:r>
            <a:r>
              <a:rPr lang="en-US" cap="none" dirty="0" err="1"/>
              <a:t>diferite</a:t>
            </a:r>
            <a:r>
              <a:rPr lang="en-US" cap="none" dirty="0"/>
              <a:t> </a:t>
            </a:r>
            <a:r>
              <a:rPr lang="en-US" cap="none" dirty="0" err="1"/>
              <a:t>categorii</a:t>
            </a:r>
            <a:r>
              <a:rPr lang="en-US" cap="none" dirty="0"/>
              <a:t> de </a:t>
            </a:r>
            <a:r>
              <a:rPr lang="en-US" cap="none" dirty="0" err="1"/>
              <a:t>produse</a:t>
            </a:r>
            <a:r>
              <a:rPr lang="en-US" cap="none" dirty="0"/>
              <a:t>.</a:t>
            </a:r>
          </a:p>
          <a:p>
            <a:pPr marL="342900" indent="-342900" algn="l">
              <a:buAutoNum type="arabicPeriod"/>
            </a:pPr>
            <a:r>
              <a:rPr lang="en-US" cap="none" dirty="0" err="1"/>
              <a:t>Pagina</a:t>
            </a:r>
            <a:r>
              <a:rPr lang="en-US" cap="none" dirty="0"/>
              <a:t> de </a:t>
            </a:r>
            <a:r>
              <a:rPr lang="en-US" cap="none" dirty="0" err="1"/>
              <a:t>produse</a:t>
            </a:r>
            <a:r>
              <a:rPr lang="en-US" cap="none" dirty="0"/>
              <a:t> (products.html). </a:t>
            </a:r>
            <a:r>
              <a:rPr lang="en-US" cap="none" dirty="0" err="1"/>
              <a:t>Afiseaza</a:t>
            </a:r>
            <a:r>
              <a:rPr lang="en-US" cap="none" dirty="0"/>
              <a:t> </a:t>
            </a:r>
            <a:r>
              <a:rPr lang="en-US" cap="none" dirty="0" err="1"/>
              <a:t>produsele</a:t>
            </a:r>
            <a:r>
              <a:rPr lang="en-US" cap="none" dirty="0"/>
              <a:t> </a:t>
            </a:r>
            <a:r>
              <a:rPr lang="en-US" cap="none" dirty="0" err="1"/>
              <a:t>disponibile</a:t>
            </a:r>
            <a:r>
              <a:rPr lang="en-US" cap="none" dirty="0"/>
              <a:t> in </a:t>
            </a:r>
            <a:r>
              <a:rPr lang="en-US" cap="none" dirty="0" err="1"/>
              <a:t>functie</a:t>
            </a:r>
            <a:r>
              <a:rPr lang="en-US" cap="none" dirty="0"/>
              <a:t> de </a:t>
            </a:r>
            <a:r>
              <a:rPr lang="en-US" cap="none" dirty="0" err="1"/>
              <a:t>categorie</a:t>
            </a:r>
            <a:r>
              <a:rPr lang="en-US" cap="none" dirty="0"/>
              <a:t> .</a:t>
            </a:r>
          </a:p>
          <a:p>
            <a:pPr marL="342900" indent="-342900" algn="l">
              <a:buAutoNum type="arabicPeriod"/>
            </a:pPr>
            <a:r>
              <a:rPr lang="en-US" cap="none" dirty="0"/>
              <a:t>Un </a:t>
            </a:r>
            <a:r>
              <a:rPr lang="en-US" cap="none" dirty="0" err="1"/>
              <a:t>meniu</a:t>
            </a:r>
            <a:r>
              <a:rPr lang="en-US" cap="none" dirty="0"/>
              <a:t> de </a:t>
            </a:r>
            <a:r>
              <a:rPr lang="en-US" cap="none" dirty="0" err="1"/>
              <a:t>navigare</a:t>
            </a:r>
            <a:r>
              <a:rPr lang="en-US" cap="none" dirty="0"/>
              <a:t> </a:t>
            </a:r>
          </a:p>
          <a:p>
            <a:pPr marL="342900" indent="-342900" algn="l">
              <a:buAutoNum type="arabicPeriod"/>
            </a:pPr>
            <a:r>
              <a:rPr lang="en-US" cap="none" dirty="0"/>
              <a:t>O </a:t>
            </a:r>
            <a:r>
              <a:rPr lang="en-US" cap="none" dirty="0" err="1"/>
              <a:t>sectiune</a:t>
            </a:r>
            <a:r>
              <a:rPr lang="en-US" cap="none" dirty="0"/>
              <a:t> de newsletter in </a:t>
            </a:r>
            <a:r>
              <a:rPr lang="en-US" cap="none" dirty="0" err="1"/>
              <a:t>partea</a:t>
            </a:r>
            <a:r>
              <a:rPr lang="en-US" cap="none" dirty="0"/>
              <a:t> de </a:t>
            </a:r>
            <a:r>
              <a:rPr lang="en-US" cap="none" dirty="0" err="1"/>
              <a:t>jos</a:t>
            </a:r>
            <a:r>
              <a:rPr lang="en-US" cap="none" dirty="0"/>
              <a:t> a </a:t>
            </a:r>
            <a:r>
              <a:rPr lang="en-US" cap="none" dirty="0" err="1"/>
              <a:t>paginii</a:t>
            </a:r>
            <a:r>
              <a:rPr lang="en-US" cap="none" dirty="0"/>
              <a:t>.</a:t>
            </a:r>
          </a:p>
          <a:p>
            <a:pPr algn="l"/>
            <a:endParaRPr lang="en-US" cap="none" dirty="0"/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719185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2049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Bembo</vt:lpstr>
      <vt:lpstr>Söhne</vt:lpstr>
      <vt:lpstr>Tw Cen MT</vt:lpstr>
      <vt:lpstr>Droplet</vt:lpstr>
      <vt:lpstr>PROIECT FINAL</vt:lpstr>
      <vt:lpstr>html</vt:lpstr>
      <vt:lpstr>css</vt:lpstr>
      <vt:lpstr>Css –Tipuri de selectori</vt:lpstr>
      <vt:lpstr>Javascript – variabile </vt:lpstr>
      <vt:lpstr>Javascript – tipuri de date    </vt:lpstr>
      <vt:lpstr>Cicluri repetitive in javaScript</vt:lpstr>
      <vt:lpstr>Javascript – functii , parametri </vt:lpstr>
      <vt:lpstr>Shop store</vt:lpstr>
      <vt:lpstr>Structura aplicatiei</vt:lpstr>
      <vt:lpstr>  </vt:lpstr>
      <vt:lpstr>  </vt:lpstr>
      <vt:lpstr>  </vt:lpstr>
      <vt:lpstr>  </vt:lpstr>
      <vt:lpstr>Multumesc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Cipau Edina</dc:creator>
  <cp:lastModifiedBy>Cipau Edina</cp:lastModifiedBy>
  <cp:revision>4</cp:revision>
  <dcterms:created xsi:type="dcterms:W3CDTF">2024-03-21T17:44:29Z</dcterms:created>
  <dcterms:modified xsi:type="dcterms:W3CDTF">2024-03-31T09:18:16Z</dcterms:modified>
</cp:coreProperties>
</file>