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A05"/>
    <a:srgbClr val="FD1FC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56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85786" y="571480"/>
            <a:ext cx="3377163" cy="183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" name="Picture 3" descr="C:\MyFiles\x-io\Products\Images And Videos\Published On Website\x-OSC Top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1667" t="12118" r="32005" b="16770"/>
          <a:stretch>
            <a:fillRect/>
          </a:stretch>
        </p:blipFill>
        <p:spPr bwMode="auto">
          <a:xfrm>
            <a:off x="4500562" y="2714620"/>
            <a:ext cx="2360557" cy="3465575"/>
          </a:xfrm>
          <a:prstGeom prst="rect">
            <a:avLst/>
          </a:prstGeom>
          <a:noFill/>
        </p:spPr>
      </p:pic>
      <p:cxnSp>
        <p:nvCxnSpPr>
          <p:cNvPr id="84" name="Straight Connector 83"/>
          <p:cNvCxnSpPr/>
          <p:nvPr/>
        </p:nvCxnSpPr>
        <p:spPr>
          <a:xfrm rot="10800000">
            <a:off x="1714480" y="5786454"/>
            <a:ext cx="2928960" cy="1588"/>
          </a:xfrm>
          <a:prstGeom prst="line">
            <a:avLst/>
          </a:prstGeom>
          <a:ln w="38100" cap="rnd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-138143" y="3924305"/>
            <a:ext cx="3714774" cy="9525"/>
          </a:xfrm>
          <a:prstGeom prst="line">
            <a:avLst/>
          </a:prstGeom>
          <a:ln w="38100" cap="rnd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1928794" y="6000768"/>
            <a:ext cx="2714646" cy="1588"/>
          </a:xfrm>
          <a:prstGeom prst="line">
            <a:avLst/>
          </a:prstGeom>
          <a:ln w="38100" cap="rnd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2174448" y="2460210"/>
            <a:ext cx="785820" cy="8755"/>
          </a:xfrm>
          <a:prstGeom prst="line">
            <a:avLst/>
          </a:prstGeom>
          <a:ln w="38100" cap="rnd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 flipH="1" flipV="1">
            <a:off x="-35750" y="4036224"/>
            <a:ext cx="3929089" cy="1"/>
          </a:xfrm>
          <a:prstGeom prst="line">
            <a:avLst/>
          </a:prstGeom>
          <a:ln w="38100" cap="rnd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0800000">
            <a:off x="2571736" y="2857496"/>
            <a:ext cx="2071702" cy="1588"/>
          </a:xfrm>
          <a:prstGeom prst="line">
            <a:avLst/>
          </a:prstGeom>
          <a:ln w="38100" cap="rnd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Seb Madgwick\Desktop\P7250131.JP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400000">
            <a:off x="5850471" y="4012680"/>
            <a:ext cx="3456220" cy="688646"/>
          </a:xfrm>
          <a:prstGeom prst="rect">
            <a:avLst/>
          </a:prstGeom>
          <a:noFill/>
        </p:spPr>
      </p:pic>
      <p:cxnSp>
        <p:nvCxnSpPr>
          <p:cNvPr id="77" name="Straight Connector 76"/>
          <p:cNvCxnSpPr/>
          <p:nvPr/>
        </p:nvCxnSpPr>
        <p:spPr>
          <a:xfrm flipV="1">
            <a:off x="6687506" y="2859084"/>
            <a:ext cx="527700" cy="2228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687506" y="3030534"/>
            <a:ext cx="527700" cy="2228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687506" y="3211509"/>
            <a:ext cx="527700" cy="2228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506" y="3397247"/>
            <a:ext cx="527700" cy="2228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692268" y="3578222"/>
            <a:ext cx="527700" cy="2228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6697031" y="3763959"/>
            <a:ext cx="527700" cy="2228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6701794" y="3940172"/>
            <a:ext cx="527700" cy="2228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6701794" y="4130672"/>
            <a:ext cx="527700" cy="2228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6706556" y="4311646"/>
            <a:ext cx="527700" cy="2228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706556" y="4497384"/>
            <a:ext cx="527700" cy="2228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706556" y="4673597"/>
            <a:ext cx="527700" cy="2228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6706556" y="4864096"/>
            <a:ext cx="527700" cy="2228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6711319" y="5049834"/>
            <a:ext cx="527700" cy="2228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711319" y="5230809"/>
            <a:ext cx="527700" cy="2228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6716081" y="5416547"/>
            <a:ext cx="527700" cy="2228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6716081" y="5602284"/>
            <a:ext cx="527700" cy="2228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6725606" y="5973759"/>
            <a:ext cx="527700" cy="2228"/>
          </a:xfrm>
          <a:prstGeom prst="line">
            <a:avLst/>
          </a:prstGeom>
          <a:ln w="3810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Seb Madgwick</dc:creator>
  <cp:lastModifiedBy>Seb Madgwick</cp:lastModifiedBy>
  <cp:revision>14</cp:revision>
  <dcterms:created xsi:type="dcterms:W3CDTF">2013-07-24T22:17:44Z</dcterms:created>
  <dcterms:modified xsi:type="dcterms:W3CDTF">2013-07-25T22:00:54Z</dcterms:modified>
</cp:coreProperties>
</file>