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4268f237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4268f237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4268f237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4268f237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4268f237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4268f237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4268f237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4268f237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4268f237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4268f237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4268f237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4268f237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Generelt om programmering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Introduktion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Variabler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3927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a"/>
              <a:t>Numeriske: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a"/>
              <a:t>int → Integer uden decimaler.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a"/>
              <a:t>double → Decimaltal.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a"/>
              <a:t>float → Et decimaltal med mindre repræsentation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1297500" y="2571750"/>
            <a:ext cx="3927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Karaktere: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char → En enkel karakter.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String → En streng af char.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1297500" y="3446950"/>
            <a:ext cx="3927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Boolske værdier: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Simpelt forstået 0 eller 1.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 = falsk , 1 = sandt.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Operationer som: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■"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== eller !=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■"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&amp;&amp; eller ||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5225100" y="2571750"/>
            <a:ext cx="3388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Arrays indeholder samling af variabler.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Eksempel: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int[] numbers = new int[&lt;size&gt;];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5225100" y="3647050"/>
            <a:ext cx="376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(True) {}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Terminal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567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a"/>
              <a:t>En terminal ses lidt som I/0, der kan skrives til programmer og de kan skrive indhold tilbage til terminalens display.</a:t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1297500" y="2379300"/>
            <a:ext cx="587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System.In eller System.Out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1297500" y="2960788"/>
            <a:ext cx="587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Compile Java program gennem terminalen med: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javac &lt;fil&gt;.java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java </a:t>
            </a: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&lt;fil&gt;.java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1297500" y="3835650"/>
            <a:ext cx="587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Skanneren kan tage input fra brugeren i terminalen under kørsel af programmet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Metoder</a:t>
            </a:r>
            <a:r>
              <a:rPr lang="da"/>
              <a:t>/Funktioner</a:t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1297500" y="1567550"/>
            <a:ext cx="35400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a"/>
              <a:t>Udførelse af </a:t>
            </a:r>
            <a:r>
              <a:rPr lang="da"/>
              <a:t>algoritmer</a:t>
            </a:r>
            <a:r>
              <a:rPr lang="da"/>
              <a:t> op til flere gange.</a:t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1297500" y="2229250"/>
            <a:ext cx="587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Metoder er med et specifikt henblik, hvor funktioner blot er en funktion.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1297500" y="2873850"/>
            <a:ext cx="5878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Eksempel på en Java metode: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&lt;kapsulering&gt; &lt;statisk?&gt; &lt;return type&gt; &lt;navn&gt;&lt;inputs&gt;  &lt;scope&gt;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Såsom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public static void main(string[] args) {}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Loops</a:t>
            </a:r>
            <a:endParaRPr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1297500" y="1567550"/>
            <a:ext cx="4039800" cy="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Angiver gentagelse af kode.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a"/>
              <a:t>Eksempler:</a:t>
            </a: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1297500" y="2606950"/>
            <a:ext cx="29478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(int i = 0; i &lt; 5; i++) {}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Eller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(Object </a:t>
            </a: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object</a:t>
            </a: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: objects) {}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5337300" y="2571750"/>
            <a:ext cx="29478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while (isTrue) {}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Eller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 {} while (isTrue);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OOP</a:t>
            </a:r>
            <a:endParaRPr/>
          </a:p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1297500" y="1567550"/>
            <a:ext cx="35295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En klasse med attributter og metoder.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Kan ses som en mannequin med tøj.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Bruger en konstruktør til at bygge.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a"/>
              <a:t>Eksempel:</a:t>
            </a:r>
            <a:endParaRPr/>
          </a:p>
        </p:txBody>
      </p:sp>
      <p:pic>
        <p:nvPicPr>
          <p:cNvPr id="177" name="Google Shape;1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025" y="1257725"/>
            <a:ext cx="3441375" cy="353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 txBox="1"/>
          <p:nvPr/>
        </p:nvSpPr>
        <p:spPr>
          <a:xfrm>
            <a:off x="1297500" y="2775950"/>
            <a:ext cx="34413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public Mannequin {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boolean isFemale;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public Mannequin(boolean isFemale) {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this.isFemale = isFemale;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1297500" y="4403675"/>
            <a:ext cx="587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Mannequin mannequin = new Mannequin(true);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Arv og interface</a:t>
            </a:r>
            <a:endParaRPr/>
          </a:p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1297500" y="1567550"/>
            <a:ext cx="3509100" cy="13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Superklasse og subklasse.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Protected kapsulering.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Polymorfi.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Interface.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Abstrakt klasse.</a:t>
            </a:r>
            <a:endParaRPr/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950" y="1389250"/>
            <a:ext cx="4032600" cy="3267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650" y="2954050"/>
            <a:ext cx="4063128" cy="19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