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424a2a43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424a2a43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424a2a43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424a2a43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424a2a43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424a2a43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424a2a43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424a2a43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Hvad er Java?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Introduktion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Små detaljer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a" sz="1700"/>
              <a:t>Udviklet af Sun, købt i 2008 af Oracle.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a" sz="1700"/>
              <a:t>Skabt i 1995.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a" sz="1700"/>
              <a:t>Kører på 6 milliarder enheder.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a" sz="1700"/>
              <a:t>Opkaldt efter kaffen Java, ikke øen, eftersom det er drevet af “beans”.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a" sz="1700"/>
              <a:t>Bruges meget til android.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a" sz="1700"/>
              <a:t>Det tredje mest brugte sprog i 2022.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a" sz="1700"/>
              <a:t>Er ikke det samme som JavaScript.</a:t>
            </a:r>
            <a:endParaRPr sz="170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Funktioner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a" sz="2000"/>
              <a:t>Bruges meget til “</a:t>
            </a:r>
            <a:r>
              <a:rPr lang="da" sz="2000"/>
              <a:t>business</a:t>
            </a:r>
            <a:r>
              <a:rPr lang="da" sz="2000"/>
              <a:t> logik”.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a" sz="2000"/>
              <a:t>Objektorienteret.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a" sz="2000"/>
              <a:t>Passer til alle platforme med JVM.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a" sz="2000"/>
              <a:t>Kapsulering.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a" sz="2000"/>
              <a:t>High-level.</a:t>
            </a:r>
            <a:endParaRPr sz="200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Perspektiv i forhold til andre sprog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3529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a" sz="1500"/>
              <a:t>Minder mest om C#.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a" sz="1500"/>
              <a:t>Business logik.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a" sz="1500"/>
              <a:t>Ydelse.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a" sz="1500"/>
              <a:t>Python lidt tekst, Java meget.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a" sz="1500"/>
              <a:t>High-Level.</a:t>
            </a:r>
            <a:endParaRPr sz="15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800" y="1257725"/>
            <a:ext cx="314661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Dårlig sider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a" sz="1700"/>
              <a:t>Ekstra trin.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a" sz="1700"/>
              <a:t>Brugen af 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a" sz="1700"/>
              <a:t>Læring.</a:t>
            </a:r>
            <a:endParaRPr sz="1700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