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5759450" cy="4319588"/>
  <p:notesSz cx="6858000" cy="9144000"/>
  <p:defaultTextStyle>
    <a:defPPr>
      <a:defRPr lang="en-US"/>
    </a:defPPr>
    <a:lvl1pPr marL="0" algn="l" defTabSz="483771" rtl="0" eaLnBrk="1" latinLnBrk="0" hangingPunct="1">
      <a:defRPr sz="953" kern="1200">
        <a:solidFill>
          <a:schemeClr val="tx1"/>
        </a:solidFill>
        <a:latin typeface="+mn-lt"/>
        <a:ea typeface="+mn-ea"/>
        <a:cs typeface="+mn-cs"/>
      </a:defRPr>
    </a:lvl1pPr>
    <a:lvl2pPr marL="241886" algn="l" defTabSz="483771" rtl="0" eaLnBrk="1" latinLnBrk="0" hangingPunct="1">
      <a:defRPr sz="953" kern="1200">
        <a:solidFill>
          <a:schemeClr val="tx1"/>
        </a:solidFill>
        <a:latin typeface="+mn-lt"/>
        <a:ea typeface="+mn-ea"/>
        <a:cs typeface="+mn-cs"/>
      </a:defRPr>
    </a:lvl2pPr>
    <a:lvl3pPr marL="483771" algn="l" defTabSz="483771" rtl="0" eaLnBrk="1" latinLnBrk="0" hangingPunct="1">
      <a:defRPr sz="953" kern="1200">
        <a:solidFill>
          <a:schemeClr val="tx1"/>
        </a:solidFill>
        <a:latin typeface="+mn-lt"/>
        <a:ea typeface="+mn-ea"/>
        <a:cs typeface="+mn-cs"/>
      </a:defRPr>
    </a:lvl3pPr>
    <a:lvl4pPr marL="725656" algn="l" defTabSz="483771" rtl="0" eaLnBrk="1" latinLnBrk="0" hangingPunct="1">
      <a:defRPr sz="953" kern="1200">
        <a:solidFill>
          <a:schemeClr val="tx1"/>
        </a:solidFill>
        <a:latin typeface="+mn-lt"/>
        <a:ea typeface="+mn-ea"/>
        <a:cs typeface="+mn-cs"/>
      </a:defRPr>
    </a:lvl4pPr>
    <a:lvl5pPr marL="967541" algn="l" defTabSz="483771" rtl="0" eaLnBrk="1" latinLnBrk="0" hangingPunct="1">
      <a:defRPr sz="953" kern="1200">
        <a:solidFill>
          <a:schemeClr val="tx1"/>
        </a:solidFill>
        <a:latin typeface="+mn-lt"/>
        <a:ea typeface="+mn-ea"/>
        <a:cs typeface="+mn-cs"/>
      </a:defRPr>
    </a:lvl5pPr>
    <a:lvl6pPr marL="1209427" algn="l" defTabSz="483771" rtl="0" eaLnBrk="1" latinLnBrk="0" hangingPunct="1">
      <a:defRPr sz="953" kern="1200">
        <a:solidFill>
          <a:schemeClr val="tx1"/>
        </a:solidFill>
        <a:latin typeface="+mn-lt"/>
        <a:ea typeface="+mn-ea"/>
        <a:cs typeface="+mn-cs"/>
      </a:defRPr>
    </a:lvl6pPr>
    <a:lvl7pPr marL="1451313" algn="l" defTabSz="483771" rtl="0" eaLnBrk="1" latinLnBrk="0" hangingPunct="1">
      <a:defRPr sz="953" kern="1200">
        <a:solidFill>
          <a:schemeClr val="tx1"/>
        </a:solidFill>
        <a:latin typeface="+mn-lt"/>
        <a:ea typeface="+mn-ea"/>
        <a:cs typeface="+mn-cs"/>
      </a:defRPr>
    </a:lvl7pPr>
    <a:lvl8pPr marL="1693198" algn="l" defTabSz="483771" rtl="0" eaLnBrk="1" latinLnBrk="0" hangingPunct="1">
      <a:defRPr sz="953" kern="1200">
        <a:solidFill>
          <a:schemeClr val="tx1"/>
        </a:solidFill>
        <a:latin typeface="+mn-lt"/>
        <a:ea typeface="+mn-ea"/>
        <a:cs typeface="+mn-cs"/>
      </a:defRPr>
    </a:lvl8pPr>
    <a:lvl9pPr marL="1935084" algn="l" defTabSz="483771" rtl="0" eaLnBrk="1" latinLnBrk="0" hangingPunct="1">
      <a:defRPr sz="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linde\Dropbox\Orbiter%20Imaging%20Instrumentation\Report%20Content\Tab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linde\Dropbox\Orbiter%20Imaging%20Instrumentation\Report%20Content\Tab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linde\Dropbox\Orbiter%20Imaging%20Instrumentation\Report%20Content\Tab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linde\Dropbox\Orbiter%20Imaging%20Instrumentation\Report%20Content\Tab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linde\Dropbox\Orbiter%20Imaging%20Instrumentation\Report%20Content\Tab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linde\Dropbox\Orbiter%20Imaging%20Instrumentation\Report%20Content\Tabl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linde\Dropbox\Orbiter%20Imaging%20Instrumentation\Report%20Content\Tabl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linde\Dropbox\Orbiter%20Imaging%20Instrumentation\Report%20Content\Tabl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linde\Dropbox\Orbiter%20Imaging%20Instrumentation\Report%20Content\Table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'Ark1'!$H$128</c:f>
              <c:strCache>
                <c:ptCount val="1"/>
                <c:pt idx="0">
                  <c:v>WAC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'Ark1'!$B$129:$B$140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100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1024</c:v>
                </c:pt>
              </c:numCache>
            </c:numRef>
          </c:cat>
          <c:val>
            <c:numRef>
              <c:f>'Ark1'!$H$129:$H$140</c:f>
              <c:numCache>
                <c:formatCode>#,#00</c:formatCode>
                <c:ptCount val="12"/>
                <c:pt idx="0">
                  <c:v>1.35168</c:v>
                </c:pt>
                <c:pt idx="1">
                  <c:v>2.70336</c:v>
                </c:pt>
                <c:pt idx="2">
                  <c:v>5.40672</c:v>
                </c:pt>
                <c:pt idx="3">
                  <c:v>10.81344</c:v>
                </c:pt>
                <c:pt idx="4">
                  <c:v>21.62688</c:v>
                </c:pt>
                <c:pt idx="5">
                  <c:v>43.25376</c:v>
                </c:pt>
                <c:pt idx="6">
                  <c:v>86.50752</c:v>
                </c:pt>
                <c:pt idx="7">
                  <c:v>135.16800000000001</c:v>
                </c:pt>
                <c:pt idx="8">
                  <c:v>173.01504</c:v>
                </c:pt>
                <c:pt idx="9">
                  <c:v>346.03008</c:v>
                </c:pt>
                <c:pt idx="10">
                  <c:v>692.06016</c:v>
                </c:pt>
                <c:pt idx="11">
                  <c:v>1384.12032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'Ark1'!$I$128</c:f>
              <c:strCache>
                <c:ptCount val="1"/>
                <c:pt idx="0">
                  <c:v>NAC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'Ark1'!$B$129:$B$140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100</c:v>
                </c:pt>
                <c:pt idx="8">
                  <c:v>128</c:v>
                </c:pt>
                <c:pt idx="9">
                  <c:v>256</c:v>
                </c:pt>
                <c:pt idx="10">
                  <c:v>512</c:v>
                </c:pt>
                <c:pt idx="11">
                  <c:v>1024</c:v>
                </c:pt>
              </c:numCache>
            </c:numRef>
          </c:cat>
          <c:val>
            <c:numRef>
              <c:f>'Ark1'!$I$129:$I$140</c:f>
              <c:numCache>
                <c:formatCode>#,#00</c:formatCode>
                <c:ptCount val="12"/>
                <c:pt idx="0">
                  <c:v>13.5168</c:v>
                </c:pt>
                <c:pt idx="1">
                  <c:v>27.0336</c:v>
                </c:pt>
                <c:pt idx="2">
                  <c:v>54.0672</c:v>
                </c:pt>
                <c:pt idx="3">
                  <c:v>108.1344</c:v>
                </c:pt>
                <c:pt idx="4">
                  <c:v>216.2688</c:v>
                </c:pt>
                <c:pt idx="5">
                  <c:v>432.5376</c:v>
                </c:pt>
                <c:pt idx="6">
                  <c:v>865.0752</c:v>
                </c:pt>
                <c:pt idx="7">
                  <c:v>1351.6799999999998</c:v>
                </c:pt>
                <c:pt idx="8">
                  <c:v>1730.1504</c:v>
                </c:pt>
                <c:pt idx="9">
                  <c:v>3460.3008</c:v>
                </c:pt>
                <c:pt idx="10">
                  <c:v>6920.6016</c:v>
                </c:pt>
                <c:pt idx="11">
                  <c:v>13841.2032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5114304"/>
        <c:axId val="315115872"/>
      </c:lineChart>
      <c:catAx>
        <c:axId val="315114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channels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115872"/>
        <c:crosses val="autoZero"/>
        <c:auto val="1"/>
        <c:lblAlgn val="ctr"/>
        <c:lblOffset val="100"/>
        <c:noMultiLvlLbl val="0"/>
      </c:catAx>
      <c:valAx>
        <c:axId val="31511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 Rate [MB/s]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11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v>Peak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'Ark1'!$E$171:$E$179</c:f>
              <c:numCache>
                <c:formatCode>0.00</c:formatCode>
                <c:ptCount val="9"/>
                <c:pt idx="0">
                  <c:v>67.651584</c:v>
                </c:pt>
                <c:pt idx="1">
                  <c:v>77.316095999999987</c:v>
                </c:pt>
                <c:pt idx="2">
                  <c:v>90.202111999999985</c:v>
                </c:pt>
                <c:pt idx="3">
                  <c:v>108.24253439999998</c:v>
                </c:pt>
                <c:pt idx="4">
                  <c:v>148.6848</c:v>
                </c:pt>
                <c:pt idx="5">
                  <c:v>18.585599999999999</c:v>
                </c:pt>
                <c:pt idx="6">
                  <c:v>37.171199999999999</c:v>
                </c:pt>
                <c:pt idx="7">
                  <c:v>7.43424</c:v>
                </c:pt>
                <c:pt idx="8">
                  <c:v>14.86848</c:v>
                </c:pt>
              </c:numCache>
            </c:numRef>
          </c:val>
          <c:smooth val="0"/>
        </c:ser>
        <c:ser>
          <c:idx val="0"/>
          <c:order val="1"/>
          <c:tx>
            <c:strRef>
              <c:f>'Ark1'!$H$128</c:f>
              <c:strCache>
                <c:ptCount val="1"/>
                <c:pt idx="0">
                  <c:v>WAC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'Ark1'!$B$145:$B$153</c:f>
              <c:numCache>
                <c:formatCode>0</c:formatCode>
                <c:ptCount val="9"/>
                <c:pt idx="0">
                  <c:v>2000</c:v>
                </c:pt>
                <c:pt idx="1">
                  <c:v>1750</c:v>
                </c:pt>
                <c:pt idx="2">
                  <c:v>1500</c:v>
                </c:pt>
                <c:pt idx="3">
                  <c:v>1250</c:v>
                </c:pt>
                <c:pt idx="4">
                  <c:v>1000</c:v>
                </c:pt>
                <c:pt idx="5">
                  <c:v>800</c:v>
                </c:pt>
                <c:pt idx="6">
                  <c:v>400</c:v>
                </c:pt>
                <c:pt idx="7">
                  <c:v>200</c:v>
                </c:pt>
                <c:pt idx="8">
                  <c:v>100</c:v>
                </c:pt>
              </c:numCache>
            </c:numRef>
          </c:cat>
          <c:val>
            <c:numRef>
              <c:f>'Ark1'!$G$145:$G$153</c:f>
              <c:numCache>
                <c:formatCode>0.00</c:formatCode>
                <c:ptCount val="9"/>
                <c:pt idx="0">
                  <c:v>6.7583999999999991E-2</c:v>
                </c:pt>
                <c:pt idx="1">
                  <c:v>7.7238857142857137E-2</c:v>
                </c:pt>
                <c:pt idx="2">
                  <c:v>9.0111999999999998E-2</c:v>
                </c:pt>
                <c:pt idx="3">
                  <c:v>0.10813439999999999</c:v>
                </c:pt>
                <c:pt idx="4">
                  <c:v>13.5168</c:v>
                </c:pt>
                <c:pt idx="5">
                  <c:v>16.896000000000001</c:v>
                </c:pt>
                <c:pt idx="6">
                  <c:v>33.792000000000002</c:v>
                </c:pt>
                <c:pt idx="7">
                  <c:v>0.67584</c:v>
                </c:pt>
                <c:pt idx="8">
                  <c:v>1.35168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'Ark1'!$I$128</c:f>
              <c:strCache>
                <c:ptCount val="1"/>
                <c:pt idx="0">
                  <c:v>NAC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'Ark1'!$B$145:$B$153</c:f>
              <c:numCache>
                <c:formatCode>0</c:formatCode>
                <c:ptCount val="9"/>
                <c:pt idx="0">
                  <c:v>2000</c:v>
                </c:pt>
                <c:pt idx="1">
                  <c:v>1750</c:v>
                </c:pt>
                <c:pt idx="2">
                  <c:v>1500</c:v>
                </c:pt>
                <c:pt idx="3">
                  <c:v>1250</c:v>
                </c:pt>
                <c:pt idx="4">
                  <c:v>1000</c:v>
                </c:pt>
                <c:pt idx="5">
                  <c:v>800</c:v>
                </c:pt>
                <c:pt idx="6">
                  <c:v>400</c:v>
                </c:pt>
                <c:pt idx="7">
                  <c:v>200</c:v>
                </c:pt>
                <c:pt idx="8">
                  <c:v>100</c:v>
                </c:pt>
              </c:numCache>
            </c:numRef>
          </c:cat>
          <c:val>
            <c:numRef>
              <c:f>'Ark1'!$G$158:$G$166</c:f>
              <c:numCache>
                <c:formatCode>0.00</c:formatCode>
                <c:ptCount val="9"/>
                <c:pt idx="0">
                  <c:v>67.584000000000003</c:v>
                </c:pt>
                <c:pt idx="1">
                  <c:v>77.238857142857128</c:v>
                </c:pt>
                <c:pt idx="2">
                  <c:v>90.111999999999981</c:v>
                </c:pt>
                <c:pt idx="3">
                  <c:v>108.13439999999999</c:v>
                </c:pt>
                <c:pt idx="4">
                  <c:v>135.16800000000001</c:v>
                </c:pt>
                <c:pt idx="5">
                  <c:v>1.6896</c:v>
                </c:pt>
                <c:pt idx="6">
                  <c:v>3.3792</c:v>
                </c:pt>
                <c:pt idx="7">
                  <c:v>6.7584</c:v>
                </c:pt>
                <c:pt idx="8">
                  <c:v>13.5168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4820760"/>
        <c:axId val="314822328"/>
      </c:lineChart>
      <c:catAx>
        <c:axId val="314820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[km]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22328"/>
        <c:crosses val="autoZero"/>
        <c:auto val="1"/>
        <c:lblAlgn val="ctr"/>
        <c:lblOffset val="100"/>
        <c:noMultiLvlLbl val="0"/>
      </c:catAx>
      <c:valAx>
        <c:axId val="314822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 Rate [MB/s]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20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'Ark1'!$H$128</c:f>
              <c:strCache>
                <c:ptCount val="1"/>
                <c:pt idx="0">
                  <c:v>WAC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'Ark1'!$B$101:$B$109</c:f>
              <c:numCache>
                <c:formatCode>0</c:formatCode>
                <c:ptCount val="9"/>
                <c:pt idx="0">
                  <c:v>2000</c:v>
                </c:pt>
                <c:pt idx="1">
                  <c:v>1750</c:v>
                </c:pt>
                <c:pt idx="2">
                  <c:v>1500</c:v>
                </c:pt>
                <c:pt idx="3">
                  <c:v>1250</c:v>
                </c:pt>
                <c:pt idx="4">
                  <c:v>1000</c:v>
                </c:pt>
                <c:pt idx="5">
                  <c:v>800</c:v>
                </c:pt>
                <c:pt idx="6">
                  <c:v>400</c:v>
                </c:pt>
                <c:pt idx="7">
                  <c:v>200</c:v>
                </c:pt>
                <c:pt idx="8">
                  <c:v>100</c:v>
                </c:pt>
              </c:numCache>
            </c:numRef>
          </c:cat>
          <c:val>
            <c:numRef>
              <c:f>'Ark1'!$F$101:$F$109</c:f>
              <c:numCache>
                <c:formatCode>0,000</c:formatCode>
                <c:ptCount val="9"/>
                <c:pt idx="0">
                  <c:v>6.7583999999999991E-2</c:v>
                </c:pt>
                <c:pt idx="1">
                  <c:v>7.7238857142857137E-2</c:v>
                </c:pt>
                <c:pt idx="2">
                  <c:v>9.0111999999999998E-2</c:v>
                </c:pt>
                <c:pt idx="3">
                  <c:v>0.10813439999999999</c:v>
                </c:pt>
                <c:pt idx="4">
                  <c:v>0.13516799999999998</c:v>
                </c:pt>
                <c:pt idx="5">
                  <c:v>0.16896</c:v>
                </c:pt>
                <c:pt idx="6">
                  <c:v>0.33792</c:v>
                </c:pt>
                <c:pt idx="7">
                  <c:v>0.67584</c:v>
                </c:pt>
                <c:pt idx="8">
                  <c:v>1.35168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'Ark1'!$I$128</c:f>
              <c:strCache>
                <c:ptCount val="1"/>
                <c:pt idx="0">
                  <c:v>NAC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'Ark1'!$B$101:$B$109</c:f>
              <c:numCache>
                <c:formatCode>0</c:formatCode>
                <c:ptCount val="9"/>
                <c:pt idx="0">
                  <c:v>2000</c:v>
                </c:pt>
                <c:pt idx="1">
                  <c:v>1750</c:v>
                </c:pt>
                <c:pt idx="2">
                  <c:v>1500</c:v>
                </c:pt>
                <c:pt idx="3">
                  <c:v>1250</c:v>
                </c:pt>
                <c:pt idx="4">
                  <c:v>1000</c:v>
                </c:pt>
                <c:pt idx="5">
                  <c:v>800</c:v>
                </c:pt>
                <c:pt idx="6">
                  <c:v>400</c:v>
                </c:pt>
                <c:pt idx="7">
                  <c:v>200</c:v>
                </c:pt>
                <c:pt idx="8">
                  <c:v>100</c:v>
                </c:pt>
              </c:numCache>
            </c:numRef>
          </c:cat>
          <c:val>
            <c:numRef>
              <c:f>'Ark1'!$F$114:$F$122</c:f>
              <c:numCache>
                <c:formatCode>0,000</c:formatCode>
                <c:ptCount val="9"/>
                <c:pt idx="0">
                  <c:v>0.67584</c:v>
                </c:pt>
                <c:pt idx="1">
                  <c:v>0.77238857142857131</c:v>
                </c:pt>
                <c:pt idx="2">
                  <c:v>0.90111999999999981</c:v>
                </c:pt>
                <c:pt idx="3">
                  <c:v>1.0813439999999996</c:v>
                </c:pt>
                <c:pt idx="4">
                  <c:v>1.35168</c:v>
                </c:pt>
                <c:pt idx="5">
                  <c:v>1.6896</c:v>
                </c:pt>
                <c:pt idx="6">
                  <c:v>3.3792</c:v>
                </c:pt>
                <c:pt idx="7">
                  <c:v>6.7584</c:v>
                </c:pt>
                <c:pt idx="8">
                  <c:v>13.5168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7184304"/>
        <c:axId val="257185088"/>
      </c:lineChart>
      <c:catAx>
        <c:axId val="257184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[km]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185088"/>
        <c:crosses val="autoZero"/>
        <c:auto val="1"/>
        <c:lblAlgn val="ctr"/>
        <c:lblOffset val="100"/>
        <c:noMultiLvlLbl val="0"/>
      </c:catAx>
      <c:valAx>
        <c:axId val="25718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 Rate [MB/s]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,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18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'Ark1'!$H$128</c:f>
              <c:strCache>
                <c:ptCount val="1"/>
                <c:pt idx="0">
                  <c:v>WAC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'Ark1'!$E$237:$E$247</c:f>
              <c:numCache>
                <c:formatCode>0.00</c:formatCode>
                <c:ptCount val="11"/>
                <c:pt idx="0">
                  <c:v>2000</c:v>
                </c:pt>
                <c:pt idx="1">
                  <c:v>1457.1377164458372</c:v>
                </c:pt>
                <c:pt idx="2">
                  <c:v>955.16997437548935</c:v>
                </c:pt>
                <c:pt idx="3">
                  <c:v>523.8617996402736</c:v>
                </c:pt>
                <c:pt idx="4">
                  <c:v>215.47740058836007</c:v>
                </c:pt>
                <c:pt idx="5">
                  <c:v>100</c:v>
                </c:pt>
                <c:pt idx="6">
                  <c:v>215.47740058835984</c:v>
                </c:pt>
                <c:pt idx="7">
                  <c:v>523.8617996402736</c:v>
                </c:pt>
                <c:pt idx="8">
                  <c:v>955.16997437548844</c:v>
                </c:pt>
                <c:pt idx="9">
                  <c:v>1457.1377164458363</c:v>
                </c:pt>
                <c:pt idx="10">
                  <c:v>1999.9999999999991</c:v>
                </c:pt>
              </c:numCache>
            </c:numRef>
          </c:cat>
          <c:val>
            <c:numRef>
              <c:f>'Ark1'!$H$204:$H$214</c:f>
              <c:numCache>
                <c:formatCode>0,000</c:formatCode>
                <c:ptCount val="11"/>
                <c:pt idx="0">
                  <c:v>6.7583999999999991E-2</c:v>
                </c:pt>
                <c:pt idx="1">
                  <c:v>9.2762680201356446E-2</c:v>
                </c:pt>
                <c:pt idx="2">
                  <c:v>0.14151198595661021</c:v>
                </c:pt>
                <c:pt idx="3">
                  <c:v>0.25802224955669106</c:v>
                </c:pt>
                <c:pt idx="4">
                  <c:v>0.62729548263959189</c:v>
                </c:pt>
                <c:pt idx="5">
                  <c:v>1.35168</c:v>
                </c:pt>
                <c:pt idx="6">
                  <c:v>0.62729548263959245</c:v>
                </c:pt>
                <c:pt idx="7">
                  <c:v>0.25802224955669106</c:v>
                </c:pt>
                <c:pt idx="8">
                  <c:v>0.14151198595661035</c:v>
                </c:pt>
                <c:pt idx="9">
                  <c:v>9.2762680201356501E-2</c:v>
                </c:pt>
                <c:pt idx="10">
                  <c:v>6.7584000000000033E-2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'Ark1'!$I$128</c:f>
              <c:strCache>
                <c:ptCount val="1"/>
                <c:pt idx="0">
                  <c:v>NAC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'Ark1'!$E$237:$E$247</c:f>
              <c:numCache>
                <c:formatCode>0.00</c:formatCode>
                <c:ptCount val="11"/>
                <c:pt idx="0">
                  <c:v>2000</c:v>
                </c:pt>
                <c:pt idx="1">
                  <c:v>1457.1377164458372</c:v>
                </c:pt>
                <c:pt idx="2">
                  <c:v>955.16997437548935</c:v>
                </c:pt>
                <c:pt idx="3">
                  <c:v>523.8617996402736</c:v>
                </c:pt>
                <c:pt idx="4">
                  <c:v>215.47740058836007</c:v>
                </c:pt>
                <c:pt idx="5">
                  <c:v>100</c:v>
                </c:pt>
                <c:pt idx="6">
                  <c:v>215.47740058835984</c:v>
                </c:pt>
                <c:pt idx="7">
                  <c:v>523.8617996402736</c:v>
                </c:pt>
                <c:pt idx="8">
                  <c:v>955.16997437548844</c:v>
                </c:pt>
                <c:pt idx="9">
                  <c:v>1457.1377164458363</c:v>
                </c:pt>
                <c:pt idx="10">
                  <c:v>1999.9999999999991</c:v>
                </c:pt>
              </c:numCache>
            </c:numRef>
          </c:cat>
          <c:val>
            <c:numRef>
              <c:f>'Ark1'!$H$237:$H$247</c:f>
              <c:numCache>
                <c:formatCode>0,000</c:formatCode>
                <c:ptCount val="11"/>
                <c:pt idx="0">
                  <c:v>0.67584</c:v>
                </c:pt>
                <c:pt idx="1">
                  <c:v>0.92762680201356451</c:v>
                </c:pt>
                <c:pt idx="2">
                  <c:v>1.4151198595661019</c:v>
                </c:pt>
                <c:pt idx="3">
                  <c:v>2.5802224955669106</c:v>
                </c:pt>
                <c:pt idx="4">
                  <c:v>6.2729548263959174</c:v>
                </c:pt>
                <c:pt idx="5">
                  <c:v>13.5168</c:v>
                </c:pt>
                <c:pt idx="6">
                  <c:v>6.2729548263959236</c:v>
                </c:pt>
                <c:pt idx="7">
                  <c:v>2.5802224955669106</c:v>
                </c:pt>
                <c:pt idx="8">
                  <c:v>1.4151198595661032</c:v>
                </c:pt>
                <c:pt idx="9">
                  <c:v>0.92762680201356496</c:v>
                </c:pt>
                <c:pt idx="10">
                  <c:v>0.67584000000000022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1424696"/>
        <c:axId val="311423128"/>
      </c:lineChart>
      <c:catAx>
        <c:axId val="311424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[km]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423128"/>
        <c:crosses val="autoZero"/>
        <c:auto val="1"/>
        <c:lblAlgn val="ctr"/>
        <c:lblOffset val="100"/>
        <c:noMultiLvlLbl val="0"/>
      </c:catAx>
      <c:valAx>
        <c:axId val="311423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 Rate [MB/s]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424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WAC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'Ark1'!$E$237:$E$247</c:f>
              <c:numCache>
                <c:formatCode>0.00</c:formatCode>
                <c:ptCount val="11"/>
                <c:pt idx="0">
                  <c:v>2000</c:v>
                </c:pt>
                <c:pt idx="1">
                  <c:v>1457.1377164458372</c:v>
                </c:pt>
                <c:pt idx="2">
                  <c:v>955.16997437548935</c:v>
                </c:pt>
                <c:pt idx="3">
                  <c:v>523.8617996402736</c:v>
                </c:pt>
                <c:pt idx="4">
                  <c:v>215.47740058836007</c:v>
                </c:pt>
                <c:pt idx="5">
                  <c:v>100</c:v>
                </c:pt>
                <c:pt idx="6">
                  <c:v>215.47740058835984</c:v>
                </c:pt>
                <c:pt idx="7">
                  <c:v>523.8617996402736</c:v>
                </c:pt>
                <c:pt idx="8">
                  <c:v>955.16997437548844</c:v>
                </c:pt>
                <c:pt idx="9">
                  <c:v>1457.1377164458363</c:v>
                </c:pt>
                <c:pt idx="10">
                  <c:v>1999.9999999999991</c:v>
                </c:pt>
              </c:numCache>
            </c:numRef>
          </c:cat>
          <c:val>
            <c:numRef>
              <c:f>'Ark1'!$J$204:$J$214</c:f>
              <c:numCache>
                <c:formatCode>0.00</c:formatCode>
                <c:ptCount val="11"/>
                <c:pt idx="0">
                  <c:v>12.899473953925408</c:v>
                </c:pt>
                <c:pt idx="1">
                  <c:v>30.604696745617375</c:v>
                </c:pt>
                <c:pt idx="2">
                  <c:v>57.614494582613588</c:v>
                </c:pt>
                <c:pt idx="3">
                  <c:v>106.8621166187431</c:v>
                </c:pt>
                <c:pt idx="4">
                  <c:v>226.59136821267779</c:v>
                </c:pt>
                <c:pt idx="5">
                  <c:v>484.58084729118593</c:v>
                </c:pt>
                <c:pt idx="6">
                  <c:v>604.31009888512074</c:v>
                </c:pt>
                <c:pt idx="7">
                  <c:v>653.55772092125028</c:v>
                </c:pt>
                <c:pt idx="8">
                  <c:v>680.56751875824648</c:v>
                </c:pt>
                <c:pt idx="9">
                  <c:v>698.27274154993847</c:v>
                </c:pt>
                <c:pt idx="10">
                  <c:v>711.17221550386387</c:v>
                </c:pt>
              </c:numCache>
            </c:numRef>
          </c:val>
          <c:smooth val="0"/>
        </c:ser>
        <c:ser>
          <c:idx val="1"/>
          <c:order val="1"/>
          <c:tx>
            <c:v>NAC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'Ark1'!$E$237:$E$247</c:f>
              <c:numCache>
                <c:formatCode>0.00</c:formatCode>
                <c:ptCount val="11"/>
                <c:pt idx="0">
                  <c:v>2000</c:v>
                </c:pt>
                <c:pt idx="1">
                  <c:v>1457.1377164458372</c:v>
                </c:pt>
                <c:pt idx="2">
                  <c:v>955.16997437548935</c:v>
                </c:pt>
                <c:pt idx="3">
                  <c:v>523.8617996402736</c:v>
                </c:pt>
                <c:pt idx="4">
                  <c:v>215.47740058836007</c:v>
                </c:pt>
                <c:pt idx="5">
                  <c:v>100</c:v>
                </c:pt>
                <c:pt idx="6">
                  <c:v>215.47740058835984</c:v>
                </c:pt>
                <c:pt idx="7">
                  <c:v>523.8617996402736</c:v>
                </c:pt>
                <c:pt idx="8">
                  <c:v>955.16997437548844</c:v>
                </c:pt>
                <c:pt idx="9">
                  <c:v>1457.1377164458363</c:v>
                </c:pt>
                <c:pt idx="10">
                  <c:v>1999.9999999999991</c:v>
                </c:pt>
              </c:numCache>
            </c:numRef>
          </c:cat>
          <c:val>
            <c:numRef>
              <c:f>'Ark1'!$J$237:$J$247</c:f>
              <c:numCache>
                <c:formatCode>0.00</c:formatCode>
                <c:ptCount val="11"/>
                <c:pt idx="0">
                  <c:v>128.99473953925408</c:v>
                </c:pt>
                <c:pt idx="1">
                  <c:v>306.04696745617377</c:v>
                </c:pt>
                <c:pt idx="2">
                  <c:v>576.14494582613588</c:v>
                </c:pt>
                <c:pt idx="3">
                  <c:v>1068.6211661874311</c:v>
                </c:pt>
                <c:pt idx="4">
                  <c:v>2265.9136821267775</c:v>
                </c:pt>
                <c:pt idx="5">
                  <c:v>4845.8084729118582</c:v>
                </c:pt>
                <c:pt idx="6">
                  <c:v>6043.1009888512062</c:v>
                </c:pt>
                <c:pt idx="7">
                  <c:v>6535.5772092125017</c:v>
                </c:pt>
                <c:pt idx="8">
                  <c:v>6805.6751875824639</c:v>
                </c:pt>
                <c:pt idx="9">
                  <c:v>6982.7274154993838</c:v>
                </c:pt>
                <c:pt idx="10">
                  <c:v>7111.7221550386375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5113128"/>
        <c:axId val="315117440"/>
      </c:lineChart>
      <c:catAx>
        <c:axId val="315113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[km]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117440"/>
        <c:crosses val="autoZero"/>
        <c:auto val="1"/>
        <c:lblAlgn val="ctr"/>
        <c:lblOffset val="100"/>
        <c:noMultiLvlLbl val="0"/>
      </c:catAx>
      <c:valAx>
        <c:axId val="31511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Accumulated Data [MB]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113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WAC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'Ark1'!$E$237:$E$247</c:f>
              <c:numCache>
                <c:formatCode>0.00</c:formatCode>
                <c:ptCount val="11"/>
                <c:pt idx="0">
                  <c:v>2000</c:v>
                </c:pt>
                <c:pt idx="1">
                  <c:v>1457.1377164458372</c:v>
                </c:pt>
                <c:pt idx="2">
                  <c:v>955.16997437548935</c:v>
                </c:pt>
                <c:pt idx="3">
                  <c:v>523.8617996402736</c:v>
                </c:pt>
                <c:pt idx="4">
                  <c:v>215.47740058836007</c:v>
                </c:pt>
                <c:pt idx="5">
                  <c:v>100</c:v>
                </c:pt>
                <c:pt idx="6">
                  <c:v>215.47740058835984</c:v>
                </c:pt>
                <c:pt idx="7">
                  <c:v>523.8617996402736</c:v>
                </c:pt>
                <c:pt idx="8">
                  <c:v>955.16997437548844</c:v>
                </c:pt>
                <c:pt idx="9">
                  <c:v>1457.1377164458363</c:v>
                </c:pt>
                <c:pt idx="10">
                  <c:v>1999.9999999999991</c:v>
                </c:pt>
              </c:numCache>
            </c:numRef>
          </c:cat>
          <c:val>
            <c:numRef>
              <c:f>'Ark1'!$I$273:$I$283</c:f>
              <c:numCache>
                <c:formatCode>#,#00</c:formatCode>
                <c:ptCount val="11"/>
                <c:pt idx="0">
                  <c:v>6.7583999999999991E-2</c:v>
                </c:pt>
                <c:pt idx="1">
                  <c:v>9.2762680201356446E-2</c:v>
                </c:pt>
                <c:pt idx="2">
                  <c:v>14.15119859566102</c:v>
                </c:pt>
                <c:pt idx="3">
                  <c:v>25.802224955669104</c:v>
                </c:pt>
                <c:pt idx="4">
                  <c:v>0.62729548263959189</c:v>
                </c:pt>
                <c:pt idx="5">
                  <c:v>1.35168</c:v>
                </c:pt>
                <c:pt idx="6">
                  <c:v>0.62729548263959245</c:v>
                </c:pt>
                <c:pt idx="7">
                  <c:v>25.802224955669104</c:v>
                </c:pt>
                <c:pt idx="8">
                  <c:v>14.151198595661034</c:v>
                </c:pt>
                <c:pt idx="9">
                  <c:v>9.2762680201356501E-2</c:v>
                </c:pt>
                <c:pt idx="10">
                  <c:v>6.7584000000000033E-2</c:v>
                </c:pt>
              </c:numCache>
            </c:numRef>
          </c:val>
          <c:smooth val="0"/>
        </c:ser>
        <c:ser>
          <c:idx val="1"/>
          <c:order val="1"/>
          <c:tx>
            <c:v>NAC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'Ark1'!$E$237:$E$247</c:f>
              <c:numCache>
                <c:formatCode>0.00</c:formatCode>
                <c:ptCount val="11"/>
                <c:pt idx="0">
                  <c:v>2000</c:v>
                </c:pt>
                <c:pt idx="1">
                  <c:v>1457.1377164458372</c:v>
                </c:pt>
                <c:pt idx="2">
                  <c:v>955.16997437548935</c:v>
                </c:pt>
                <c:pt idx="3">
                  <c:v>523.8617996402736</c:v>
                </c:pt>
                <c:pt idx="4">
                  <c:v>215.47740058836007</c:v>
                </c:pt>
                <c:pt idx="5">
                  <c:v>100</c:v>
                </c:pt>
                <c:pt idx="6">
                  <c:v>215.47740058835984</c:v>
                </c:pt>
                <c:pt idx="7">
                  <c:v>523.8617996402736</c:v>
                </c:pt>
                <c:pt idx="8">
                  <c:v>955.16997437548844</c:v>
                </c:pt>
                <c:pt idx="9">
                  <c:v>1457.1377164458363</c:v>
                </c:pt>
                <c:pt idx="10">
                  <c:v>1999.9999999999991</c:v>
                </c:pt>
              </c:numCache>
            </c:numRef>
          </c:cat>
          <c:val>
            <c:numRef>
              <c:f>'Ark1'!$I$290:$I$300</c:f>
              <c:numCache>
                <c:formatCode>#,#00</c:formatCode>
                <c:ptCount val="11"/>
                <c:pt idx="0">
                  <c:v>67.584000000000003</c:v>
                </c:pt>
                <c:pt idx="1">
                  <c:v>92.762680201356432</c:v>
                </c:pt>
                <c:pt idx="2">
                  <c:v>141.5119859566102</c:v>
                </c:pt>
                <c:pt idx="3">
                  <c:v>2.5802224955669106</c:v>
                </c:pt>
                <c:pt idx="4">
                  <c:v>6.2729548263959174</c:v>
                </c:pt>
                <c:pt idx="5">
                  <c:v>13.5168</c:v>
                </c:pt>
                <c:pt idx="6">
                  <c:v>6.2729548263959236</c:v>
                </c:pt>
                <c:pt idx="7">
                  <c:v>2.5802224955669106</c:v>
                </c:pt>
                <c:pt idx="8">
                  <c:v>141.51198595661032</c:v>
                </c:pt>
                <c:pt idx="9">
                  <c:v>92.762680201356503</c:v>
                </c:pt>
                <c:pt idx="10">
                  <c:v>67.584000000000032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9755296"/>
        <c:axId val="359756080"/>
      </c:lineChart>
      <c:catAx>
        <c:axId val="359755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[km]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756080"/>
        <c:crosses val="autoZero"/>
        <c:auto val="1"/>
        <c:lblAlgn val="ctr"/>
        <c:lblOffset val="100"/>
        <c:noMultiLvlLbl val="0"/>
      </c:catAx>
      <c:valAx>
        <c:axId val="35975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 Rate [MB/s]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75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WAC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'Ark1'!$E$237:$E$247</c:f>
              <c:numCache>
                <c:formatCode>0.00</c:formatCode>
                <c:ptCount val="11"/>
                <c:pt idx="0">
                  <c:v>2000</c:v>
                </c:pt>
                <c:pt idx="1">
                  <c:v>1457.1377164458372</c:v>
                </c:pt>
                <c:pt idx="2">
                  <c:v>955.16997437548935</c:v>
                </c:pt>
                <c:pt idx="3">
                  <c:v>523.8617996402736</c:v>
                </c:pt>
                <c:pt idx="4">
                  <c:v>215.47740058836007</c:v>
                </c:pt>
                <c:pt idx="5">
                  <c:v>100</c:v>
                </c:pt>
                <c:pt idx="6">
                  <c:v>215.47740058835984</c:v>
                </c:pt>
                <c:pt idx="7">
                  <c:v>523.8617996402736</c:v>
                </c:pt>
                <c:pt idx="8">
                  <c:v>955.16997437548844</c:v>
                </c:pt>
                <c:pt idx="9">
                  <c:v>1457.1377164458363</c:v>
                </c:pt>
                <c:pt idx="10">
                  <c:v>1999.9999999999991</c:v>
                </c:pt>
              </c:numCache>
            </c:numRef>
          </c:cat>
          <c:val>
            <c:numRef>
              <c:f>'Ark1'!$J$273:$J$283</c:f>
              <c:numCache>
                <c:formatCode>#,#00</c:formatCode>
                <c:ptCount val="11"/>
                <c:pt idx="0">
                  <c:v>12.899473953925408</c:v>
                </c:pt>
                <c:pt idx="1">
                  <c:v>30.604696745617375</c:v>
                </c:pt>
                <c:pt idx="2">
                  <c:v>2731.5844804452386</c:v>
                </c:pt>
                <c:pt idx="3">
                  <c:v>7656.3466840581896</c:v>
                </c:pt>
                <c:pt idx="4">
                  <c:v>7776.0759356521239</c:v>
                </c:pt>
                <c:pt idx="5">
                  <c:v>8034.0654147306323</c:v>
                </c:pt>
                <c:pt idx="6">
                  <c:v>8153.7946663245666</c:v>
                </c:pt>
                <c:pt idx="7">
                  <c:v>13078.556869937518</c:v>
                </c:pt>
                <c:pt idx="8">
                  <c:v>15779.53665363714</c:v>
                </c:pt>
                <c:pt idx="9">
                  <c:v>15797.241876428832</c:v>
                </c:pt>
                <c:pt idx="10">
                  <c:v>15810.141350382757</c:v>
                </c:pt>
              </c:numCache>
            </c:numRef>
          </c:val>
          <c:smooth val="0"/>
        </c:ser>
        <c:ser>
          <c:idx val="1"/>
          <c:order val="1"/>
          <c:tx>
            <c:v>NAC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'Ark1'!$E$237:$E$247</c:f>
              <c:numCache>
                <c:formatCode>0.00</c:formatCode>
                <c:ptCount val="11"/>
                <c:pt idx="0">
                  <c:v>2000</c:v>
                </c:pt>
                <c:pt idx="1">
                  <c:v>1457.1377164458372</c:v>
                </c:pt>
                <c:pt idx="2">
                  <c:v>955.16997437548935</c:v>
                </c:pt>
                <c:pt idx="3">
                  <c:v>523.8617996402736</c:v>
                </c:pt>
                <c:pt idx="4">
                  <c:v>215.47740058836007</c:v>
                </c:pt>
                <c:pt idx="5">
                  <c:v>100</c:v>
                </c:pt>
                <c:pt idx="6">
                  <c:v>215.47740058835984</c:v>
                </c:pt>
                <c:pt idx="7">
                  <c:v>523.8617996402736</c:v>
                </c:pt>
                <c:pt idx="8">
                  <c:v>955.16997437548844</c:v>
                </c:pt>
                <c:pt idx="9">
                  <c:v>1457.1377164458363</c:v>
                </c:pt>
                <c:pt idx="10">
                  <c:v>1999.9999999999991</c:v>
                </c:pt>
              </c:numCache>
            </c:numRef>
          </c:cat>
          <c:val>
            <c:numRef>
              <c:f>'Ark1'!$J$290:$J$300</c:f>
              <c:numCache>
                <c:formatCode>#,#00</c:formatCode>
                <c:ptCount val="11"/>
                <c:pt idx="0">
                  <c:v>12899.47395392541</c:v>
                </c:pt>
                <c:pt idx="1">
                  <c:v>30604.696745617373</c:v>
                </c:pt>
                <c:pt idx="2">
                  <c:v>57614.494582613588</c:v>
                </c:pt>
                <c:pt idx="3">
                  <c:v>58106.97080297488</c:v>
                </c:pt>
                <c:pt idx="4">
                  <c:v>59304.263318914229</c:v>
                </c:pt>
                <c:pt idx="5">
                  <c:v>61884.15810969931</c:v>
                </c:pt>
                <c:pt idx="6">
                  <c:v>63081.450625638659</c:v>
                </c:pt>
                <c:pt idx="7">
                  <c:v>63573.926845999951</c:v>
                </c:pt>
                <c:pt idx="8">
                  <c:v>90583.724682996166</c:v>
                </c:pt>
                <c:pt idx="9">
                  <c:v>108288.94747468813</c:v>
                </c:pt>
                <c:pt idx="10">
                  <c:v>121188.42142861354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1440312"/>
        <c:axId val="311437176"/>
      </c:lineChart>
      <c:catAx>
        <c:axId val="311440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[km]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437176"/>
        <c:crosses val="autoZero"/>
        <c:auto val="1"/>
        <c:lblAlgn val="ctr"/>
        <c:lblOffset val="100"/>
        <c:noMultiLvlLbl val="0"/>
      </c:catAx>
      <c:valAx>
        <c:axId val="311437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Accumulated Data [MB]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440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3"/>
          <c:order val="0"/>
          <c:tx>
            <c:v>WAC (Old)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'Ark1'!$I$273:$I$283</c:f>
              <c:numCache>
                <c:formatCode>#,#00</c:formatCode>
                <c:ptCount val="11"/>
                <c:pt idx="0">
                  <c:v>6.7583999999999991E-2</c:v>
                </c:pt>
                <c:pt idx="1">
                  <c:v>9.2762680201356446E-2</c:v>
                </c:pt>
                <c:pt idx="2">
                  <c:v>14.15119859566102</c:v>
                </c:pt>
                <c:pt idx="3">
                  <c:v>25.802224955669104</c:v>
                </c:pt>
                <c:pt idx="4">
                  <c:v>0.62729548263959189</c:v>
                </c:pt>
                <c:pt idx="5">
                  <c:v>1.35168</c:v>
                </c:pt>
                <c:pt idx="6">
                  <c:v>0.62729548263959245</c:v>
                </c:pt>
                <c:pt idx="7">
                  <c:v>25.802224955669104</c:v>
                </c:pt>
                <c:pt idx="8">
                  <c:v>14.151198595661034</c:v>
                </c:pt>
                <c:pt idx="9">
                  <c:v>9.2762680201356501E-2</c:v>
                </c:pt>
                <c:pt idx="10">
                  <c:v>6.7584000000000033E-2</c:v>
                </c:pt>
              </c:numCache>
            </c:numRef>
          </c:val>
          <c:smooth val="0"/>
        </c:ser>
        <c:ser>
          <c:idx val="4"/>
          <c:order val="1"/>
          <c:tx>
            <c:v>NAC (Old)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'Ark1'!$I$290:$I$300</c:f>
              <c:numCache>
                <c:formatCode>#,#00</c:formatCode>
                <c:ptCount val="11"/>
                <c:pt idx="0">
                  <c:v>67.584000000000003</c:v>
                </c:pt>
                <c:pt idx="1">
                  <c:v>92.762680201356432</c:v>
                </c:pt>
                <c:pt idx="2">
                  <c:v>141.5119859566102</c:v>
                </c:pt>
                <c:pt idx="3">
                  <c:v>2.5802224955669106</c:v>
                </c:pt>
                <c:pt idx="4">
                  <c:v>6.2729548263959174</c:v>
                </c:pt>
                <c:pt idx="5">
                  <c:v>13.5168</c:v>
                </c:pt>
                <c:pt idx="6">
                  <c:v>6.2729548263959236</c:v>
                </c:pt>
                <c:pt idx="7">
                  <c:v>2.5802224955669106</c:v>
                </c:pt>
                <c:pt idx="8">
                  <c:v>141.51198595661032</c:v>
                </c:pt>
                <c:pt idx="9">
                  <c:v>92.762680201356503</c:v>
                </c:pt>
                <c:pt idx="10">
                  <c:v>67.584000000000032</c:v>
                </c:pt>
              </c:numCache>
            </c:numRef>
          </c:val>
          <c:smooth val="0"/>
        </c:ser>
        <c:ser>
          <c:idx val="0"/>
          <c:order val="2"/>
          <c:tx>
            <c:v>WAC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'Ark1'!$E$237:$E$247</c:f>
              <c:numCache>
                <c:formatCode>0.00</c:formatCode>
                <c:ptCount val="11"/>
                <c:pt idx="0">
                  <c:v>2000</c:v>
                </c:pt>
                <c:pt idx="1">
                  <c:v>1457.1377164458372</c:v>
                </c:pt>
                <c:pt idx="2">
                  <c:v>955.16997437548935</c:v>
                </c:pt>
                <c:pt idx="3">
                  <c:v>523.8617996402736</c:v>
                </c:pt>
                <c:pt idx="4">
                  <c:v>215.47740058836007</c:v>
                </c:pt>
                <c:pt idx="5">
                  <c:v>100</c:v>
                </c:pt>
                <c:pt idx="6">
                  <c:v>215.47740058835984</c:v>
                </c:pt>
                <c:pt idx="7">
                  <c:v>523.8617996402736</c:v>
                </c:pt>
                <c:pt idx="8">
                  <c:v>955.16997437548844</c:v>
                </c:pt>
                <c:pt idx="9">
                  <c:v>1457.1377164458363</c:v>
                </c:pt>
                <c:pt idx="10">
                  <c:v>1999.9999999999991</c:v>
                </c:pt>
              </c:numCache>
            </c:numRef>
          </c:cat>
          <c:val>
            <c:numRef>
              <c:f>'Ark1'!$I$308:$I$318</c:f>
              <c:numCache>
                <c:formatCode>0.00</c:formatCode>
                <c:ptCount val="11"/>
                <c:pt idx="0">
                  <c:v>6.7583999999999991E-2</c:v>
                </c:pt>
                <c:pt idx="1">
                  <c:v>9.2762680201356446E-2</c:v>
                </c:pt>
                <c:pt idx="2">
                  <c:v>14.15119859566102</c:v>
                </c:pt>
                <c:pt idx="3">
                  <c:v>25.802224955669104</c:v>
                </c:pt>
                <c:pt idx="4">
                  <c:v>62.729548263959181</c:v>
                </c:pt>
                <c:pt idx="5">
                  <c:v>135.16800000000001</c:v>
                </c:pt>
                <c:pt idx="6">
                  <c:v>62.729548263959245</c:v>
                </c:pt>
                <c:pt idx="7">
                  <c:v>25.802224955669104</c:v>
                </c:pt>
                <c:pt idx="8">
                  <c:v>14.151198595661034</c:v>
                </c:pt>
                <c:pt idx="9">
                  <c:v>9.2762680201356501E-2</c:v>
                </c:pt>
                <c:pt idx="10">
                  <c:v>6.7584000000000033E-2</c:v>
                </c:pt>
              </c:numCache>
            </c:numRef>
          </c:val>
          <c:smooth val="0"/>
        </c:ser>
        <c:ser>
          <c:idx val="1"/>
          <c:order val="3"/>
          <c:tx>
            <c:v>NAC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'Ark1'!$E$237:$E$247</c:f>
              <c:numCache>
                <c:formatCode>0.00</c:formatCode>
                <c:ptCount val="11"/>
                <c:pt idx="0">
                  <c:v>2000</c:v>
                </c:pt>
                <c:pt idx="1">
                  <c:v>1457.1377164458372</c:v>
                </c:pt>
                <c:pt idx="2">
                  <c:v>955.16997437548935</c:v>
                </c:pt>
                <c:pt idx="3">
                  <c:v>523.8617996402736</c:v>
                </c:pt>
                <c:pt idx="4">
                  <c:v>215.47740058836007</c:v>
                </c:pt>
                <c:pt idx="5">
                  <c:v>100</c:v>
                </c:pt>
                <c:pt idx="6">
                  <c:v>215.47740058835984</c:v>
                </c:pt>
                <c:pt idx="7">
                  <c:v>523.8617996402736</c:v>
                </c:pt>
                <c:pt idx="8">
                  <c:v>955.16997437548844</c:v>
                </c:pt>
                <c:pt idx="9">
                  <c:v>1457.1377164458363</c:v>
                </c:pt>
                <c:pt idx="10">
                  <c:v>1999.9999999999991</c:v>
                </c:pt>
              </c:numCache>
            </c:numRef>
          </c:cat>
          <c:val>
            <c:numRef>
              <c:f>'Ark1'!$I$326:$I$336</c:f>
              <c:numCache>
                <c:formatCode>0.00</c:formatCode>
                <c:ptCount val="11"/>
                <c:pt idx="0">
                  <c:v>0.67584</c:v>
                </c:pt>
                <c:pt idx="1">
                  <c:v>0.92762680201356451</c:v>
                </c:pt>
                <c:pt idx="2">
                  <c:v>1.4151198595661019</c:v>
                </c:pt>
                <c:pt idx="3">
                  <c:v>2.5802224955669106</c:v>
                </c:pt>
                <c:pt idx="4">
                  <c:v>6.2729548263959174</c:v>
                </c:pt>
                <c:pt idx="5">
                  <c:v>13.5168</c:v>
                </c:pt>
                <c:pt idx="6">
                  <c:v>6.2729548263959236</c:v>
                </c:pt>
                <c:pt idx="7">
                  <c:v>2.5802224955669106</c:v>
                </c:pt>
                <c:pt idx="8">
                  <c:v>1.4151198595661032</c:v>
                </c:pt>
                <c:pt idx="9">
                  <c:v>0.92762680201356496</c:v>
                </c:pt>
                <c:pt idx="10">
                  <c:v>0.67584000000000022</c:v>
                </c:pt>
              </c:numCache>
            </c:numRef>
          </c:val>
          <c:smooth val="0"/>
        </c:ser>
        <c:ser>
          <c:idx val="2"/>
          <c:order val="4"/>
          <c:tx>
            <c:v>Peak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'Ark1'!$E$341:$E$351</c:f>
              <c:numCache>
                <c:formatCode>0.00</c:formatCode>
                <c:ptCount val="11"/>
                <c:pt idx="0">
                  <c:v>0.74342399999999997</c:v>
                </c:pt>
                <c:pt idx="1">
                  <c:v>1.0203894822149209</c:v>
                </c:pt>
                <c:pt idx="2">
                  <c:v>15.566318455227123</c:v>
                </c:pt>
                <c:pt idx="3">
                  <c:v>28.382447451236015</c:v>
                </c:pt>
                <c:pt idx="4">
                  <c:v>69.002503090355106</c:v>
                </c:pt>
                <c:pt idx="5">
                  <c:v>148.6848</c:v>
                </c:pt>
                <c:pt idx="6">
                  <c:v>69.002503090355162</c:v>
                </c:pt>
                <c:pt idx="7">
                  <c:v>28.382447451236015</c:v>
                </c:pt>
                <c:pt idx="8">
                  <c:v>15.566318455227137</c:v>
                </c:pt>
                <c:pt idx="9">
                  <c:v>1.0203894822149215</c:v>
                </c:pt>
                <c:pt idx="10">
                  <c:v>0.74342400000000031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1182528"/>
        <c:axId val="311179784"/>
      </c:lineChart>
      <c:catAx>
        <c:axId val="311182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[km]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179784"/>
        <c:crosses val="autoZero"/>
        <c:auto val="1"/>
        <c:lblAlgn val="ctr"/>
        <c:lblOffset val="100"/>
        <c:noMultiLvlLbl val="0"/>
      </c:catAx>
      <c:valAx>
        <c:axId val="311179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Data Rate [MB/s]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18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3"/>
          <c:order val="0"/>
          <c:tx>
            <c:v>WAC (Old)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'Ark1'!$J$273:$J$283</c:f>
              <c:numCache>
                <c:formatCode>#,#00</c:formatCode>
                <c:ptCount val="11"/>
                <c:pt idx="0">
                  <c:v>12.899473953925408</c:v>
                </c:pt>
                <c:pt idx="1">
                  <c:v>30.604696745617375</c:v>
                </c:pt>
                <c:pt idx="2">
                  <c:v>2731.5844804452386</c:v>
                </c:pt>
                <c:pt idx="3">
                  <c:v>7656.3466840581896</c:v>
                </c:pt>
                <c:pt idx="4">
                  <c:v>7776.0759356521239</c:v>
                </c:pt>
                <c:pt idx="5">
                  <c:v>8034.0654147306323</c:v>
                </c:pt>
                <c:pt idx="6">
                  <c:v>8153.7946663245666</c:v>
                </c:pt>
                <c:pt idx="7">
                  <c:v>13078.556869937518</c:v>
                </c:pt>
                <c:pt idx="8">
                  <c:v>15779.53665363714</c:v>
                </c:pt>
                <c:pt idx="9">
                  <c:v>15797.241876428832</c:v>
                </c:pt>
                <c:pt idx="10">
                  <c:v>15810.141350382757</c:v>
                </c:pt>
              </c:numCache>
            </c:numRef>
          </c:val>
          <c:smooth val="0"/>
        </c:ser>
        <c:ser>
          <c:idx val="4"/>
          <c:order val="1"/>
          <c:tx>
            <c:v>NAC (Old)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'Ark1'!$J$290:$J$300</c:f>
              <c:numCache>
                <c:formatCode>#,#00</c:formatCode>
                <c:ptCount val="11"/>
                <c:pt idx="0">
                  <c:v>12899.47395392541</c:v>
                </c:pt>
                <c:pt idx="1">
                  <c:v>30604.696745617373</c:v>
                </c:pt>
                <c:pt idx="2">
                  <c:v>57614.494582613588</c:v>
                </c:pt>
                <c:pt idx="3">
                  <c:v>58106.97080297488</c:v>
                </c:pt>
                <c:pt idx="4">
                  <c:v>59304.263318914229</c:v>
                </c:pt>
                <c:pt idx="5">
                  <c:v>61884.15810969931</c:v>
                </c:pt>
                <c:pt idx="6">
                  <c:v>63081.450625638659</c:v>
                </c:pt>
                <c:pt idx="7">
                  <c:v>63573.926845999951</c:v>
                </c:pt>
                <c:pt idx="8">
                  <c:v>90583.724682996166</c:v>
                </c:pt>
                <c:pt idx="9">
                  <c:v>108288.94747468813</c:v>
                </c:pt>
                <c:pt idx="10">
                  <c:v>121188.42142861354</c:v>
                </c:pt>
              </c:numCache>
            </c:numRef>
          </c:val>
          <c:smooth val="0"/>
        </c:ser>
        <c:ser>
          <c:idx val="0"/>
          <c:order val="2"/>
          <c:tx>
            <c:v>WAC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'Ark1'!$E$237:$E$247</c:f>
              <c:numCache>
                <c:formatCode>0.00</c:formatCode>
                <c:ptCount val="11"/>
                <c:pt idx="0">
                  <c:v>2000</c:v>
                </c:pt>
                <c:pt idx="1">
                  <c:v>1457.1377164458372</c:v>
                </c:pt>
                <c:pt idx="2">
                  <c:v>955.16997437548935</c:v>
                </c:pt>
                <c:pt idx="3">
                  <c:v>523.8617996402736</c:v>
                </c:pt>
                <c:pt idx="4">
                  <c:v>215.47740058836007</c:v>
                </c:pt>
                <c:pt idx="5">
                  <c:v>100</c:v>
                </c:pt>
                <c:pt idx="6">
                  <c:v>215.47740058835984</c:v>
                </c:pt>
                <c:pt idx="7">
                  <c:v>523.8617996402736</c:v>
                </c:pt>
                <c:pt idx="8">
                  <c:v>955.16997437548844</c:v>
                </c:pt>
                <c:pt idx="9">
                  <c:v>1457.1377164458363</c:v>
                </c:pt>
                <c:pt idx="10">
                  <c:v>1999.9999999999991</c:v>
                </c:pt>
              </c:numCache>
            </c:numRef>
          </c:cat>
          <c:val>
            <c:numRef>
              <c:f>'Ark1'!$J$308:$J$318</c:f>
              <c:numCache>
                <c:formatCode>0.00</c:formatCode>
                <c:ptCount val="11"/>
                <c:pt idx="0">
                  <c:v>12.899473953925408</c:v>
                </c:pt>
                <c:pt idx="1">
                  <c:v>30.604696745617375</c:v>
                </c:pt>
                <c:pt idx="2">
                  <c:v>2731.5844804452386</c:v>
                </c:pt>
                <c:pt idx="3">
                  <c:v>7656.3466840581896</c:v>
                </c:pt>
                <c:pt idx="4">
                  <c:v>19629.271843451657</c:v>
                </c:pt>
                <c:pt idx="5">
                  <c:v>45428.219751302473</c:v>
                </c:pt>
                <c:pt idx="6">
                  <c:v>57401.144910695955</c:v>
                </c:pt>
                <c:pt idx="7">
                  <c:v>62325.90711430891</c:v>
                </c:pt>
                <c:pt idx="8">
                  <c:v>65026.886898008532</c:v>
                </c:pt>
                <c:pt idx="9">
                  <c:v>65044.592120800226</c:v>
                </c:pt>
                <c:pt idx="10">
                  <c:v>65057.491594754152</c:v>
                </c:pt>
              </c:numCache>
            </c:numRef>
          </c:val>
          <c:smooth val="0"/>
        </c:ser>
        <c:ser>
          <c:idx val="1"/>
          <c:order val="3"/>
          <c:tx>
            <c:v>NAC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'Ark1'!$E$237:$E$247</c:f>
              <c:numCache>
                <c:formatCode>0.00</c:formatCode>
                <c:ptCount val="11"/>
                <c:pt idx="0">
                  <c:v>2000</c:v>
                </c:pt>
                <c:pt idx="1">
                  <c:v>1457.1377164458372</c:v>
                </c:pt>
                <c:pt idx="2">
                  <c:v>955.16997437548935</c:v>
                </c:pt>
                <c:pt idx="3">
                  <c:v>523.8617996402736</c:v>
                </c:pt>
                <c:pt idx="4">
                  <c:v>215.47740058836007</c:v>
                </c:pt>
                <c:pt idx="5">
                  <c:v>100</c:v>
                </c:pt>
                <c:pt idx="6">
                  <c:v>215.47740058835984</c:v>
                </c:pt>
                <c:pt idx="7">
                  <c:v>523.8617996402736</c:v>
                </c:pt>
                <c:pt idx="8">
                  <c:v>955.16997437548844</c:v>
                </c:pt>
                <c:pt idx="9">
                  <c:v>1457.1377164458363</c:v>
                </c:pt>
                <c:pt idx="10">
                  <c:v>1999.9999999999991</c:v>
                </c:pt>
              </c:numCache>
            </c:numRef>
          </c:cat>
          <c:val>
            <c:numRef>
              <c:f>'Ark1'!$J$326:$J$336</c:f>
              <c:numCache>
                <c:formatCode>0.00</c:formatCode>
                <c:ptCount val="11"/>
                <c:pt idx="0">
                  <c:v>128.99473953925408</c:v>
                </c:pt>
                <c:pt idx="1">
                  <c:v>306.04696745617377</c:v>
                </c:pt>
                <c:pt idx="2">
                  <c:v>576.14494582613588</c:v>
                </c:pt>
                <c:pt idx="3">
                  <c:v>1068.6211661874311</c:v>
                </c:pt>
                <c:pt idx="4">
                  <c:v>2265.9136821267775</c:v>
                </c:pt>
                <c:pt idx="5">
                  <c:v>4845.8084729118582</c:v>
                </c:pt>
                <c:pt idx="6">
                  <c:v>6043.1009888512062</c:v>
                </c:pt>
                <c:pt idx="7">
                  <c:v>6535.5772092125017</c:v>
                </c:pt>
                <c:pt idx="8">
                  <c:v>6805.6751875824639</c:v>
                </c:pt>
                <c:pt idx="9">
                  <c:v>6982.7274154993838</c:v>
                </c:pt>
                <c:pt idx="10">
                  <c:v>8272.6748108919255</c:v>
                </c:pt>
              </c:numCache>
            </c:numRef>
          </c:val>
          <c:smooth val="0"/>
        </c:ser>
        <c:ser>
          <c:idx val="2"/>
          <c:order val="4"/>
          <c:tx>
            <c:v>Peak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'Ark1'!$F$341:$F$351</c:f>
              <c:numCache>
                <c:formatCode>0.00</c:formatCode>
                <c:ptCount val="11"/>
                <c:pt idx="0">
                  <c:v>141.89421349317951</c:v>
                </c:pt>
                <c:pt idx="1">
                  <c:v>336.65166420179116</c:v>
                </c:pt>
                <c:pt idx="2">
                  <c:v>3307.7294262713745</c:v>
                </c:pt>
                <c:pt idx="3">
                  <c:v>8724.9678502456209</c:v>
                </c:pt>
                <c:pt idx="4">
                  <c:v>21895.185525578436</c:v>
                </c:pt>
                <c:pt idx="5">
                  <c:v>50274.028224214329</c:v>
                </c:pt>
                <c:pt idx="6">
                  <c:v>63444.245899547161</c:v>
                </c:pt>
                <c:pt idx="7">
                  <c:v>68861.484323521407</c:v>
                </c:pt>
                <c:pt idx="8">
                  <c:v>71832.562085590995</c:v>
                </c:pt>
                <c:pt idx="9">
                  <c:v>72027.319536299605</c:v>
                </c:pt>
                <c:pt idx="10">
                  <c:v>73330.166405646072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1421168"/>
        <c:axId val="311423520"/>
      </c:lineChart>
      <c:catAx>
        <c:axId val="311421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[km]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423520"/>
        <c:crosses val="autoZero"/>
        <c:auto val="1"/>
        <c:lblAlgn val="ctr"/>
        <c:lblOffset val="100"/>
        <c:noMultiLvlLbl val="0"/>
      </c:catAx>
      <c:valAx>
        <c:axId val="31142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Accumulated Data [MB]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42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706933"/>
            <a:ext cx="4895533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268784"/>
            <a:ext cx="4319588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5E2C-B0CB-46AD-9045-F780AD35C4D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FBB5-3BDF-43EA-B8C1-33936CA29A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5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5E2C-B0CB-46AD-9045-F780AD35C4D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FBB5-3BDF-43EA-B8C1-33936CA29A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4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29978"/>
            <a:ext cx="1241881" cy="3660651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29978"/>
            <a:ext cx="3653651" cy="3660651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5E2C-B0CB-46AD-9045-F780AD35C4D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FBB5-3BDF-43EA-B8C1-33936CA29A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1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5E2C-B0CB-46AD-9045-F780AD35C4D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FBB5-3BDF-43EA-B8C1-33936CA29A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3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076899"/>
            <a:ext cx="4967526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2890725"/>
            <a:ext cx="4967526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5E2C-B0CB-46AD-9045-F780AD35C4D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FBB5-3BDF-43EA-B8C1-33936CA29A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9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149890"/>
            <a:ext cx="2447766" cy="274073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149890"/>
            <a:ext cx="2447766" cy="274073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5E2C-B0CB-46AD-9045-F780AD35C4D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FBB5-3BDF-43EA-B8C1-33936CA29A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29979"/>
            <a:ext cx="4967526" cy="834921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058899"/>
            <a:ext cx="243651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577849"/>
            <a:ext cx="2436517" cy="232077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058899"/>
            <a:ext cx="244851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577849"/>
            <a:ext cx="2448516" cy="232077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5E2C-B0CB-46AD-9045-F780AD35C4D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FBB5-3BDF-43EA-B8C1-33936CA29A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7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5E2C-B0CB-46AD-9045-F780AD35C4D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FBB5-3BDF-43EA-B8C1-33936CA29A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5E2C-B0CB-46AD-9045-F780AD35C4D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FBB5-3BDF-43EA-B8C1-33936CA29A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0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87972"/>
            <a:ext cx="1857573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621942"/>
            <a:ext cx="2915722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295877"/>
            <a:ext cx="1857573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5E2C-B0CB-46AD-9045-F780AD35C4D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FBB5-3BDF-43EA-B8C1-33936CA29A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87972"/>
            <a:ext cx="1857573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621942"/>
            <a:ext cx="2915722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295877"/>
            <a:ext cx="1857573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5E2C-B0CB-46AD-9045-F780AD35C4D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FBB5-3BDF-43EA-B8C1-33936CA29A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8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29979"/>
            <a:ext cx="496752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149890"/>
            <a:ext cx="496752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4003619"/>
            <a:ext cx="129587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65E2C-B0CB-46AD-9045-F780AD35C4D7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4003619"/>
            <a:ext cx="194381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4003619"/>
            <a:ext cx="129587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5FBB5-3BDF-43EA-B8C1-33936CA29AD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Pladsholder til ind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076972"/>
              </p:ext>
            </p:extLst>
          </p:nvPr>
        </p:nvGraphicFramePr>
        <p:xfrm>
          <a:off x="395288" y="1149350"/>
          <a:ext cx="4968875" cy="2741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rate vs number of 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7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rate vs. flyby (with spec)</a:t>
            </a:r>
            <a:endParaRPr lang="en-US" dirty="0"/>
          </a:p>
        </p:txBody>
      </p:sp>
      <p:graphicFrame>
        <p:nvGraphicFramePr>
          <p:cNvPr id="6" name="Pladsholder til indhol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883247"/>
              </p:ext>
            </p:extLst>
          </p:nvPr>
        </p:nvGraphicFramePr>
        <p:xfrm>
          <a:off x="395288" y="1149350"/>
          <a:ext cx="4968875" cy="2741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619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WAC + NAC data rates</a:t>
            </a:r>
            <a:endParaRPr lang="en-US" dirty="0"/>
          </a:p>
        </p:txBody>
      </p:sp>
      <p:graphicFrame>
        <p:nvGraphicFramePr>
          <p:cNvPr id="6" name="Pladsholder til indhol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291650"/>
              </p:ext>
            </p:extLst>
          </p:nvPr>
        </p:nvGraphicFramePr>
        <p:xfrm>
          <a:off x="395288" y="1149350"/>
          <a:ext cx="4968875" cy="2741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375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rates during a flyby</a:t>
            </a:r>
            <a:endParaRPr lang="en-US" dirty="0"/>
          </a:p>
        </p:txBody>
      </p:sp>
      <p:graphicFrame>
        <p:nvGraphicFramePr>
          <p:cNvPr id="6" name="Pladsholder til indhol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830676"/>
              </p:ext>
            </p:extLst>
          </p:nvPr>
        </p:nvGraphicFramePr>
        <p:xfrm>
          <a:off x="395288" y="1149350"/>
          <a:ext cx="4968875" cy="2741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560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Accumulated data during flyby</a:t>
            </a:r>
            <a:endParaRPr lang="en-US" dirty="0"/>
          </a:p>
        </p:txBody>
      </p:sp>
      <p:graphicFrame>
        <p:nvGraphicFramePr>
          <p:cNvPr id="10" name="Pladsholder til indhold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2012704"/>
              </p:ext>
            </p:extLst>
          </p:nvPr>
        </p:nvGraphicFramePr>
        <p:xfrm>
          <a:off x="395288" y="1149350"/>
          <a:ext cx="4968875" cy="2741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653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rate, with spectrometer</a:t>
            </a:r>
            <a:endParaRPr lang="en-US" dirty="0"/>
          </a:p>
        </p:txBody>
      </p:sp>
      <p:graphicFrame>
        <p:nvGraphicFramePr>
          <p:cNvPr id="4" name="Pladsholder til ind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452437"/>
              </p:ext>
            </p:extLst>
          </p:nvPr>
        </p:nvGraphicFramePr>
        <p:xfrm>
          <a:off x="395288" y="1149350"/>
          <a:ext cx="4968875" cy="2741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387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Accumulated data during flyby w/ </a:t>
            </a:r>
            <a:r>
              <a:rPr lang="en-US" dirty="0" err="1" smtClean="0"/>
              <a:t>spect</a:t>
            </a:r>
            <a:endParaRPr lang="en-US" dirty="0"/>
          </a:p>
        </p:txBody>
      </p:sp>
      <p:graphicFrame>
        <p:nvGraphicFramePr>
          <p:cNvPr id="7" name="Pladsholder til indhol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364044"/>
              </p:ext>
            </p:extLst>
          </p:nvPr>
        </p:nvGraphicFramePr>
        <p:xfrm>
          <a:off x="395288" y="1149350"/>
          <a:ext cx="4968875" cy="2741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939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Improving the utilization of the </a:t>
            </a:r>
            <a:r>
              <a:rPr lang="en-US" dirty="0" smtClean="0"/>
              <a:t>system (data rate + peak)</a:t>
            </a:r>
            <a:endParaRPr lang="en-US" dirty="0"/>
          </a:p>
        </p:txBody>
      </p:sp>
      <p:graphicFrame>
        <p:nvGraphicFramePr>
          <p:cNvPr id="6" name="Pladsholder til indhol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007274"/>
              </p:ext>
            </p:extLst>
          </p:nvPr>
        </p:nvGraphicFramePr>
        <p:xfrm>
          <a:off x="395288" y="1149350"/>
          <a:ext cx="4968875" cy="2741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457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Improving the utilization of the system </a:t>
            </a:r>
            <a:r>
              <a:rPr lang="en-US" dirty="0" smtClean="0"/>
              <a:t>(</a:t>
            </a:r>
            <a:r>
              <a:rPr lang="en-US" dirty="0" err="1" smtClean="0"/>
              <a:t>acc</a:t>
            </a:r>
            <a:r>
              <a:rPr lang="en-US" dirty="0" smtClean="0"/>
              <a:t> data </a:t>
            </a:r>
            <a:r>
              <a:rPr lang="en-US" dirty="0"/>
              <a:t>+ peak)</a:t>
            </a:r>
          </a:p>
        </p:txBody>
      </p:sp>
      <p:graphicFrame>
        <p:nvGraphicFramePr>
          <p:cNvPr id="6" name="Pladsholder til indhol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445165"/>
              </p:ext>
            </p:extLst>
          </p:nvPr>
        </p:nvGraphicFramePr>
        <p:xfrm>
          <a:off x="395288" y="1149350"/>
          <a:ext cx="4968875" cy="2741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922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</TotalTime>
  <Words>144</Words>
  <Application>Microsoft Office PowerPoint</Application>
  <PresentationFormat>Brugerdefineret</PresentationFormat>
  <Paragraphs>27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Data rate vs number of channels</vt:lpstr>
      <vt:lpstr>Data rate vs. flyby (with spec)</vt:lpstr>
      <vt:lpstr>Expected WAC + NAC data rates</vt:lpstr>
      <vt:lpstr>Data rates during a flyby</vt:lpstr>
      <vt:lpstr>Accumulated data during flyby</vt:lpstr>
      <vt:lpstr>Data rate, with spectrometer</vt:lpstr>
      <vt:lpstr>Accumulated data during flyby w/ spect</vt:lpstr>
      <vt:lpstr>Improving the utilization of the system (data rate + peak)</vt:lpstr>
      <vt:lpstr>Improving the utilization of the system (acc data + peak)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Johannes L</dc:creator>
  <cp:lastModifiedBy>Johannes L</cp:lastModifiedBy>
  <cp:revision>38</cp:revision>
  <dcterms:created xsi:type="dcterms:W3CDTF">2016-05-21T15:36:21Z</dcterms:created>
  <dcterms:modified xsi:type="dcterms:W3CDTF">2016-05-23T00:09:16Z</dcterms:modified>
</cp:coreProperties>
</file>