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61" d="100"/>
          <a:sy n="61" d="100"/>
        </p:scale>
        <p:origin x="1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EA06-B1EB-40B0-A16B-5B241458EAB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7512-7013-478B-B277-5CD8CE3AE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9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EA06-B1EB-40B0-A16B-5B241458EAB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7512-7013-478B-B277-5CD8CE3AE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EA06-B1EB-40B0-A16B-5B241458EAB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7512-7013-478B-B277-5CD8CE3AE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1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EA06-B1EB-40B0-A16B-5B241458EAB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7512-7013-478B-B277-5CD8CE3AE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5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EA06-B1EB-40B0-A16B-5B241458EAB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7512-7013-478B-B277-5CD8CE3AE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3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EA06-B1EB-40B0-A16B-5B241458EAB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7512-7013-478B-B277-5CD8CE3AE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7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EA06-B1EB-40B0-A16B-5B241458EAB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7512-7013-478B-B277-5CD8CE3AE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4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EA06-B1EB-40B0-A16B-5B241458EAB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7512-7013-478B-B277-5CD8CE3AE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EA06-B1EB-40B0-A16B-5B241458EAB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7512-7013-478B-B277-5CD8CE3AE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0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EA06-B1EB-40B0-A16B-5B241458EAB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7512-7013-478B-B277-5CD8CE3AE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EA06-B1EB-40B0-A16B-5B241458EAB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7512-7013-478B-B277-5CD8CE3AE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8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6EA06-B1EB-40B0-A16B-5B241458EAB0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07512-7013-478B-B277-5CD8CE3AE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8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en-GB" dirty="0" smtClean="0">
                <a:latin typeface="Agency FB" panose="020B0503020202020204" pitchFamily="34" charset="0"/>
              </a:rPr>
              <a:t> </a:t>
            </a:r>
            <a:endParaRPr lang="en-GB" dirty="0">
              <a:latin typeface="Agency FB" panose="020B05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0" y="2284028"/>
            <a:ext cx="2469415" cy="1924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247451" y="1804171"/>
            <a:ext cx="13269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180 m/pixel</a:t>
            </a:r>
            <a:endParaRPr lang="en-GB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972"/>
          <a:stretch/>
        </p:blipFill>
        <p:spPr>
          <a:xfrm>
            <a:off x="650900" y="4429298"/>
            <a:ext cx="2469415" cy="2085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92" y="2268924"/>
            <a:ext cx="2418942" cy="19393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4112209" y="1773343"/>
            <a:ext cx="12098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20 m/pixel</a:t>
            </a:r>
            <a:endParaRPr lang="en-GB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25" t="29102" r="1323" b="19231"/>
          <a:stretch/>
        </p:blipFill>
        <p:spPr>
          <a:xfrm>
            <a:off x="3488388" y="4429297"/>
            <a:ext cx="2422776" cy="20855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22"/>
          <a:stretch/>
        </p:blipFill>
        <p:spPr>
          <a:xfrm>
            <a:off x="6255255" y="2268924"/>
            <a:ext cx="2448222" cy="19475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9" t="58916" r="22868" b="15952"/>
          <a:stretch/>
        </p:blipFill>
        <p:spPr>
          <a:xfrm>
            <a:off x="6255255" y="4429297"/>
            <a:ext cx="2469730" cy="20855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6951016" y="1773343"/>
            <a:ext cx="10928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9 m/pixel</a:t>
            </a:r>
            <a:endParaRPr lang="en-GB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50"/>
          <a:stretch/>
        </p:blipFill>
        <p:spPr>
          <a:xfrm>
            <a:off x="9071550" y="2268924"/>
            <a:ext cx="2448222" cy="19475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75"/>
          <a:stretch/>
        </p:blipFill>
        <p:spPr>
          <a:xfrm>
            <a:off x="9088026" y="4429298"/>
            <a:ext cx="2431746" cy="2077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9767311" y="1773343"/>
            <a:ext cx="10928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4 m/pixel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1989953" y="3186756"/>
            <a:ext cx="214183" cy="181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0207016" y="3405230"/>
            <a:ext cx="214183" cy="181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31199" y="3332460"/>
            <a:ext cx="214183" cy="181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017093" y="3705844"/>
            <a:ext cx="214183" cy="181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7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Office-tema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Johannes L</dc:creator>
  <cp:lastModifiedBy>Johannes L</cp:lastModifiedBy>
  <cp:revision>2</cp:revision>
  <dcterms:created xsi:type="dcterms:W3CDTF">2016-06-05T11:14:49Z</dcterms:created>
  <dcterms:modified xsi:type="dcterms:W3CDTF">2016-06-05T11:16:37Z</dcterms:modified>
</cp:coreProperties>
</file>